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0" r:id="rId1"/>
  </p:sldMasterIdLst>
  <p:notesMasterIdLst>
    <p:notesMasterId r:id="rId47"/>
  </p:notesMasterIdLst>
  <p:handoutMasterIdLst>
    <p:handoutMasterId r:id="rId48"/>
  </p:handoutMasterIdLst>
  <p:sldIdLst>
    <p:sldId id="576" r:id="rId2"/>
    <p:sldId id="577" r:id="rId3"/>
    <p:sldId id="510" r:id="rId4"/>
    <p:sldId id="511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86" r:id="rId17"/>
    <p:sldId id="524" r:id="rId18"/>
    <p:sldId id="525" r:id="rId19"/>
    <p:sldId id="526" r:id="rId20"/>
    <p:sldId id="527" r:id="rId21"/>
    <p:sldId id="528" r:id="rId22"/>
    <p:sldId id="529" r:id="rId23"/>
    <p:sldId id="530" r:id="rId24"/>
    <p:sldId id="531" r:id="rId25"/>
    <p:sldId id="532" r:id="rId26"/>
    <p:sldId id="533" r:id="rId27"/>
    <p:sldId id="534" r:id="rId28"/>
    <p:sldId id="535" r:id="rId29"/>
    <p:sldId id="579" r:id="rId30"/>
    <p:sldId id="537" r:id="rId31"/>
    <p:sldId id="538" r:id="rId32"/>
    <p:sldId id="539" r:id="rId33"/>
    <p:sldId id="540" r:id="rId34"/>
    <p:sldId id="541" r:id="rId35"/>
    <p:sldId id="542" r:id="rId36"/>
    <p:sldId id="543" r:id="rId37"/>
    <p:sldId id="544" r:id="rId38"/>
    <p:sldId id="545" r:id="rId39"/>
    <p:sldId id="546" r:id="rId40"/>
    <p:sldId id="547" r:id="rId41"/>
    <p:sldId id="548" r:id="rId42"/>
    <p:sldId id="549" r:id="rId43"/>
    <p:sldId id="550" r:id="rId44"/>
    <p:sldId id="551" r:id="rId45"/>
    <p:sldId id="552" r:id="rId46"/>
  </p:sldIdLst>
  <p:sldSz cx="9144000" cy="5143500" type="screen16x9"/>
  <p:notesSz cx="7010400" cy="9296400"/>
  <p:custDataLst>
    <p:tags r:id="rId4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CISCO LIVE 2018" id="{57DC69AD-A26E-47D6-B65E-46E672F711FE}">
          <p14:sldIdLst>
            <p14:sldId id="576"/>
            <p14:sldId id="577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86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79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1620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D38"/>
    <a:srgbClr val="A6192E"/>
    <a:srgbClr val="961825"/>
    <a:srgbClr val="000000"/>
    <a:srgbClr val="004669"/>
    <a:srgbClr val="86DBF2"/>
    <a:srgbClr val="049FD9"/>
    <a:srgbClr val="1FAED4"/>
    <a:srgbClr val="72C059"/>
    <a:srgbClr val="B2D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06" autoAdjust="0"/>
    <p:restoredTop sz="95604" autoAdjust="0"/>
  </p:normalViewPr>
  <p:slideViewPr>
    <p:cSldViewPr snapToGrid="0" snapToObjects="1" showGuides="1">
      <p:cViewPr varScale="1">
        <p:scale>
          <a:sx n="146" d="100"/>
          <a:sy n="146" d="100"/>
        </p:scale>
        <p:origin x="176" y="4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941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26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  <a:schemeClr val="accent2"/>
      <a:schemeClr val="accent6"/>
      <a:srgbClr val="086B75"/>
      <a:schemeClr val="tx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  <a:schemeClr val="accent2"/>
      <a:schemeClr val="accent6"/>
      <a:srgbClr val="086B75"/>
      <a:schemeClr val="tx2"/>
    </dgm:fillClrLst>
    <dgm:linClrLst meth="repeat">
      <a:schemeClr val="accent5"/>
      <a:schemeClr val="accent2"/>
      <a:schemeClr val="accent6"/>
      <a:srgbClr val="086B75"/>
      <a:schemeClr val="tx2"/>
    </dgm:linClrLst>
    <dgm:effectClrLst/>
    <dgm:txLinClrLst/>
    <dgm:txFillClrLst/>
    <dgm:txEffectClrLst/>
  </dgm:styleLbl>
  <dgm:styleLbl name="lnNode1">
    <dgm:fillClrLst meth="repeat">
      <a:schemeClr val="accent5"/>
      <a:schemeClr val="accent2"/>
      <a:schemeClr val="accent6"/>
      <a:srgbClr val="086B75"/>
      <a:schemeClr val="tx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  <a:schemeClr val="accent2">
        <a:alpha val="50000"/>
      </a:schemeClr>
      <a:schemeClr val="accent6">
        <a:alpha val="50000"/>
      </a:schemeClr>
      <a:schemeClr val="accent5">
        <a:alpha val="50000"/>
      </a:schemeClr>
      <a:schemeClr val="tx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  <a:schemeClr val="accent2">
        <a:tint val="50000"/>
      </a:schemeClr>
      <a:schemeClr val="accent6">
        <a:tint val="50000"/>
      </a:schemeClr>
      <a:schemeClr val="accent5">
        <a:tint val="50000"/>
      </a:schemeClr>
      <a:schemeClr val="tx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/>
      <a:schemeClr val="accent2"/>
      <a:schemeClr val="accent6"/>
      <a:srgbClr val="086B75"/>
      <a:schemeClr val="tx2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5"/>
      <a:schemeClr val="accent2"/>
      <a:schemeClr val="accent6"/>
      <a:srgbClr val="086B75"/>
      <a:schemeClr val="tx2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5"/>
      <a:schemeClr val="accent2"/>
      <a:schemeClr val="accent6"/>
      <a:srgbClr val="086B75"/>
      <a:schemeClr val="tx2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5"/>
      <a:schemeClr val="accent2"/>
      <a:schemeClr val="accent6"/>
      <a:srgbClr val="086B75"/>
      <a:schemeClr val="tx2"/>
    </dgm:fillClrLst>
    <dgm:linClrLst meth="repeat">
      <a:schemeClr val="accent5"/>
      <a:schemeClr val="accent2"/>
      <a:schemeClr val="accent6"/>
      <a:srgbClr val="086B75"/>
      <a:schemeClr val="tx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rgbClr val="086B7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rgbClr val="086B7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  <a:schemeClr val="accent2"/>
      <a:schemeClr val="accent6"/>
      <a:srgbClr val="086B75"/>
      <a:schemeClr val="tx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  <a:schemeClr val="accent2"/>
      <a:schemeClr val="accent6"/>
      <a:srgbClr val="086B75"/>
      <a:schemeClr val="tx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  <a:schemeClr val="accent2"/>
      <a:schemeClr val="accent6"/>
      <a:srgbClr val="086B75"/>
      <a:schemeClr val="tx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  <a:schemeClr val="accent2"/>
      <a:schemeClr val="accent6"/>
      <a:srgbClr val="086B75"/>
      <a:schemeClr val="tx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  <a:schemeClr val="accent2"/>
      <a:schemeClr val="accent6"/>
      <a:srgbClr val="086B75"/>
      <a:schemeClr val="tx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  <a:schemeClr val="accent2"/>
      <a:schemeClr val="accent6"/>
      <a:srgbClr val="086B75"/>
      <a:schemeClr val="tx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  <a:schemeClr val="accent2"/>
      <a:schemeClr val="accent6"/>
      <a:srgbClr val="086B75"/>
      <a:schemeClr val="tx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tint val="40000"/>
        <a:alpha val="90000"/>
      </a:schemeClr>
      <a:schemeClr val="accent2">
        <a:tint val="40000"/>
        <a:alpha val="90000"/>
      </a:schemeClr>
      <a:schemeClr val="accent6">
        <a:tint val="40000"/>
        <a:alpha val="90000"/>
      </a:schemeClr>
      <a:schemeClr val="accent5">
        <a:tint val="40000"/>
        <a:alpha val="90000"/>
      </a:schemeClr>
      <a:schemeClr val="tx2">
        <a:tint val="40000"/>
        <a:alpha val="90000"/>
      </a:schemeClr>
    </dgm:fillClrLst>
    <dgm:linClrLst meth="repeat">
      <a:schemeClr val="accent5">
        <a:tint val="40000"/>
        <a:alpha val="90000"/>
      </a:schemeClr>
      <a:schemeClr val="accent2">
        <a:tint val="40000"/>
        <a:alpha val="90000"/>
      </a:schemeClr>
      <a:schemeClr val="accent6">
        <a:tint val="40000"/>
        <a:alpha val="90000"/>
      </a:schemeClr>
      <a:schemeClr val="accent5">
        <a:tint val="40000"/>
        <a:alpha val="90000"/>
      </a:schemeClr>
      <a:schemeClr val="tx2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tint val="40000"/>
        <a:alpha val="90000"/>
      </a:schemeClr>
      <a:schemeClr val="accent2">
        <a:tint val="40000"/>
        <a:alpha val="90000"/>
      </a:schemeClr>
      <a:schemeClr val="accent6">
        <a:tint val="40000"/>
        <a:alpha val="90000"/>
      </a:schemeClr>
      <a:schemeClr val="accent5">
        <a:tint val="40000"/>
        <a:alpha val="90000"/>
      </a:schemeClr>
      <a:schemeClr val="tx2">
        <a:tint val="40000"/>
        <a:alpha val="90000"/>
      </a:schemeClr>
    </dgm:fillClrLst>
    <dgm:linClrLst meth="repeat">
      <a:schemeClr val="accent5">
        <a:tint val="40000"/>
        <a:alpha val="90000"/>
      </a:schemeClr>
      <a:schemeClr val="accent2">
        <a:tint val="40000"/>
        <a:alpha val="90000"/>
      </a:schemeClr>
      <a:schemeClr val="accent6">
        <a:tint val="40000"/>
        <a:alpha val="90000"/>
      </a:schemeClr>
      <a:schemeClr val="accent5">
        <a:tint val="40000"/>
        <a:alpha val="90000"/>
      </a:schemeClr>
      <a:schemeClr val="tx2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tint val="40000"/>
        <a:alpha val="90000"/>
      </a:schemeClr>
      <a:schemeClr val="accent2">
        <a:tint val="40000"/>
        <a:alpha val="90000"/>
      </a:schemeClr>
      <a:schemeClr val="accent6">
        <a:tint val="40000"/>
        <a:alpha val="90000"/>
      </a:schemeClr>
      <a:schemeClr val="accent5">
        <a:tint val="40000"/>
        <a:alpha val="90000"/>
      </a:schemeClr>
      <a:schemeClr val="tx2">
        <a:tint val="40000"/>
        <a:alpha val="90000"/>
      </a:schemeClr>
    </dgm:fillClrLst>
    <dgm:linClrLst meth="repeat">
      <a:schemeClr val="accent5">
        <a:tint val="40000"/>
        <a:alpha val="90000"/>
      </a:schemeClr>
      <a:schemeClr val="accent2">
        <a:tint val="40000"/>
        <a:alpha val="90000"/>
      </a:schemeClr>
      <a:schemeClr val="accent6">
        <a:tint val="40000"/>
        <a:alpha val="90000"/>
      </a:schemeClr>
      <a:schemeClr val="accent5">
        <a:tint val="40000"/>
        <a:alpha val="90000"/>
      </a:schemeClr>
      <a:schemeClr val="tx2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F31304-8ED9-41ED-AB01-080BE3CBD3F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4DA390-B641-4E5E-A3EF-6AB45ADD8805}">
      <dgm:prSet phldrT="[Text]"/>
      <dgm:spPr/>
      <dgm:t>
        <a:bodyPr/>
        <a:lstStyle/>
        <a:p>
          <a:r>
            <a:rPr lang="en-US" dirty="0"/>
            <a:t>Data Encoding</a:t>
          </a:r>
        </a:p>
      </dgm:t>
    </dgm:pt>
    <dgm:pt modelId="{592C510E-48ED-4F0D-8C24-7212071CBD18}" type="parTrans" cxnId="{1E052894-FD3E-485D-B042-FC74DA193D53}">
      <dgm:prSet/>
      <dgm:spPr/>
      <dgm:t>
        <a:bodyPr/>
        <a:lstStyle/>
        <a:p>
          <a:endParaRPr lang="en-US"/>
        </a:p>
      </dgm:t>
    </dgm:pt>
    <dgm:pt modelId="{6C0D3266-E0BF-41F0-AF59-6DB1D541074D}" type="sibTrans" cxnId="{1E052894-FD3E-485D-B042-FC74DA193D53}">
      <dgm:prSet/>
      <dgm:spPr/>
      <dgm:t>
        <a:bodyPr/>
        <a:lstStyle/>
        <a:p>
          <a:endParaRPr lang="en-US"/>
        </a:p>
      </dgm:t>
    </dgm:pt>
    <dgm:pt modelId="{ED22D2F9-D03D-42B7-91E1-473FB67F74C2}">
      <dgm:prSet phldrT="[Text]"/>
      <dgm:spPr/>
      <dgm:t>
        <a:bodyPr/>
        <a:lstStyle/>
        <a:p>
          <a:r>
            <a:rPr lang="en-US" dirty="0"/>
            <a:t>Data Models</a:t>
          </a:r>
        </a:p>
      </dgm:t>
    </dgm:pt>
    <dgm:pt modelId="{A52E0642-64F8-4710-BCA0-E20D56D61952}" type="parTrans" cxnId="{0BEA973B-19C8-4527-85D8-5BA6F0AA6793}">
      <dgm:prSet/>
      <dgm:spPr/>
      <dgm:t>
        <a:bodyPr/>
        <a:lstStyle/>
        <a:p>
          <a:endParaRPr lang="en-US"/>
        </a:p>
      </dgm:t>
    </dgm:pt>
    <dgm:pt modelId="{AFE60424-2205-498C-9A0A-2F89B55A71D9}" type="sibTrans" cxnId="{0BEA973B-19C8-4527-85D8-5BA6F0AA6793}">
      <dgm:prSet/>
      <dgm:spPr/>
      <dgm:t>
        <a:bodyPr/>
        <a:lstStyle/>
        <a:p>
          <a:endParaRPr lang="en-US"/>
        </a:p>
      </dgm:t>
    </dgm:pt>
    <dgm:pt modelId="{AD4958ED-71AC-435B-AA94-AFE89E14128F}">
      <dgm:prSet phldrT="[Text]"/>
      <dgm:spPr/>
      <dgm:t>
        <a:bodyPr/>
        <a:lstStyle/>
        <a:p>
          <a:r>
            <a:rPr lang="en-US" dirty="0"/>
            <a:t>Transport</a:t>
          </a:r>
          <a:endParaRPr lang="en-US" b="1" dirty="0"/>
        </a:p>
      </dgm:t>
    </dgm:pt>
    <dgm:pt modelId="{398C8EA6-DA65-467D-B831-972ED80A1BD1}" type="parTrans" cxnId="{EEDD2AC8-B7CA-4264-B59B-196483985FB1}">
      <dgm:prSet/>
      <dgm:spPr/>
      <dgm:t>
        <a:bodyPr/>
        <a:lstStyle/>
        <a:p>
          <a:endParaRPr lang="en-US"/>
        </a:p>
      </dgm:t>
    </dgm:pt>
    <dgm:pt modelId="{6D5DE40A-9D5F-4083-B008-0D4E6459A61B}" type="sibTrans" cxnId="{EEDD2AC8-B7CA-4264-B59B-196483985FB1}">
      <dgm:prSet/>
      <dgm:spPr/>
      <dgm:t>
        <a:bodyPr/>
        <a:lstStyle/>
        <a:p>
          <a:endParaRPr lang="en-US"/>
        </a:p>
      </dgm:t>
    </dgm:pt>
    <dgm:pt modelId="{B21F4718-4504-46E3-9136-A6BF08B98E1E}">
      <dgm:prSet phldrT="[Text]"/>
      <dgm:spPr/>
      <dgm:t>
        <a:bodyPr/>
        <a:lstStyle/>
        <a:p>
          <a:r>
            <a:rPr lang="en-US" b="0" dirty="0"/>
            <a:t>Protocols</a:t>
          </a:r>
        </a:p>
      </dgm:t>
    </dgm:pt>
    <dgm:pt modelId="{FF003128-DA92-4B6C-8AEA-3B0C9506B167}" type="parTrans" cxnId="{5F64D092-8C9D-4162-B1D2-811068E2A3CE}">
      <dgm:prSet/>
      <dgm:spPr/>
      <dgm:t>
        <a:bodyPr/>
        <a:lstStyle/>
        <a:p>
          <a:endParaRPr lang="en-US"/>
        </a:p>
      </dgm:t>
    </dgm:pt>
    <dgm:pt modelId="{8996E4EB-2218-4267-9F0A-F421EB1FC694}" type="sibTrans" cxnId="{5F64D092-8C9D-4162-B1D2-811068E2A3CE}">
      <dgm:prSet/>
      <dgm:spPr/>
      <dgm:t>
        <a:bodyPr/>
        <a:lstStyle/>
        <a:p>
          <a:endParaRPr lang="en-US"/>
        </a:p>
      </dgm:t>
    </dgm:pt>
    <dgm:pt modelId="{D5A64236-C8E3-4226-891D-640EE1CAA3C9}" type="pres">
      <dgm:prSet presAssocID="{FCF31304-8ED9-41ED-AB01-080BE3CBD3F4}" presName="linear" presStyleCnt="0">
        <dgm:presLayoutVars>
          <dgm:dir/>
          <dgm:animLvl val="lvl"/>
          <dgm:resizeHandles val="exact"/>
        </dgm:presLayoutVars>
      </dgm:prSet>
      <dgm:spPr/>
    </dgm:pt>
    <dgm:pt modelId="{A40238E7-6645-44F8-A0CE-184E8627609D}" type="pres">
      <dgm:prSet presAssocID="{9C4DA390-B641-4E5E-A3EF-6AB45ADD8805}" presName="parentLin" presStyleCnt="0"/>
      <dgm:spPr/>
    </dgm:pt>
    <dgm:pt modelId="{4E5EA5B2-2E74-40B3-ABD1-419BB6ADA58D}" type="pres">
      <dgm:prSet presAssocID="{9C4DA390-B641-4E5E-A3EF-6AB45ADD8805}" presName="parentLeftMargin" presStyleLbl="node1" presStyleIdx="0" presStyleCnt="4"/>
      <dgm:spPr/>
    </dgm:pt>
    <dgm:pt modelId="{37C6489D-37F0-4C12-838C-A5B173DD3F4C}" type="pres">
      <dgm:prSet presAssocID="{9C4DA390-B641-4E5E-A3EF-6AB45ADD88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7CB101-CAFB-4758-BC0D-640F93EC5DC5}" type="pres">
      <dgm:prSet presAssocID="{9C4DA390-B641-4E5E-A3EF-6AB45ADD8805}" presName="negativeSpace" presStyleCnt="0"/>
      <dgm:spPr/>
    </dgm:pt>
    <dgm:pt modelId="{D6AD7FF8-0CC8-4CFE-A648-D6F4774C8B93}" type="pres">
      <dgm:prSet presAssocID="{9C4DA390-B641-4E5E-A3EF-6AB45ADD8805}" presName="childText" presStyleLbl="conFgAcc1" presStyleIdx="0" presStyleCnt="4">
        <dgm:presLayoutVars>
          <dgm:bulletEnabled val="1"/>
        </dgm:presLayoutVars>
      </dgm:prSet>
      <dgm:spPr/>
    </dgm:pt>
    <dgm:pt modelId="{C13DBC7E-9BC0-4A05-8ECF-47A47F56D900}" type="pres">
      <dgm:prSet presAssocID="{6C0D3266-E0BF-41F0-AF59-6DB1D541074D}" presName="spaceBetweenRectangles" presStyleCnt="0"/>
      <dgm:spPr/>
    </dgm:pt>
    <dgm:pt modelId="{9055DC90-DF15-444D-BA9C-B1FAF4EA9D23}" type="pres">
      <dgm:prSet presAssocID="{ED22D2F9-D03D-42B7-91E1-473FB67F74C2}" presName="parentLin" presStyleCnt="0"/>
      <dgm:spPr/>
    </dgm:pt>
    <dgm:pt modelId="{9639B9EE-F987-4EE2-95DB-1AABC9D30DC2}" type="pres">
      <dgm:prSet presAssocID="{ED22D2F9-D03D-42B7-91E1-473FB67F74C2}" presName="parentLeftMargin" presStyleLbl="node1" presStyleIdx="0" presStyleCnt="4"/>
      <dgm:spPr/>
    </dgm:pt>
    <dgm:pt modelId="{9BFDB756-5A26-4137-85B1-26BD7CAE8126}" type="pres">
      <dgm:prSet presAssocID="{ED22D2F9-D03D-42B7-91E1-473FB67F74C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B03C444-B900-446D-A979-C610DADE8605}" type="pres">
      <dgm:prSet presAssocID="{ED22D2F9-D03D-42B7-91E1-473FB67F74C2}" presName="negativeSpace" presStyleCnt="0"/>
      <dgm:spPr/>
    </dgm:pt>
    <dgm:pt modelId="{3A3D3521-F333-45E1-8D19-3E65AB1E3F62}" type="pres">
      <dgm:prSet presAssocID="{ED22D2F9-D03D-42B7-91E1-473FB67F74C2}" presName="childText" presStyleLbl="conFgAcc1" presStyleIdx="1" presStyleCnt="4">
        <dgm:presLayoutVars>
          <dgm:bulletEnabled val="1"/>
        </dgm:presLayoutVars>
      </dgm:prSet>
      <dgm:spPr/>
    </dgm:pt>
    <dgm:pt modelId="{E01C5662-2049-4D5E-89F2-34177CD9F559}" type="pres">
      <dgm:prSet presAssocID="{AFE60424-2205-498C-9A0A-2F89B55A71D9}" presName="spaceBetweenRectangles" presStyleCnt="0"/>
      <dgm:spPr/>
    </dgm:pt>
    <dgm:pt modelId="{D8DBEFE6-2F40-4570-B06E-095F43C1179B}" type="pres">
      <dgm:prSet presAssocID="{AD4958ED-71AC-435B-AA94-AFE89E14128F}" presName="parentLin" presStyleCnt="0"/>
      <dgm:spPr/>
    </dgm:pt>
    <dgm:pt modelId="{470556C1-981C-4423-8648-CC5B267AC222}" type="pres">
      <dgm:prSet presAssocID="{AD4958ED-71AC-435B-AA94-AFE89E14128F}" presName="parentLeftMargin" presStyleLbl="node1" presStyleIdx="1" presStyleCnt="4"/>
      <dgm:spPr/>
    </dgm:pt>
    <dgm:pt modelId="{CA5B6741-D9A2-440F-9E5F-740BF2775A3C}" type="pres">
      <dgm:prSet presAssocID="{AD4958ED-71AC-435B-AA94-AFE89E1412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DC9710-DE61-4EAC-8B38-26684E495715}" type="pres">
      <dgm:prSet presAssocID="{AD4958ED-71AC-435B-AA94-AFE89E14128F}" presName="negativeSpace" presStyleCnt="0"/>
      <dgm:spPr/>
    </dgm:pt>
    <dgm:pt modelId="{A5F32E8C-5ABC-4E2D-A5B1-5FFC8647EC9E}" type="pres">
      <dgm:prSet presAssocID="{AD4958ED-71AC-435B-AA94-AFE89E14128F}" presName="childText" presStyleLbl="conFgAcc1" presStyleIdx="2" presStyleCnt="4">
        <dgm:presLayoutVars>
          <dgm:bulletEnabled val="1"/>
        </dgm:presLayoutVars>
      </dgm:prSet>
      <dgm:spPr/>
    </dgm:pt>
    <dgm:pt modelId="{EB2DEB85-5677-42D9-826D-3DAB186C9B37}" type="pres">
      <dgm:prSet presAssocID="{6D5DE40A-9D5F-4083-B008-0D4E6459A61B}" presName="spaceBetweenRectangles" presStyleCnt="0"/>
      <dgm:spPr/>
    </dgm:pt>
    <dgm:pt modelId="{CD99C28D-87D3-4CE6-98A6-4281F1EE1D6B}" type="pres">
      <dgm:prSet presAssocID="{B21F4718-4504-46E3-9136-A6BF08B98E1E}" presName="parentLin" presStyleCnt="0"/>
      <dgm:spPr/>
    </dgm:pt>
    <dgm:pt modelId="{DDBF6E4C-F61F-4426-B651-15E7F0D804ED}" type="pres">
      <dgm:prSet presAssocID="{B21F4718-4504-46E3-9136-A6BF08B98E1E}" presName="parentLeftMargin" presStyleLbl="node1" presStyleIdx="2" presStyleCnt="4"/>
      <dgm:spPr/>
    </dgm:pt>
    <dgm:pt modelId="{FE688E6B-A160-43E2-A74C-F8EDA133D141}" type="pres">
      <dgm:prSet presAssocID="{B21F4718-4504-46E3-9136-A6BF08B98E1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85A16E8-3FB7-414B-8807-D9868A41BADE}" type="pres">
      <dgm:prSet presAssocID="{B21F4718-4504-46E3-9136-A6BF08B98E1E}" presName="negativeSpace" presStyleCnt="0"/>
      <dgm:spPr/>
    </dgm:pt>
    <dgm:pt modelId="{AB58059B-A549-4A59-AD7D-0421818A4EED}" type="pres">
      <dgm:prSet presAssocID="{B21F4718-4504-46E3-9136-A6BF08B98E1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543EA04-43A9-C848-85F5-60E935C4AB9B}" type="presOf" srcId="{B21F4718-4504-46E3-9136-A6BF08B98E1E}" destId="{FE688E6B-A160-43E2-A74C-F8EDA133D141}" srcOrd="1" destOrd="0" presId="urn:microsoft.com/office/officeart/2005/8/layout/list1"/>
    <dgm:cxn modelId="{240E3D21-8341-DC45-8534-893C21FA6D7D}" type="presOf" srcId="{ED22D2F9-D03D-42B7-91E1-473FB67F74C2}" destId="{9BFDB756-5A26-4137-85B1-26BD7CAE8126}" srcOrd="1" destOrd="0" presId="urn:microsoft.com/office/officeart/2005/8/layout/list1"/>
    <dgm:cxn modelId="{FCD9EE3A-E7AA-DA45-88F2-8EEDE4DBD45D}" type="presOf" srcId="{AD4958ED-71AC-435B-AA94-AFE89E14128F}" destId="{CA5B6741-D9A2-440F-9E5F-740BF2775A3C}" srcOrd="1" destOrd="0" presId="urn:microsoft.com/office/officeart/2005/8/layout/list1"/>
    <dgm:cxn modelId="{0BEA973B-19C8-4527-85D8-5BA6F0AA6793}" srcId="{FCF31304-8ED9-41ED-AB01-080BE3CBD3F4}" destId="{ED22D2F9-D03D-42B7-91E1-473FB67F74C2}" srcOrd="1" destOrd="0" parTransId="{A52E0642-64F8-4710-BCA0-E20D56D61952}" sibTransId="{AFE60424-2205-498C-9A0A-2F89B55A71D9}"/>
    <dgm:cxn modelId="{883BAD3C-E0EB-6A4D-9566-48D19F55C0F9}" type="presOf" srcId="{AD4958ED-71AC-435B-AA94-AFE89E14128F}" destId="{470556C1-981C-4423-8648-CC5B267AC222}" srcOrd="0" destOrd="0" presId="urn:microsoft.com/office/officeart/2005/8/layout/list1"/>
    <dgm:cxn modelId="{74BC1B55-678C-734C-B2A3-520A4CF2280A}" type="presOf" srcId="{9C4DA390-B641-4E5E-A3EF-6AB45ADD8805}" destId="{37C6489D-37F0-4C12-838C-A5B173DD3F4C}" srcOrd="1" destOrd="0" presId="urn:microsoft.com/office/officeart/2005/8/layout/list1"/>
    <dgm:cxn modelId="{47C8F688-76EB-964B-B1F0-86AB3A5C2025}" type="presOf" srcId="{B21F4718-4504-46E3-9136-A6BF08B98E1E}" destId="{DDBF6E4C-F61F-4426-B651-15E7F0D804ED}" srcOrd="0" destOrd="0" presId="urn:microsoft.com/office/officeart/2005/8/layout/list1"/>
    <dgm:cxn modelId="{5F64D092-8C9D-4162-B1D2-811068E2A3CE}" srcId="{FCF31304-8ED9-41ED-AB01-080BE3CBD3F4}" destId="{B21F4718-4504-46E3-9136-A6BF08B98E1E}" srcOrd="3" destOrd="0" parTransId="{FF003128-DA92-4B6C-8AEA-3B0C9506B167}" sibTransId="{8996E4EB-2218-4267-9F0A-F421EB1FC694}"/>
    <dgm:cxn modelId="{1E052894-FD3E-485D-B042-FC74DA193D53}" srcId="{FCF31304-8ED9-41ED-AB01-080BE3CBD3F4}" destId="{9C4DA390-B641-4E5E-A3EF-6AB45ADD8805}" srcOrd="0" destOrd="0" parTransId="{592C510E-48ED-4F0D-8C24-7212071CBD18}" sibTransId="{6C0D3266-E0BF-41F0-AF59-6DB1D541074D}"/>
    <dgm:cxn modelId="{F5AC459F-2217-004D-8A5B-26F8209FCA96}" type="presOf" srcId="{ED22D2F9-D03D-42B7-91E1-473FB67F74C2}" destId="{9639B9EE-F987-4EE2-95DB-1AABC9D30DC2}" srcOrd="0" destOrd="0" presId="urn:microsoft.com/office/officeart/2005/8/layout/list1"/>
    <dgm:cxn modelId="{3286B79F-7D01-C04D-930C-69EB7B128010}" type="presOf" srcId="{9C4DA390-B641-4E5E-A3EF-6AB45ADD8805}" destId="{4E5EA5B2-2E74-40B3-ABD1-419BB6ADA58D}" srcOrd="0" destOrd="0" presId="urn:microsoft.com/office/officeart/2005/8/layout/list1"/>
    <dgm:cxn modelId="{EEDD2AC8-B7CA-4264-B59B-196483985FB1}" srcId="{FCF31304-8ED9-41ED-AB01-080BE3CBD3F4}" destId="{AD4958ED-71AC-435B-AA94-AFE89E14128F}" srcOrd="2" destOrd="0" parTransId="{398C8EA6-DA65-467D-B831-972ED80A1BD1}" sibTransId="{6D5DE40A-9D5F-4083-B008-0D4E6459A61B}"/>
    <dgm:cxn modelId="{1F8579C8-236A-7548-8F0D-2E3F4CA0E6BC}" type="presOf" srcId="{FCF31304-8ED9-41ED-AB01-080BE3CBD3F4}" destId="{D5A64236-C8E3-4226-891D-640EE1CAA3C9}" srcOrd="0" destOrd="0" presId="urn:microsoft.com/office/officeart/2005/8/layout/list1"/>
    <dgm:cxn modelId="{5E72C8F4-2EF2-3544-8615-683C2D7D0385}" type="presParOf" srcId="{D5A64236-C8E3-4226-891D-640EE1CAA3C9}" destId="{A40238E7-6645-44F8-A0CE-184E8627609D}" srcOrd="0" destOrd="0" presId="urn:microsoft.com/office/officeart/2005/8/layout/list1"/>
    <dgm:cxn modelId="{6C989307-02B6-DB49-B01A-2232F0DACBE0}" type="presParOf" srcId="{A40238E7-6645-44F8-A0CE-184E8627609D}" destId="{4E5EA5B2-2E74-40B3-ABD1-419BB6ADA58D}" srcOrd="0" destOrd="0" presId="urn:microsoft.com/office/officeart/2005/8/layout/list1"/>
    <dgm:cxn modelId="{2EF52F31-D614-5244-ADC8-820A282D15F2}" type="presParOf" srcId="{A40238E7-6645-44F8-A0CE-184E8627609D}" destId="{37C6489D-37F0-4C12-838C-A5B173DD3F4C}" srcOrd="1" destOrd="0" presId="urn:microsoft.com/office/officeart/2005/8/layout/list1"/>
    <dgm:cxn modelId="{A4E43458-B224-0C42-A39D-97A6E520F865}" type="presParOf" srcId="{D5A64236-C8E3-4226-891D-640EE1CAA3C9}" destId="{CA7CB101-CAFB-4758-BC0D-640F93EC5DC5}" srcOrd="1" destOrd="0" presId="urn:microsoft.com/office/officeart/2005/8/layout/list1"/>
    <dgm:cxn modelId="{4BA72DD0-0263-A346-8B0D-467BDE2F51A1}" type="presParOf" srcId="{D5A64236-C8E3-4226-891D-640EE1CAA3C9}" destId="{D6AD7FF8-0CC8-4CFE-A648-D6F4774C8B93}" srcOrd="2" destOrd="0" presId="urn:microsoft.com/office/officeart/2005/8/layout/list1"/>
    <dgm:cxn modelId="{42769F8D-3B29-6A48-9C05-704AB5BB5AFF}" type="presParOf" srcId="{D5A64236-C8E3-4226-891D-640EE1CAA3C9}" destId="{C13DBC7E-9BC0-4A05-8ECF-47A47F56D900}" srcOrd="3" destOrd="0" presId="urn:microsoft.com/office/officeart/2005/8/layout/list1"/>
    <dgm:cxn modelId="{9AEFE5CE-0AB8-544B-B54B-35D8821A07F5}" type="presParOf" srcId="{D5A64236-C8E3-4226-891D-640EE1CAA3C9}" destId="{9055DC90-DF15-444D-BA9C-B1FAF4EA9D23}" srcOrd="4" destOrd="0" presId="urn:microsoft.com/office/officeart/2005/8/layout/list1"/>
    <dgm:cxn modelId="{83191129-7DE3-7841-89E4-BA05D106FDED}" type="presParOf" srcId="{9055DC90-DF15-444D-BA9C-B1FAF4EA9D23}" destId="{9639B9EE-F987-4EE2-95DB-1AABC9D30DC2}" srcOrd="0" destOrd="0" presId="urn:microsoft.com/office/officeart/2005/8/layout/list1"/>
    <dgm:cxn modelId="{79A8FCFA-9A91-3B43-81FC-BE2F1A3F6B70}" type="presParOf" srcId="{9055DC90-DF15-444D-BA9C-B1FAF4EA9D23}" destId="{9BFDB756-5A26-4137-85B1-26BD7CAE8126}" srcOrd="1" destOrd="0" presId="urn:microsoft.com/office/officeart/2005/8/layout/list1"/>
    <dgm:cxn modelId="{F96B2EA9-E925-2648-814B-5DCFBF632E96}" type="presParOf" srcId="{D5A64236-C8E3-4226-891D-640EE1CAA3C9}" destId="{6B03C444-B900-446D-A979-C610DADE8605}" srcOrd="5" destOrd="0" presId="urn:microsoft.com/office/officeart/2005/8/layout/list1"/>
    <dgm:cxn modelId="{EAF347A3-76C5-E54C-BCFA-F790E970FBF4}" type="presParOf" srcId="{D5A64236-C8E3-4226-891D-640EE1CAA3C9}" destId="{3A3D3521-F333-45E1-8D19-3E65AB1E3F62}" srcOrd="6" destOrd="0" presId="urn:microsoft.com/office/officeart/2005/8/layout/list1"/>
    <dgm:cxn modelId="{1EDC006D-80EE-6E40-B5C7-A5004154D87D}" type="presParOf" srcId="{D5A64236-C8E3-4226-891D-640EE1CAA3C9}" destId="{E01C5662-2049-4D5E-89F2-34177CD9F559}" srcOrd="7" destOrd="0" presId="urn:microsoft.com/office/officeart/2005/8/layout/list1"/>
    <dgm:cxn modelId="{19165902-89A1-6244-92C8-63E44F486D73}" type="presParOf" srcId="{D5A64236-C8E3-4226-891D-640EE1CAA3C9}" destId="{D8DBEFE6-2F40-4570-B06E-095F43C1179B}" srcOrd="8" destOrd="0" presId="urn:microsoft.com/office/officeart/2005/8/layout/list1"/>
    <dgm:cxn modelId="{A91B9BA7-F57F-FF45-B6EE-AEC6773F0194}" type="presParOf" srcId="{D8DBEFE6-2F40-4570-B06E-095F43C1179B}" destId="{470556C1-981C-4423-8648-CC5B267AC222}" srcOrd="0" destOrd="0" presId="urn:microsoft.com/office/officeart/2005/8/layout/list1"/>
    <dgm:cxn modelId="{E260DEA2-DFE3-5840-B14F-504E02371F56}" type="presParOf" srcId="{D8DBEFE6-2F40-4570-B06E-095F43C1179B}" destId="{CA5B6741-D9A2-440F-9E5F-740BF2775A3C}" srcOrd="1" destOrd="0" presId="urn:microsoft.com/office/officeart/2005/8/layout/list1"/>
    <dgm:cxn modelId="{A8B4426D-AEC2-3F4E-A00F-0D991DA4921D}" type="presParOf" srcId="{D5A64236-C8E3-4226-891D-640EE1CAA3C9}" destId="{53DC9710-DE61-4EAC-8B38-26684E495715}" srcOrd="9" destOrd="0" presId="urn:microsoft.com/office/officeart/2005/8/layout/list1"/>
    <dgm:cxn modelId="{C91012CE-A7CC-B945-9BDF-88E9346D19E7}" type="presParOf" srcId="{D5A64236-C8E3-4226-891D-640EE1CAA3C9}" destId="{A5F32E8C-5ABC-4E2D-A5B1-5FFC8647EC9E}" srcOrd="10" destOrd="0" presId="urn:microsoft.com/office/officeart/2005/8/layout/list1"/>
    <dgm:cxn modelId="{B24965C4-69CC-1C4C-9307-BD45442BD60F}" type="presParOf" srcId="{D5A64236-C8E3-4226-891D-640EE1CAA3C9}" destId="{EB2DEB85-5677-42D9-826D-3DAB186C9B37}" srcOrd="11" destOrd="0" presId="urn:microsoft.com/office/officeart/2005/8/layout/list1"/>
    <dgm:cxn modelId="{4032056A-5F3F-D549-8700-66E7172185AD}" type="presParOf" srcId="{D5A64236-C8E3-4226-891D-640EE1CAA3C9}" destId="{CD99C28D-87D3-4CE6-98A6-4281F1EE1D6B}" srcOrd="12" destOrd="0" presId="urn:microsoft.com/office/officeart/2005/8/layout/list1"/>
    <dgm:cxn modelId="{4C450183-7C62-3E44-9953-B59BCA87FB1F}" type="presParOf" srcId="{CD99C28D-87D3-4CE6-98A6-4281F1EE1D6B}" destId="{DDBF6E4C-F61F-4426-B651-15E7F0D804ED}" srcOrd="0" destOrd="0" presId="urn:microsoft.com/office/officeart/2005/8/layout/list1"/>
    <dgm:cxn modelId="{852E8FA7-0120-7E43-9511-A3D97DCD85FD}" type="presParOf" srcId="{CD99C28D-87D3-4CE6-98A6-4281F1EE1D6B}" destId="{FE688E6B-A160-43E2-A74C-F8EDA133D141}" srcOrd="1" destOrd="0" presId="urn:microsoft.com/office/officeart/2005/8/layout/list1"/>
    <dgm:cxn modelId="{F7B9A38A-11DD-A840-9CCF-6228BE5F3AF2}" type="presParOf" srcId="{D5A64236-C8E3-4226-891D-640EE1CAA3C9}" destId="{085A16E8-3FB7-414B-8807-D9868A41BADE}" srcOrd="13" destOrd="0" presId="urn:microsoft.com/office/officeart/2005/8/layout/list1"/>
    <dgm:cxn modelId="{18D12D86-4671-E341-9FFD-B413CFD98923}" type="presParOf" srcId="{D5A64236-C8E3-4226-891D-640EE1CAA3C9}" destId="{AB58059B-A549-4A59-AD7D-0421818A4EE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BC85C9-D301-4B57-8F46-5DFED503C42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8123AB-84A1-4623-8234-2675C536879E}">
      <dgm:prSet phldrT="[Text]" custT="1"/>
      <dgm:spPr/>
      <dgm:t>
        <a:bodyPr/>
        <a:lstStyle/>
        <a:p>
          <a:r>
            <a:rPr lang="en-US" sz="2000" dirty="0"/>
            <a:t>GET</a:t>
          </a:r>
        </a:p>
      </dgm:t>
    </dgm:pt>
    <dgm:pt modelId="{B34202BC-2FAA-42FB-9CD1-F3FF1C177F53}" type="parTrans" cxnId="{5C8E4740-05C5-4E0E-AE06-D341A86D5FC5}">
      <dgm:prSet/>
      <dgm:spPr/>
      <dgm:t>
        <a:bodyPr/>
        <a:lstStyle/>
        <a:p>
          <a:endParaRPr lang="en-US" sz="2000"/>
        </a:p>
      </dgm:t>
    </dgm:pt>
    <dgm:pt modelId="{F5089228-18D8-461F-B534-877D32BAA9EA}" type="sibTrans" cxnId="{5C8E4740-05C5-4E0E-AE06-D341A86D5FC5}">
      <dgm:prSet/>
      <dgm:spPr/>
      <dgm:t>
        <a:bodyPr/>
        <a:lstStyle/>
        <a:p>
          <a:endParaRPr lang="en-US" sz="2000"/>
        </a:p>
      </dgm:t>
    </dgm:pt>
    <dgm:pt modelId="{25BF90EE-2B5B-4225-A94E-D23800FAD8F7}">
      <dgm:prSet phldrT="[Text]" custT="1"/>
      <dgm:spPr/>
      <dgm:t>
        <a:bodyPr/>
        <a:lstStyle/>
        <a:p>
          <a:r>
            <a:rPr lang="en-US" sz="1400" dirty="0"/>
            <a:t>Retrieve / Read a resource</a:t>
          </a:r>
        </a:p>
      </dgm:t>
    </dgm:pt>
    <dgm:pt modelId="{F7EBDFB9-F519-4384-9984-2E93CCCCA39B}" type="parTrans" cxnId="{34E2B578-DC67-48E9-BF38-6F0AAF96DC98}">
      <dgm:prSet/>
      <dgm:spPr/>
      <dgm:t>
        <a:bodyPr/>
        <a:lstStyle/>
        <a:p>
          <a:endParaRPr lang="en-US" sz="2000"/>
        </a:p>
      </dgm:t>
    </dgm:pt>
    <dgm:pt modelId="{888E483F-00C0-4404-AD49-81107773FC54}" type="sibTrans" cxnId="{34E2B578-DC67-48E9-BF38-6F0AAF96DC98}">
      <dgm:prSet/>
      <dgm:spPr/>
      <dgm:t>
        <a:bodyPr/>
        <a:lstStyle/>
        <a:p>
          <a:endParaRPr lang="en-US" sz="2000"/>
        </a:p>
      </dgm:t>
    </dgm:pt>
    <dgm:pt modelId="{38340DA6-6AF7-4600-A98A-A475387799F2}">
      <dgm:prSet phldrT="[Text]" custT="1"/>
      <dgm:spPr/>
      <dgm:t>
        <a:bodyPr/>
        <a:lstStyle/>
        <a:p>
          <a:r>
            <a:rPr lang="en-US" sz="2000" dirty="0"/>
            <a:t>POST</a:t>
          </a:r>
        </a:p>
      </dgm:t>
    </dgm:pt>
    <dgm:pt modelId="{35AA63F4-4980-410B-9DEC-3306A2628FDB}" type="parTrans" cxnId="{70CC1B94-4039-492A-A02C-8E0AE20523EC}">
      <dgm:prSet/>
      <dgm:spPr/>
      <dgm:t>
        <a:bodyPr/>
        <a:lstStyle/>
        <a:p>
          <a:endParaRPr lang="en-US" sz="2000"/>
        </a:p>
      </dgm:t>
    </dgm:pt>
    <dgm:pt modelId="{E8A5389F-CE62-4839-A220-E45057F6BAA8}" type="sibTrans" cxnId="{70CC1B94-4039-492A-A02C-8E0AE20523EC}">
      <dgm:prSet/>
      <dgm:spPr/>
      <dgm:t>
        <a:bodyPr/>
        <a:lstStyle/>
        <a:p>
          <a:endParaRPr lang="en-US" sz="2000"/>
        </a:p>
      </dgm:t>
    </dgm:pt>
    <dgm:pt modelId="{9939614E-59D5-4BBA-ACCE-B0E96ADF2393}">
      <dgm:prSet phldrT="[Text]" custT="1"/>
      <dgm:spPr/>
      <dgm:t>
        <a:bodyPr/>
        <a:lstStyle/>
        <a:p>
          <a:r>
            <a:rPr lang="en-US" sz="1400" dirty="0"/>
            <a:t>Creates a new resource</a:t>
          </a:r>
        </a:p>
      </dgm:t>
    </dgm:pt>
    <dgm:pt modelId="{B9789AD9-CDD5-4A46-BDE9-E20379779CBD}" type="parTrans" cxnId="{50599A83-FA9C-48CD-B364-01E0A6B060F3}">
      <dgm:prSet/>
      <dgm:spPr/>
      <dgm:t>
        <a:bodyPr/>
        <a:lstStyle/>
        <a:p>
          <a:endParaRPr lang="en-US" sz="2000"/>
        </a:p>
      </dgm:t>
    </dgm:pt>
    <dgm:pt modelId="{2CF8C75E-14E8-4160-8F0A-AD8EAAE8322B}" type="sibTrans" cxnId="{50599A83-FA9C-48CD-B364-01E0A6B060F3}">
      <dgm:prSet/>
      <dgm:spPr/>
      <dgm:t>
        <a:bodyPr/>
        <a:lstStyle/>
        <a:p>
          <a:endParaRPr lang="en-US" sz="2000"/>
        </a:p>
      </dgm:t>
    </dgm:pt>
    <dgm:pt modelId="{1E9A3167-EF8E-4667-B49C-C69001D3F13C}">
      <dgm:prSet phldrT="[Text]" custT="1"/>
      <dgm:spPr/>
      <dgm:t>
        <a:bodyPr/>
        <a:lstStyle/>
        <a:p>
          <a:r>
            <a:rPr lang="en-US" sz="2000" dirty="0"/>
            <a:t>PUT</a:t>
          </a:r>
        </a:p>
      </dgm:t>
    </dgm:pt>
    <dgm:pt modelId="{EBED0FA0-91E4-48E8-8BA5-4AA56D3275D9}" type="parTrans" cxnId="{023C70A0-1C05-44A2-AFF8-8FBC3512C063}">
      <dgm:prSet/>
      <dgm:spPr/>
      <dgm:t>
        <a:bodyPr/>
        <a:lstStyle/>
        <a:p>
          <a:endParaRPr lang="en-US" sz="2000"/>
        </a:p>
      </dgm:t>
    </dgm:pt>
    <dgm:pt modelId="{788825BE-189F-4898-8220-9D96BC241375}" type="sibTrans" cxnId="{023C70A0-1C05-44A2-AFF8-8FBC3512C063}">
      <dgm:prSet/>
      <dgm:spPr/>
      <dgm:t>
        <a:bodyPr/>
        <a:lstStyle/>
        <a:p>
          <a:endParaRPr lang="en-US" sz="2000"/>
        </a:p>
      </dgm:t>
    </dgm:pt>
    <dgm:pt modelId="{F55ABDAE-76AB-4EF6-8EE9-B98624A73C18}">
      <dgm:prSet phldrT="[Text]" custT="1"/>
      <dgm:spPr/>
      <dgm:t>
        <a:bodyPr/>
        <a:lstStyle/>
        <a:p>
          <a:r>
            <a:rPr lang="en-US" sz="1400" dirty="0"/>
            <a:t>Update/Replace a resource</a:t>
          </a:r>
        </a:p>
      </dgm:t>
    </dgm:pt>
    <dgm:pt modelId="{90C869A4-8309-4AEF-8A88-5C1CF7B24472}" type="parTrans" cxnId="{53CDA262-7A85-4EE8-8CF9-0EEA57E554F2}">
      <dgm:prSet/>
      <dgm:spPr/>
      <dgm:t>
        <a:bodyPr/>
        <a:lstStyle/>
        <a:p>
          <a:endParaRPr lang="en-US" sz="2000"/>
        </a:p>
      </dgm:t>
    </dgm:pt>
    <dgm:pt modelId="{B8A82C49-6CA4-421D-99E4-C2DE784385B7}" type="sibTrans" cxnId="{53CDA262-7A85-4EE8-8CF9-0EEA57E554F2}">
      <dgm:prSet/>
      <dgm:spPr/>
      <dgm:t>
        <a:bodyPr/>
        <a:lstStyle/>
        <a:p>
          <a:endParaRPr lang="en-US" sz="2000"/>
        </a:p>
      </dgm:t>
    </dgm:pt>
    <dgm:pt modelId="{A918D626-49E7-4E5A-AF1E-8EB5602DD688}">
      <dgm:prSet phldrT="[Text]" custT="1"/>
      <dgm:spPr/>
      <dgm:t>
        <a:bodyPr/>
        <a:lstStyle/>
        <a:p>
          <a:r>
            <a:rPr lang="en-US" sz="2000" dirty="0"/>
            <a:t>DELETE</a:t>
          </a:r>
        </a:p>
      </dgm:t>
    </dgm:pt>
    <dgm:pt modelId="{945A4467-39C5-423D-8D84-015AFA8FE481}" type="parTrans" cxnId="{C97A9DCB-3F3F-4750-BFEF-6D62FBB09B4C}">
      <dgm:prSet/>
      <dgm:spPr/>
      <dgm:t>
        <a:bodyPr/>
        <a:lstStyle/>
        <a:p>
          <a:endParaRPr lang="en-US" sz="2000"/>
        </a:p>
      </dgm:t>
    </dgm:pt>
    <dgm:pt modelId="{E659D404-5AA6-4674-81B9-B284315BC4E4}" type="sibTrans" cxnId="{C97A9DCB-3F3F-4750-BFEF-6D62FBB09B4C}">
      <dgm:prSet/>
      <dgm:spPr/>
      <dgm:t>
        <a:bodyPr/>
        <a:lstStyle/>
        <a:p>
          <a:endParaRPr lang="en-US" sz="2000"/>
        </a:p>
      </dgm:t>
    </dgm:pt>
    <dgm:pt modelId="{F2859528-DC51-42AE-9F92-7304F836A000}">
      <dgm:prSet phldrT="[Text]" custT="1"/>
      <dgm:spPr/>
      <dgm:t>
        <a:bodyPr/>
        <a:lstStyle/>
        <a:p>
          <a:r>
            <a:rPr lang="en-US" sz="1400" dirty="0"/>
            <a:t>Removes a resource</a:t>
          </a:r>
        </a:p>
      </dgm:t>
    </dgm:pt>
    <dgm:pt modelId="{DDA16842-41B7-4074-A73F-2B64EC8082AE}" type="parTrans" cxnId="{424BB1CD-3751-4A67-BED4-9CB61F46D191}">
      <dgm:prSet/>
      <dgm:spPr/>
      <dgm:t>
        <a:bodyPr/>
        <a:lstStyle/>
        <a:p>
          <a:endParaRPr lang="en-US" sz="2000"/>
        </a:p>
      </dgm:t>
    </dgm:pt>
    <dgm:pt modelId="{A84510C4-9DE5-4BB9-801D-4FCFC9047703}" type="sibTrans" cxnId="{424BB1CD-3751-4A67-BED4-9CB61F46D191}">
      <dgm:prSet/>
      <dgm:spPr/>
      <dgm:t>
        <a:bodyPr/>
        <a:lstStyle/>
        <a:p>
          <a:endParaRPr lang="en-US" sz="2000"/>
        </a:p>
      </dgm:t>
    </dgm:pt>
    <dgm:pt modelId="{DFA43E9F-CF73-40B1-AFBA-5932195DC08A}">
      <dgm:prSet phldrT="[Text]" custT="1"/>
      <dgm:spPr/>
      <dgm:t>
        <a:bodyPr/>
        <a:lstStyle/>
        <a:p>
          <a:r>
            <a:rPr lang="en-US" sz="2000" dirty="0"/>
            <a:t>PATCH</a:t>
          </a:r>
        </a:p>
      </dgm:t>
    </dgm:pt>
    <dgm:pt modelId="{89CB535E-F305-49A4-B8C9-7123E2902B9B}" type="parTrans" cxnId="{146FD3CB-FA64-4C3E-8889-0905526D228F}">
      <dgm:prSet/>
      <dgm:spPr/>
      <dgm:t>
        <a:bodyPr/>
        <a:lstStyle/>
        <a:p>
          <a:endParaRPr lang="en-US" sz="2000"/>
        </a:p>
      </dgm:t>
    </dgm:pt>
    <dgm:pt modelId="{E4E63C26-1D40-473A-A773-ACDB5E9C5539}" type="sibTrans" cxnId="{146FD3CB-FA64-4C3E-8889-0905526D228F}">
      <dgm:prSet/>
      <dgm:spPr/>
      <dgm:t>
        <a:bodyPr/>
        <a:lstStyle/>
        <a:p>
          <a:endParaRPr lang="en-US" sz="2000"/>
        </a:p>
      </dgm:t>
    </dgm:pt>
    <dgm:pt modelId="{98BE9B9C-EA3F-4888-9317-D703DCD0AD09}">
      <dgm:prSet phldrT="[Text]" custT="1"/>
      <dgm:spPr/>
      <dgm:t>
        <a:bodyPr/>
        <a:lstStyle/>
        <a:p>
          <a:r>
            <a:rPr lang="en-US" sz="1400" dirty="0"/>
            <a:t>Update/Modify a resource</a:t>
          </a:r>
        </a:p>
      </dgm:t>
    </dgm:pt>
    <dgm:pt modelId="{ED5F5718-7432-48AC-B817-D007B54D3ED2}" type="parTrans" cxnId="{D7E3CEB2-1D53-4E68-BB3E-DCFE7CC77B85}">
      <dgm:prSet/>
      <dgm:spPr/>
      <dgm:t>
        <a:bodyPr/>
        <a:lstStyle/>
        <a:p>
          <a:endParaRPr lang="en-US" sz="2000"/>
        </a:p>
      </dgm:t>
    </dgm:pt>
    <dgm:pt modelId="{FD0F1E56-8F95-48F4-90FA-20CBAEAD3D84}" type="sibTrans" cxnId="{D7E3CEB2-1D53-4E68-BB3E-DCFE7CC77B85}">
      <dgm:prSet/>
      <dgm:spPr/>
      <dgm:t>
        <a:bodyPr/>
        <a:lstStyle/>
        <a:p>
          <a:endParaRPr lang="en-US" sz="2000"/>
        </a:p>
      </dgm:t>
    </dgm:pt>
    <dgm:pt modelId="{3FD8D51F-D6BF-43AD-A4F4-79A55DF9A9E4}" type="pres">
      <dgm:prSet presAssocID="{B5BC85C9-D301-4B57-8F46-5DFED503C422}" presName="Name0" presStyleCnt="0">
        <dgm:presLayoutVars>
          <dgm:dir/>
          <dgm:animLvl val="lvl"/>
          <dgm:resizeHandles val="exact"/>
        </dgm:presLayoutVars>
      </dgm:prSet>
      <dgm:spPr/>
    </dgm:pt>
    <dgm:pt modelId="{2A5F4973-0499-473B-9CD4-8FF01B64F408}" type="pres">
      <dgm:prSet presAssocID="{878123AB-84A1-4623-8234-2675C536879E}" presName="linNode" presStyleCnt="0"/>
      <dgm:spPr/>
    </dgm:pt>
    <dgm:pt modelId="{4FB6C672-FDCA-4F5E-A336-DC56925CE626}" type="pres">
      <dgm:prSet presAssocID="{878123AB-84A1-4623-8234-2675C536879E}" presName="parentText" presStyleLbl="node1" presStyleIdx="0" presStyleCnt="5" custLinFactNeighborY="-208">
        <dgm:presLayoutVars>
          <dgm:chMax val="1"/>
          <dgm:bulletEnabled val="1"/>
        </dgm:presLayoutVars>
      </dgm:prSet>
      <dgm:spPr/>
    </dgm:pt>
    <dgm:pt modelId="{DBDB36C3-DC39-4E58-A32D-5C98266EF928}" type="pres">
      <dgm:prSet presAssocID="{878123AB-84A1-4623-8234-2675C536879E}" presName="descendantText" presStyleLbl="alignAccFollowNode1" presStyleIdx="0" presStyleCnt="5">
        <dgm:presLayoutVars>
          <dgm:bulletEnabled val="1"/>
        </dgm:presLayoutVars>
      </dgm:prSet>
      <dgm:spPr/>
    </dgm:pt>
    <dgm:pt modelId="{436FBDBB-6162-46BF-9D17-1277CD737E85}" type="pres">
      <dgm:prSet presAssocID="{F5089228-18D8-461F-B534-877D32BAA9EA}" presName="sp" presStyleCnt="0"/>
      <dgm:spPr/>
    </dgm:pt>
    <dgm:pt modelId="{54A815E2-88C1-48FC-9FC5-9F01AE23A17F}" type="pres">
      <dgm:prSet presAssocID="{38340DA6-6AF7-4600-A98A-A475387799F2}" presName="linNode" presStyleCnt="0"/>
      <dgm:spPr/>
    </dgm:pt>
    <dgm:pt modelId="{CF8C9B60-62E4-43B0-BED0-E5D54EE56E61}" type="pres">
      <dgm:prSet presAssocID="{38340DA6-6AF7-4600-A98A-A475387799F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8EFB9EC-DC41-4C93-8BB9-280858CB2C02}" type="pres">
      <dgm:prSet presAssocID="{38340DA6-6AF7-4600-A98A-A475387799F2}" presName="descendantText" presStyleLbl="alignAccFollowNode1" presStyleIdx="1" presStyleCnt="5">
        <dgm:presLayoutVars>
          <dgm:bulletEnabled val="1"/>
        </dgm:presLayoutVars>
      </dgm:prSet>
      <dgm:spPr/>
    </dgm:pt>
    <dgm:pt modelId="{9BE5872E-48F4-4BA1-8C3C-6D7632C64066}" type="pres">
      <dgm:prSet presAssocID="{E8A5389F-CE62-4839-A220-E45057F6BAA8}" presName="sp" presStyleCnt="0"/>
      <dgm:spPr/>
    </dgm:pt>
    <dgm:pt modelId="{6D739221-3119-4921-9D95-65FCE3599D4B}" type="pres">
      <dgm:prSet presAssocID="{1E9A3167-EF8E-4667-B49C-C69001D3F13C}" presName="linNode" presStyleCnt="0"/>
      <dgm:spPr/>
    </dgm:pt>
    <dgm:pt modelId="{F1E8765A-C3EB-4E85-B524-21893197C262}" type="pres">
      <dgm:prSet presAssocID="{1E9A3167-EF8E-4667-B49C-C69001D3F13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5498FDE-02D9-432A-864A-DC75E1B011BF}" type="pres">
      <dgm:prSet presAssocID="{1E9A3167-EF8E-4667-B49C-C69001D3F13C}" presName="descendantText" presStyleLbl="alignAccFollowNode1" presStyleIdx="2" presStyleCnt="5">
        <dgm:presLayoutVars>
          <dgm:bulletEnabled val="1"/>
        </dgm:presLayoutVars>
      </dgm:prSet>
      <dgm:spPr/>
    </dgm:pt>
    <dgm:pt modelId="{D8D575F4-6836-41E8-A917-0526C59EB53B}" type="pres">
      <dgm:prSet presAssocID="{788825BE-189F-4898-8220-9D96BC241375}" presName="sp" presStyleCnt="0"/>
      <dgm:spPr/>
    </dgm:pt>
    <dgm:pt modelId="{606CA9A5-B262-4888-B2BC-5E9CBC04330E}" type="pres">
      <dgm:prSet presAssocID="{DFA43E9F-CF73-40B1-AFBA-5932195DC08A}" presName="linNode" presStyleCnt="0"/>
      <dgm:spPr/>
    </dgm:pt>
    <dgm:pt modelId="{5D44A8E3-A2D5-460D-BEB3-09788C75F11B}" type="pres">
      <dgm:prSet presAssocID="{DFA43E9F-CF73-40B1-AFBA-5932195DC08A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A2A8922-830A-4575-9CC0-BB8AB980A6E6}" type="pres">
      <dgm:prSet presAssocID="{DFA43E9F-CF73-40B1-AFBA-5932195DC08A}" presName="descendantText" presStyleLbl="alignAccFollowNode1" presStyleIdx="3" presStyleCnt="5">
        <dgm:presLayoutVars>
          <dgm:bulletEnabled val="1"/>
        </dgm:presLayoutVars>
      </dgm:prSet>
      <dgm:spPr/>
    </dgm:pt>
    <dgm:pt modelId="{9BE66B13-B8F2-49DD-9B03-45FAE7048160}" type="pres">
      <dgm:prSet presAssocID="{E4E63C26-1D40-473A-A773-ACDB5E9C5539}" presName="sp" presStyleCnt="0"/>
      <dgm:spPr/>
    </dgm:pt>
    <dgm:pt modelId="{758A30F5-8B23-4F3B-B5D4-34FEAC8A1EDA}" type="pres">
      <dgm:prSet presAssocID="{A918D626-49E7-4E5A-AF1E-8EB5602DD688}" presName="linNode" presStyleCnt="0"/>
      <dgm:spPr/>
    </dgm:pt>
    <dgm:pt modelId="{D036001C-5641-49E1-A308-BEF20FF53F1E}" type="pres">
      <dgm:prSet presAssocID="{A918D626-49E7-4E5A-AF1E-8EB5602DD688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96D4FAC2-7D2F-4165-AB96-61D71A27F12E}" type="pres">
      <dgm:prSet presAssocID="{A918D626-49E7-4E5A-AF1E-8EB5602DD688}" presName="descendantText" presStyleLbl="alignAccFollowNode1" presStyleIdx="4" presStyleCnt="5" custLinFactNeighborY="0">
        <dgm:presLayoutVars>
          <dgm:bulletEnabled val="1"/>
        </dgm:presLayoutVars>
      </dgm:prSet>
      <dgm:spPr/>
    </dgm:pt>
  </dgm:ptLst>
  <dgm:cxnLst>
    <dgm:cxn modelId="{481BA400-8AAF-144C-91D6-82957CF73B4F}" type="presOf" srcId="{DFA43E9F-CF73-40B1-AFBA-5932195DC08A}" destId="{5D44A8E3-A2D5-460D-BEB3-09788C75F11B}" srcOrd="0" destOrd="0" presId="urn:microsoft.com/office/officeart/2005/8/layout/vList5"/>
    <dgm:cxn modelId="{44E5F003-7302-7E4B-A788-6FA62331A0D4}" type="presOf" srcId="{25BF90EE-2B5B-4225-A94E-D23800FAD8F7}" destId="{DBDB36C3-DC39-4E58-A32D-5C98266EF928}" srcOrd="0" destOrd="0" presId="urn:microsoft.com/office/officeart/2005/8/layout/vList5"/>
    <dgm:cxn modelId="{F45B2105-D285-9642-8120-6A65ABF4CC7D}" type="presOf" srcId="{1E9A3167-EF8E-4667-B49C-C69001D3F13C}" destId="{F1E8765A-C3EB-4E85-B524-21893197C262}" srcOrd="0" destOrd="0" presId="urn:microsoft.com/office/officeart/2005/8/layout/vList5"/>
    <dgm:cxn modelId="{1BD53506-1AE8-9B47-BEBA-779F823A2E74}" type="presOf" srcId="{878123AB-84A1-4623-8234-2675C536879E}" destId="{4FB6C672-FDCA-4F5E-A336-DC56925CE626}" srcOrd="0" destOrd="0" presId="urn:microsoft.com/office/officeart/2005/8/layout/vList5"/>
    <dgm:cxn modelId="{F5B1E808-097B-5A4A-B255-D93610BB5C72}" type="presOf" srcId="{B5BC85C9-D301-4B57-8F46-5DFED503C422}" destId="{3FD8D51F-D6BF-43AD-A4F4-79A55DF9A9E4}" srcOrd="0" destOrd="0" presId="urn:microsoft.com/office/officeart/2005/8/layout/vList5"/>
    <dgm:cxn modelId="{B9698116-2690-6646-A140-B2265FA32B2C}" type="presOf" srcId="{F2859528-DC51-42AE-9F92-7304F836A000}" destId="{96D4FAC2-7D2F-4165-AB96-61D71A27F12E}" srcOrd="0" destOrd="0" presId="urn:microsoft.com/office/officeart/2005/8/layout/vList5"/>
    <dgm:cxn modelId="{8F08F821-61CB-C940-A525-D22A9C0F433E}" type="presOf" srcId="{A918D626-49E7-4E5A-AF1E-8EB5602DD688}" destId="{D036001C-5641-49E1-A308-BEF20FF53F1E}" srcOrd="0" destOrd="0" presId="urn:microsoft.com/office/officeart/2005/8/layout/vList5"/>
    <dgm:cxn modelId="{5C8E4740-05C5-4E0E-AE06-D341A86D5FC5}" srcId="{B5BC85C9-D301-4B57-8F46-5DFED503C422}" destId="{878123AB-84A1-4623-8234-2675C536879E}" srcOrd="0" destOrd="0" parTransId="{B34202BC-2FAA-42FB-9CD1-F3FF1C177F53}" sibTransId="{F5089228-18D8-461F-B534-877D32BAA9EA}"/>
    <dgm:cxn modelId="{53CDA262-7A85-4EE8-8CF9-0EEA57E554F2}" srcId="{1E9A3167-EF8E-4667-B49C-C69001D3F13C}" destId="{F55ABDAE-76AB-4EF6-8EE9-B98624A73C18}" srcOrd="0" destOrd="0" parTransId="{90C869A4-8309-4AEF-8A88-5C1CF7B24472}" sibTransId="{B8A82C49-6CA4-421D-99E4-C2DE784385B7}"/>
    <dgm:cxn modelId="{4577536A-10D4-4E4E-A574-6C9D45F64F48}" type="presOf" srcId="{F55ABDAE-76AB-4EF6-8EE9-B98624A73C18}" destId="{B5498FDE-02D9-432A-864A-DC75E1B011BF}" srcOrd="0" destOrd="0" presId="urn:microsoft.com/office/officeart/2005/8/layout/vList5"/>
    <dgm:cxn modelId="{34E2B578-DC67-48E9-BF38-6F0AAF96DC98}" srcId="{878123AB-84A1-4623-8234-2675C536879E}" destId="{25BF90EE-2B5B-4225-A94E-D23800FAD8F7}" srcOrd="0" destOrd="0" parTransId="{F7EBDFB9-F519-4384-9984-2E93CCCCA39B}" sibTransId="{888E483F-00C0-4404-AD49-81107773FC54}"/>
    <dgm:cxn modelId="{9E5EFD7B-346C-4940-8AA3-597411240408}" type="presOf" srcId="{98BE9B9C-EA3F-4888-9317-D703DCD0AD09}" destId="{0A2A8922-830A-4575-9CC0-BB8AB980A6E6}" srcOrd="0" destOrd="0" presId="urn:microsoft.com/office/officeart/2005/8/layout/vList5"/>
    <dgm:cxn modelId="{50599A83-FA9C-48CD-B364-01E0A6B060F3}" srcId="{38340DA6-6AF7-4600-A98A-A475387799F2}" destId="{9939614E-59D5-4BBA-ACCE-B0E96ADF2393}" srcOrd="0" destOrd="0" parTransId="{B9789AD9-CDD5-4A46-BDE9-E20379779CBD}" sibTransId="{2CF8C75E-14E8-4160-8F0A-AD8EAAE8322B}"/>
    <dgm:cxn modelId="{70CC1B94-4039-492A-A02C-8E0AE20523EC}" srcId="{B5BC85C9-D301-4B57-8F46-5DFED503C422}" destId="{38340DA6-6AF7-4600-A98A-A475387799F2}" srcOrd="1" destOrd="0" parTransId="{35AA63F4-4980-410B-9DEC-3306A2628FDB}" sibTransId="{E8A5389F-CE62-4839-A220-E45057F6BAA8}"/>
    <dgm:cxn modelId="{7B09A894-233B-4141-984F-74461A628B0E}" type="presOf" srcId="{38340DA6-6AF7-4600-A98A-A475387799F2}" destId="{CF8C9B60-62E4-43B0-BED0-E5D54EE56E61}" srcOrd="0" destOrd="0" presId="urn:microsoft.com/office/officeart/2005/8/layout/vList5"/>
    <dgm:cxn modelId="{023C70A0-1C05-44A2-AFF8-8FBC3512C063}" srcId="{B5BC85C9-D301-4B57-8F46-5DFED503C422}" destId="{1E9A3167-EF8E-4667-B49C-C69001D3F13C}" srcOrd="2" destOrd="0" parTransId="{EBED0FA0-91E4-48E8-8BA5-4AA56D3275D9}" sibTransId="{788825BE-189F-4898-8220-9D96BC241375}"/>
    <dgm:cxn modelId="{D7E3CEB2-1D53-4E68-BB3E-DCFE7CC77B85}" srcId="{DFA43E9F-CF73-40B1-AFBA-5932195DC08A}" destId="{98BE9B9C-EA3F-4888-9317-D703DCD0AD09}" srcOrd="0" destOrd="0" parTransId="{ED5F5718-7432-48AC-B817-D007B54D3ED2}" sibTransId="{FD0F1E56-8F95-48F4-90FA-20CBAEAD3D84}"/>
    <dgm:cxn modelId="{93E588C5-FE3D-2645-9BF8-205083EF48E9}" type="presOf" srcId="{9939614E-59D5-4BBA-ACCE-B0E96ADF2393}" destId="{78EFB9EC-DC41-4C93-8BB9-280858CB2C02}" srcOrd="0" destOrd="0" presId="urn:microsoft.com/office/officeart/2005/8/layout/vList5"/>
    <dgm:cxn modelId="{C97A9DCB-3F3F-4750-BFEF-6D62FBB09B4C}" srcId="{B5BC85C9-D301-4B57-8F46-5DFED503C422}" destId="{A918D626-49E7-4E5A-AF1E-8EB5602DD688}" srcOrd="4" destOrd="0" parTransId="{945A4467-39C5-423D-8D84-015AFA8FE481}" sibTransId="{E659D404-5AA6-4674-81B9-B284315BC4E4}"/>
    <dgm:cxn modelId="{146FD3CB-FA64-4C3E-8889-0905526D228F}" srcId="{B5BC85C9-D301-4B57-8F46-5DFED503C422}" destId="{DFA43E9F-CF73-40B1-AFBA-5932195DC08A}" srcOrd="3" destOrd="0" parTransId="{89CB535E-F305-49A4-B8C9-7123E2902B9B}" sibTransId="{E4E63C26-1D40-473A-A773-ACDB5E9C5539}"/>
    <dgm:cxn modelId="{424BB1CD-3751-4A67-BED4-9CB61F46D191}" srcId="{A918D626-49E7-4E5A-AF1E-8EB5602DD688}" destId="{F2859528-DC51-42AE-9F92-7304F836A000}" srcOrd="0" destOrd="0" parTransId="{DDA16842-41B7-4074-A73F-2B64EC8082AE}" sibTransId="{A84510C4-9DE5-4BB9-801D-4FCFC9047703}"/>
    <dgm:cxn modelId="{69C1FEED-A700-6240-AE90-8B2AA5A3E837}" type="presParOf" srcId="{3FD8D51F-D6BF-43AD-A4F4-79A55DF9A9E4}" destId="{2A5F4973-0499-473B-9CD4-8FF01B64F408}" srcOrd="0" destOrd="0" presId="urn:microsoft.com/office/officeart/2005/8/layout/vList5"/>
    <dgm:cxn modelId="{406FBA94-6EFD-9346-B16E-90F21A9FF20E}" type="presParOf" srcId="{2A5F4973-0499-473B-9CD4-8FF01B64F408}" destId="{4FB6C672-FDCA-4F5E-A336-DC56925CE626}" srcOrd="0" destOrd="0" presId="urn:microsoft.com/office/officeart/2005/8/layout/vList5"/>
    <dgm:cxn modelId="{43583037-E827-1A4C-B2AB-5E7794BC0BE7}" type="presParOf" srcId="{2A5F4973-0499-473B-9CD4-8FF01B64F408}" destId="{DBDB36C3-DC39-4E58-A32D-5C98266EF928}" srcOrd="1" destOrd="0" presId="urn:microsoft.com/office/officeart/2005/8/layout/vList5"/>
    <dgm:cxn modelId="{2B72E80C-D627-2546-A88A-0346F830FAC3}" type="presParOf" srcId="{3FD8D51F-D6BF-43AD-A4F4-79A55DF9A9E4}" destId="{436FBDBB-6162-46BF-9D17-1277CD737E85}" srcOrd="1" destOrd="0" presId="urn:microsoft.com/office/officeart/2005/8/layout/vList5"/>
    <dgm:cxn modelId="{6E130B9F-C991-8A4D-ACD1-F4D62B92B9FA}" type="presParOf" srcId="{3FD8D51F-D6BF-43AD-A4F4-79A55DF9A9E4}" destId="{54A815E2-88C1-48FC-9FC5-9F01AE23A17F}" srcOrd="2" destOrd="0" presId="urn:microsoft.com/office/officeart/2005/8/layout/vList5"/>
    <dgm:cxn modelId="{45249D03-7709-1A49-A790-D7849D2BB739}" type="presParOf" srcId="{54A815E2-88C1-48FC-9FC5-9F01AE23A17F}" destId="{CF8C9B60-62E4-43B0-BED0-E5D54EE56E61}" srcOrd="0" destOrd="0" presId="urn:microsoft.com/office/officeart/2005/8/layout/vList5"/>
    <dgm:cxn modelId="{7B70A9D2-BCD9-B94A-8F76-0E6EF4BAABC2}" type="presParOf" srcId="{54A815E2-88C1-48FC-9FC5-9F01AE23A17F}" destId="{78EFB9EC-DC41-4C93-8BB9-280858CB2C02}" srcOrd="1" destOrd="0" presId="urn:microsoft.com/office/officeart/2005/8/layout/vList5"/>
    <dgm:cxn modelId="{7BC9933A-F4C6-2549-9009-D0486D7FCF57}" type="presParOf" srcId="{3FD8D51F-D6BF-43AD-A4F4-79A55DF9A9E4}" destId="{9BE5872E-48F4-4BA1-8C3C-6D7632C64066}" srcOrd="3" destOrd="0" presId="urn:microsoft.com/office/officeart/2005/8/layout/vList5"/>
    <dgm:cxn modelId="{74AFC765-E235-6C4B-88A6-CF71872EDC18}" type="presParOf" srcId="{3FD8D51F-D6BF-43AD-A4F4-79A55DF9A9E4}" destId="{6D739221-3119-4921-9D95-65FCE3599D4B}" srcOrd="4" destOrd="0" presId="urn:microsoft.com/office/officeart/2005/8/layout/vList5"/>
    <dgm:cxn modelId="{7BEF2576-D11A-384A-A7CE-C101866FF31E}" type="presParOf" srcId="{6D739221-3119-4921-9D95-65FCE3599D4B}" destId="{F1E8765A-C3EB-4E85-B524-21893197C262}" srcOrd="0" destOrd="0" presId="urn:microsoft.com/office/officeart/2005/8/layout/vList5"/>
    <dgm:cxn modelId="{47687F7B-387F-7D49-9898-32999D28A4AE}" type="presParOf" srcId="{6D739221-3119-4921-9D95-65FCE3599D4B}" destId="{B5498FDE-02D9-432A-864A-DC75E1B011BF}" srcOrd="1" destOrd="0" presId="urn:microsoft.com/office/officeart/2005/8/layout/vList5"/>
    <dgm:cxn modelId="{EF82C967-0765-7749-A3A7-7B3D514F4637}" type="presParOf" srcId="{3FD8D51F-D6BF-43AD-A4F4-79A55DF9A9E4}" destId="{D8D575F4-6836-41E8-A917-0526C59EB53B}" srcOrd="5" destOrd="0" presId="urn:microsoft.com/office/officeart/2005/8/layout/vList5"/>
    <dgm:cxn modelId="{1FA4F93C-87F6-8347-816A-124A54A73D1E}" type="presParOf" srcId="{3FD8D51F-D6BF-43AD-A4F4-79A55DF9A9E4}" destId="{606CA9A5-B262-4888-B2BC-5E9CBC04330E}" srcOrd="6" destOrd="0" presId="urn:microsoft.com/office/officeart/2005/8/layout/vList5"/>
    <dgm:cxn modelId="{34997464-6537-7943-A461-0825567FF2DF}" type="presParOf" srcId="{606CA9A5-B262-4888-B2BC-5E9CBC04330E}" destId="{5D44A8E3-A2D5-460D-BEB3-09788C75F11B}" srcOrd="0" destOrd="0" presId="urn:microsoft.com/office/officeart/2005/8/layout/vList5"/>
    <dgm:cxn modelId="{3A4C3218-8D7B-814A-A27D-F5A34D7FD280}" type="presParOf" srcId="{606CA9A5-B262-4888-B2BC-5E9CBC04330E}" destId="{0A2A8922-830A-4575-9CC0-BB8AB980A6E6}" srcOrd="1" destOrd="0" presId="urn:microsoft.com/office/officeart/2005/8/layout/vList5"/>
    <dgm:cxn modelId="{AC484CC7-B227-EC41-A3AF-8EBF953B29AC}" type="presParOf" srcId="{3FD8D51F-D6BF-43AD-A4F4-79A55DF9A9E4}" destId="{9BE66B13-B8F2-49DD-9B03-45FAE7048160}" srcOrd="7" destOrd="0" presId="urn:microsoft.com/office/officeart/2005/8/layout/vList5"/>
    <dgm:cxn modelId="{AB991263-34BB-D240-8E60-CD3EDEDAB115}" type="presParOf" srcId="{3FD8D51F-D6BF-43AD-A4F4-79A55DF9A9E4}" destId="{758A30F5-8B23-4F3B-B5D4-34FEAC8A1EDA}" srcOrd="8" destOrd="0" presId="urn:microsoft.com/office/officeart/2005/8/layout/vList5"/>
    <dgm:cxn modelId="{1C100BDA-4245-3B4E-829E-91559ADA80C0}" type="presParOf" srcId="{758A30F5-8B23-4F3B-B5D4-34FEAC8A1EDA}" destId="{D036001C-5641-49E1-A308-BEF20FF53F1E}" srcOrd="0" destOrd="0" presId="urn:microsoft.com/office/officeart/2005/8/layout/vList5"/>
    <dgm:cxn modelId="{548A72D0-A5C3-AC43-B220-A0B3CAA53450}" type="presParOf" srcId="{758A30F5-8B23-4F3B-B5D4-34FEAC8A1EDA}" destId="{96D4FAC2-7D2F-4165-AB96-61D71A27F12E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BC85C9-D301-4B57-8F46-5DFED503C42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8123AB-84A1-4623-8234-2675C536879E}">
      <dgm:prSet phldrT="[Text]" custT="1"/>
      <dgm:spPr/>
      <dgm:t>
        <a:bodyPr/>
        <a:lstStyle/>
        <a:p>
          <a:r>
            <a:rPr lang="en-US" sz="2000" dirty="0"/>
            <a:t>GET</a:t>
          </a:r>
        </a:p>
      </dgm:t>
    </dgm:pt>
    <dgm:pt modelId="{B34202BC-2FAA-42FB-9CD1-F3FF1C177F53}" type="parTrans" cxnId="{5C8E4740-05C5-4E0E-AE06-D341A86D5FC5}">
      <dgm:prSet/>
      <dgm:spPr/>
      <dgm:t>
        <a:bodyPr/>
        <a:lstStyle/>
        <a:p>
          <a:endParaRPr lang="en-US" sz="2000"/>
        </a:p>
      </dgm:t>
    </dgm:pt>
    <dgm:pt modelId="{F5089228-18D8-461F-B534-877D32BAA9EA}" type="sibTrans" cxnId="{5C8E4740-05C5-4E0E-AE06-D341A86D5FC5}">
      <dgm:prSet/>
      <dgm:spPr/>
      <dgm:t>
        <a:bodyPr/>
        <a:lstStyle/>
        <a:p>
          <a:endParaRPr lang="en-US" sz="2000"/>
        </a:p>
      </dgm:t>
    </dgm:pt>
    <dgm:pt modelId="{25BF90EE-2B5B-4225-A94E-D23800FAD8F7}">
      <dgm:prSet phldrT="[Text]" custT="1"/>
      <dgm:spPr/>
      <dgm:t>
        <a:bodyPr/>
        <a:lstStyle/>
        <a:p>
          <a:r>
            <a:rPr lang="en-US" sz="1400" dirty="0"/>
            <a:t>Retrieve / Read a resource</a:t>
          </a:r>
        </a:p>
      </dgm:t>
    </dgm:pt>
    <dgm:pt modelId="{F7EBDFB9-F519-4384-9984-2E93CCCCA39B}" type="parTrans" cxnId="{34E2B578-DC67-48E9-BF38-6F0AAF96DC98}">
      <dgm:prSet/>
      <dgm:spPr/>
      <dgm:t>
        <a:bodyPr/>
        <a:lstStyle/>
        <a:p>
          <a:endParaRPr lang="en-US" sz="2000"/>
        </a:p>
      </dgm:t>
    </dgm:pt>
    <dgm:pt modelId="{888E483F-00C0-4404-AD49-81107773FC54}" type="sibTrans" cxnId="{34E2B578-DC67-48E9-BF38-6F0AAF96DC98}">
      <dgm:prSet/>
      <dgm:spPr/>
      <dgm:t>
        <a:bodyPr/>
        <a:lstStyle/>
        <a:p>
          <a:endParaRPr lang="en-US" sz="2000"/>
        </a:p>
      </dgm:t>
    </dgm:pt>
    <dgm:pt modelId="{38340DA6-6AF7-4600-A98A-A475387799F2}">
      <dgm:prSet phldrT="[Text]" custT="1"/>
      <dgm:spPr/>
      <dgm:t>
        <a:bodyPr/>
        <a:lstStyle/>
        <a:p>
          <a:r>
            <a:rPr lang="en-US" sz="2000" dirty="0"/>
            <a:t>POST</a:t>
          </a:r>
        </a:p>
      </dgm:t>
    </dgm:pt>
    <dgm:pt modelId="{35AA63F4-4980-410B-9DEC-3306A2628FDB}" type="parTrans" cxnId="{70CC1B94-4039-492A-A02C-8E0AE20523EC}">
      <dgm:prSet/>
      <dgm:spPr/>
      <dgm:t>
        <a:bodyPr/>
        <a:lstStyle/>
        <a:p>
          <a:endParaRPr lang="en-US" sz="2000"/>
        </a:p>
      </dgm:t>
    </dgm:pt>
    <dgm:pt modelId="{E8A5389F-CE62-4839-A220-E45057F6BAA8}" type="sibTrans" cxnId="{70CC1B94-4039-492A-A02C-8E0AE20523EC}">
      <dgm:prSet/>
      <dgm:spPr/>
      <dgm:t>
        <a:bodyPr/>
        <a:lstStyle/>
        <a:p>
          <a:endParaRPr lang="en-US" sz="2000"/>
        </a:p>
      </dgm:t>
    </dgm:pt>
    <dgm:pt modelId="{9939614E-59D5-4BBA-ACCE-B0E96ADF2393}">
      <dgm:prSet phldrT="[Text]" custT="1"/>
      <dgm:spPr/>
      <dgm:t>
        <a:bodyPr/>
        <a:lstStyle/>
        <a:p>
          <a:r>
            <a:rPr lang="en-US" sz="1400" dirty="0"/>
            <a:t>Creates a new resource</a:t>
          </a:r>
        </a:p>
      </dgm:t>
    </dgm:pt>
    <dgm:pt modelId="{B9789AD9-CDD5-4A46-BDE9-E20379779CBD}" type="parTrans" cxnId="{50599A83-FA9C-48CD-B364-01E0A6B060F3}">
      <dgm:prSet/>
      <dgm:spPr/>
      <dgm:t>
        <a:bodyPr/>
        <a:lstStyle/>
        <a:p>
          <a:endParaRPr lang="en-US" sz="2000"/>
        </a:p>
      </dgm:t>
    </dgm:pt>
    <dgm:pt modelId="{2CF8C75E-14E8-4160-8F0A-AD8EAAE8322B}" type="sibTrans" cxnId="{50599A83-FA9C-48CD-B364-01E0A6B060F3}">
      <dgm:prSet/>
      <dgm:spPr/>
      <dgm:t>
        <a:bodyPr/>
        <a:lstStyle/>
        <a:p>
          <a:endParaRPr lang="en-US" sz="2000"/>
        </a:p>
      </dgm:t>
    </dgm:pt>
    <dgm:pt modelId="{1E9A3167-EF8E-4667-B49C-C69001D3F13C}">
      <dgm:prSet phldrT="[Text]" custT="1"/>
      <dgm:spPr/>
      <dgm:t>
        <a:bodyPr/>
        <a:lstStyle/>
        <a:p>
          <a:r>
            <a:rPr lang="en-US" sz="2000" dirty="0"/>
            <a:t>PUT</a:t>
          </a:r>
        </a:p>
      </dgm:t>
    </dgm:pt>
    <dgm:pt modelId="{EBED0FA0-91E4-48E8-8BA5-4AA56D3275D9}" type="parTrans" cxnId="{023C70A0-1C05-44A2-AFF8-8FBC3512C063}">
      <dgm:prSet/>
      <dgm:spPr/>
      <dgm:t>
        <a:bodyPr/>
        <a:lstStyle/>
        <a:p>
          <a:endParaRPr lang="en-US" sz="2000"/>
        </a:p>
      </dgm:t>
    </dgm:pt>
    <dgm:pt modelId="{788825BE-189F-4898-8220-9D96BC241375}" type="sibTrans" cxnId="{023C70A0-1C05-44A2-AFF8-8FBC3512C063}">
      <dgm:prSet/>
      <dgm:spPr/>
      <dgm:t>
        <a:bodyPr/>
        <a:lstStyle/>
        <a:p>
          <a:endParaRPr lang="en-US" sz="2000"/>
        </a:p>
      </dgm:t>
    </dgm:pt>
    <dgm:pt modelId="{F55ABDAE-76AB-4EF6-8EE9-B98624A73C18}">
      <dgm:prSet phldrT="[Text]" custT="1"/>
      <dgm:spPr/>
      <dgm:t>
        <a:bodyPr/>
        <a:lstStyle/>
        <a:p>
          <a:r>
            <a:rPr lang="en-US" sz="1400" dirty="0"/>
            <a:t>Update/Replace a resource</a:t>
          </a:r>
        </a:p>
      </dgm:t>
    </dgm:pt>
    <dgm:pt modelId="{90C869A4-8309-4AEF-8A88-5C1CF7B24472}" type="parTrans" cxnId="{53CDA262-7A85-4EE8-8CF9-0EEA57E554F2}">
      <dgm:prSet/>
      <dgm:spPr/>
      <dgm:t>
        <a:bodyPr/>
        <a:lstStyle/>
        <a:p>
          <a:endParaRPr lang="en-US" sz="2000"/>
        </a:p>
      </dgm:t>
    </dgm:pt>
    <dgm:pt modelId="{B8A82C49-6CA4-421D-99E4-C2DE784385B7}" type="sibTrans" cxnId="{53CDA262-7A85-4EE8-8CF9-0EEA57E554F2}">
      <dgm:prSet/>
      <dgm:spPr/>
      <dgm:t>
        <a:bodyPr/>
        <a:lstStyle/>
        <a:p>
          <a:endParaRPr lang="en-US" sz="2000"/>
        </a:p>
      </dgm:t>
    </dgm:pt>
    <dgm:pt modelId="{A918D626-49E7-4E5A-AF1E-8EB5602DD688}">
      <dgm:prSet phldrT="[Text]" custT="1"/>
      <dgm:spPr/>
      <dgm:t>
        <a:bodyPr/>
        <a:lstStyle/>
        <a:p>
          <a:r>
            <a:rPr lang="en-US" sz="2000" dirty="0"/>
            <a:t>DELETE</a:t>
          </a:r>
        </a:p>
      </dgm:t>
    </dgm:pt>
    <dgm:pt modelId="{945A4467-39C5-423D-8D84-015AFA8FE481}" type="parTrans" cxnId="{C97A9DCB-3F3F-4750-BFEF-6D62FBB09B4C}">
      <dgm:prSet/>
      <dgm:spPr/>
      <dgm:t>
        <a:bodyPr/>
        <a:lstStyle/>
        <a:p>
          <a:endParaRPr lang="en-US" sz="2000"/>
        </a:p>
      </dgm:t>
    </dgm:pt>
    <dgm:pt modelId="{E659D404-5AA6-4674-81B9-B284315BC4E4}" type="sibTrans" cxnId="{C97A9DCB-3F3F-4750-BFEF-6D62FBB09B4C}">
      <dgm:prSet/>
      <dgm:spPr/>
      <dgm:t>
        <a:bodyPr/>
        <a:lstStyle/>
        <a:p>
          <a:endParaRPr lang="en-US" sz="2000"/>
        </a:p>
      </dgm:t>
    </dgm:pt>
    <dgm:pt modelId="{F2859528-DC51-42AE-9F92-7304F836A000}">
      <dgm:prSet phldrT="[Text]" custT="1"/>
      <dgm:spPr/>
      <dgm:t>
        <a:bodyPr/>
        <a:lstStyle/>
        <a:p>
          <a:r>
            <a:rPr lang="en-US" sz="1400" dirty="0"/>
            <a:t>Removes a resource</a:t>
          </a:r>
        </a:p>
      </dgm:t>
    </dgm:pt>
    <dgm:pt modelId="{DDA16842-41B7-4074-A73F-2B64EC8082AE}" type="parTrans" cxnId="{424BB1CD-3751-4A67-BED4-9CB61F46D191}">
      <dgm:prSet/>
      <dgm:spPr/>
      <dgm:t>
        <a:bodyPr/>
        <a:lstStyle/>
        <a:p>
          <a:endParaRPr lang="en-US" sz="2000"/>
        </a:p>
      </dgm:t>
    </dgm:pt>
    <dgm:pt modelId="{A84510C4-9DE5-4BB9-801D-4FCFC9047703}" type="sibTrans" cxnId="{424BB1CD-3751-4A67-BED4-9CB61F46D191}">
      <dgm:prSet/>
      <dgm:spPr/>
      <dgm:t>
        <a:bodyPr/>
        <a:lstStyle/>
        <a:p>
          <a:endParaRPr lang="en-US" sz="2000"/>
        </a:p>
      </dgm:t>
    </dgm:pt>
    <dgm:pt modelId="{DFA43E9F-CF73-40B1-AFBA-5932195DC08A}">
      <dgm:prSet phldrT="[Text]" custT="1"/>
      <dgm:spPr/>
      <dgm:t>
        <a:bodyPr/>
        <a:lstStyle/>
        <a:p>
          <a:r>
            <a:rPr lang="en-US" sz="2000" dirty="0"/>
            <a:t>PATCH</a:t>
          </a:r>
        </a:p>
      </dgm:t>
    </dgm:pt>
    <dgm:pt modelId="{89CB535E-F305-49A4-B8C9-7123E2902B9B}" type="parTrans" cxnId="{146FD3CB-FA64-4C3E-8889-0905526D228F}">
      <dgm:prSet/>
      <dgm:spPr/>
      <dgm:t>
        <a:bodyPr/>
        <a:lstStyle/>
        <a:p>
          <a:endParaRPr lang="en-US" sz="2000"/>
        </a:p>
      </dgm:t>
    </dgm:pt>
    <dgm:pt modelId="{E4E63C26-1D40-473A-A773-ACDB5E9C5539}" type="sibTrans" cxnId="{146FD3CB-FA64-4C3E-8889-0905526D228F}">
      <dgm:prSet/>
      <dgm:spPr/>
      <dgm:t>
        <a:bodyPr/>
        <a:lstStyle/>
        <a:p>
          <a:endParaRPr lang="en-US" sz="2000"/>
        </a:p>
      </dgm:t>
    </dgm:pt>
    <dgm:pt modelId="{98BE9B9C-EA3F-4888-9317-D703DCD0AD09}">
      <dgm:prSet phldrT="[Text]" custT="1"/>
      <dgm:spPr/>
      <dgm:t>
        <a:bodyPr/>
        <a:lstStyle/>
        <a:p>
          <a:r>
            <a:rPr lang="en-US" sz="1400" dirty="0"/>
            <a:t>Update/Modify a resource</a:t>
          </a:r>
        </a:p>
      </dgm:t>
    </dgm:pt>
    <dgm:pt modelId="{ED5F5718-7432-48AC-B817-D007B54D3ED2}" type="parTrans" cxnId="{D7E3CEB2-1D53-4E68-BB3E-DCFE7CC77B85}">
      <dgm:prSet/>
      <dgm:spPr/>
      <dgm:t>
        <a:bodyPr/>
        <a:lstStyle/>
        <a:p>
          <a:endParaRPr lang="en-US" sz="2000"/>
        </a:p>
      </dgm:t>
    </dgm:pt>
    <dgm:pt modelId="{FD0F1E56-8F95-48F4-90FA-20CBAEAD3D84}" type="sibTrans" cxnId="{D7E3CEB2-1D53-4E68-BB3E-DCFE7CC77B85}">
      <dgm:prSet/>
      <dgm:spPr/>
      <dgm:t>
        <a:bodyPr/>
        <a:lstStyle/>
        <a:p>
          <a:endParaRPr lang="en-US" sz="2000"/>
        </a:p>
      </dgm:t>
    </dgm:pt>
    <dgm:pt modelId="{3FD8D51F-D6BF-43AD-A4F4-79A55DF9A9E4}" type="pres">
      <dgm:prSet presAssocID="{B5BC85C9-D301-4B57-8F46-5DFED503C422}" presName="Name0" presStyleCnt="0">
        <dgm:presLayoutVars>
          <dgm:dir/>
          <dgm:animLvl val="lvl"/>
          <dgm:resizeHandles val="exact"/>
        </dgm:presLayoutVars>
      </dgm:prSet>
      <dgm:spPr/>
    </dgm:pt>
    <dgm:pt modelId="{2A5F4973-0499-473B-9CD4-8FF01B64F408}" type="pres">
      <dgm:prSet presAssocID="{878123AB-84A1-4623-8234-2675C536879E}" presName="linNode" presStyleCnt="0"/>
      <dgm:spPr/>
    </dgm:pt>
    <dgm:pt modelId="{4FB6C672-FDCA-4F5E-A336-DC56925CE626}" type="pres">
      <dgm:prSet presAssocID="{878123AB-84A1-4623-8234-2675C536879E}" presName="parentText" presStyleLbl="node1" presStyleIdx="0" presStyleCnt="5" custLinFactNeighborY="-208">
        <dgm:presLayoutVars>
          <dgm:chMax val="1"/>
          <dgm:bulletEnabled val="1"/>
        </dgm:presLayoutVars>
      </dgm:prSet>
      <dgm:spPr/>
    </dgm:pt>
    <dgm:pt modelId="{DBDB36C3-DC39-4E58-A32D-5C98266EF928}" type="pres">
      <dgm:prSet presAssocID="{878123AB-84A1-4623-8234-2675C536879E}" presName="descendantText" presStyleLbl="alignAccFollowNode1" presStyleIdx="0" presStyleCnt="5">
        <dgm:presLayoutVars>
          <dgm:bulletEnabled val="1"/>
        </dgm:presLayoutVars>
      </dgm:prSet>
      <dgm:spPr/>
    </dgm:pt>
    <dgm:pt modelId="{436FBDBB-6162-46BF-9D17-1277CD737E85}" type="pres">
      <dgm:prSet presAssocID="{F5089228-18D8-461F-B534-877D32BAA9EA}" presName="sp" presStyleCnt="0"/>
      <dgm:spPr/>
    </dgm:pt>
    <dgm:pt modelId="{54A815E2-88C1-48FC-9FC5-9F01AE23A17F}" type="pres">
      <dgm:prSet presAssocID="{38340DA6-6AF7-4600-A98A-A475387799F2}" presName="linNode" presStyleCnt="0"/>
      <dgm:spPr/>
    </dgm:pt>
    <dgm:pt modelId="{CF8C9B60-62E4-43B0-BED0-E5D54EE56E61}" type="pres">
      <dgm:prSet presAssocID="{38340DA6-6AF7-4600-A98A-A475387799F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8EFB9EC-DC41-4C93-8BB9-280858CB2C02}" type="pres">
      <dgm:prSet presAssocID="{38340DA6-6AF7-4600-A98A-A475387799F2}" presName="descendantText" presStyleLbl="alignAccFollowNode1" presStyleIdx="1" presStyleCnt="5">
        <dgm:presLayoutVars>
          <dgm:bulletEnabled val="1"/>
        </dgm:presLayoutVars>
      </dgm:prSet>
      <dgm:spPr/>
    </dgm:pt>
    <dgm:pt modelId="{9BE5872E-48F4-4BA1-8C3C-6D7632C64066}" type="pres">
      <dgm:prSet presAssocID="{E8A5389F-CE62-4839-A220-E45057F6BAA8}" presName="sp" presStyleCnt="0"/>
      <dgm:spPr/>
    </dgm:pt>
    <dgm:pt modelId="{6D739221-3119-4921-9D95-65FCE3599D4B}" type="pres">
      <dgm:prSet presAssocID="{1E9A3167-EF8E-4667-B49C-C69001D3F13C}" presName="linNode" presStyleCnt="0"/>
      <dgm:spPr/>
    </dgm:pt>
    <dgm:pt modelId="{F1E8765A-C3EB-4E85-B524-21893197C262}" type="pres">
      <dgm:prSet presAssocID="{1E9A3167-EF8E-4667-B49C-C69001D3F13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5498FDE-02D9-432A-864A-DC75E1B011BF}" type="pres">
      <dgm:prSet presAssocID="{1E9A3167-EF8E-4667-B49C-C69001D3F13C}" presName="descendantText" presStyleLbl="alignAccFollowNode1" presStyleIdx="2" presStyleCnt="5">
        <dgm:presLayoutVars>
          <dgm:bulletEnabled val="1"/>
        </dgm:presLayoutVars>
      </dgm:prSet>
      <dgm:spPr/>
    </dgm:pt>
    <dgm:pt modelId="{D8D575F4-6836-41E8-A917-0526C59EB53B}" type="pres">
      <dgm:prSet presAssocID="{788825BE-189F-4898-8220-9D96BC241375}" presName="sp" presStyleCnt="0"/>
      <dgm:spPr/>
    </dgm:pt>
    <dgm:pt modelId="{606CA9A5-B262-4888-B2BC-5E9CBC04330E}" type="pres">
      <dgm:prSet presAssocID="{DFA43E9F-CF73-40B1-AFBA-5932195DC08A}" presName="linNode" presStyleCnt="0"/>
      <dgm:spPr/>
    </dgm:pt>
    <dgm:pt modelId="{5D44A8E3-A2D5-460D-BEB3-09788C75F11B}" type="pres">
      <dgm:prSet presAssocID="{DFA43E9F-CF73-40B1-AFBA-5932195DC08A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A2A8922-830A-4575-9CC0-BB8AB980A6E6}" type="pres">
      <dgm:prSet presAssocID="{DFA43E9F-CF73-40B1-AFBA-5932195DC08A}" presName="descendantText" presStyleLbl="alignAccFollowNode1" presStyleIdx="3" presStyleCnt="5">
        <dgm:presLayoutVars>
          <dgm:bulletEnabled val="1"/>
        </dgm:presLayoutVars>
      </dgm:prSet>
      <dgm:spPr/>
    </dgm:pt>
    <dgm:pt modelId="{9BE66B13-B8F2-49DD-9B03-45FAE7048160}" type="pres">
      <dgm:prSet presAssocID="{E4E63C26-1D40-473A-A773-ACDB5E9C5539}" presName="sp" presStyleCnt="0"/>
      <dgm:spPr/>
    </dgm:pt>
    <dgm:pt modelId="{758A30F5-8B23-4F3B-B5D4-34FEAC8A1EDA}" type="pres">
      <dgm:prSet presAssocID="{A918D626-49E7-4E5A-AF1E-8EB5602DD688}" presName="linNode" presStyleCnt="0"/>
      <dgm:spPr/>
    </dgm:pt>
    <dgm:pt modelId="{D036001C-5641-49E1-A308-BEF20FF53F1E}" type="pres">
      <dgm:prSet presAssocID="{A918D626-49E7-4E5A-AF1E-8EB5602DD688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96D4FAC2-7D2F-4165-AB96-61D71A27F12E}" type="pres">
      <dgm:prSet presAssocID="{A918D626-49E7-4E5A-AF1E-8EB5602DD688}" presName="descendantText" presStyleLbl="alignAccFollowNode1" presStyleIdx="4" presStyleCnt="5" custLinFactNeighborY="0">
        <dgm:presLayoutVars>
          <dgm:bulletEnabled val="1"/>
        </dgm:presLayoutVars>
      </dgm:prSet>
      <dgm:spPr/>
    </dgm:pt>
  </dgm:ptLst>
  <dgm:cxnLst>
    <dgm:cxn modelId="{4D158503-50D7-5747-B8AC-BFFFD262ABCD}" type="presOf" srcId="{F55ABDAE-76AB-4EF6-8EE9-B98624A73C18}" destId="{B5498FDE-02D9-432A-864A-DC75E1B011BF}" srcOrd="0" destOrd="0" presId="urn:microsoft.com/office/officeart/2005/8/layout/vList5"/>
    <dgm:cxn modelId="{A41AFE1C-365A-B44F-8919-BB9E6D7DDBC8}" type="presOf" srcId="{38340DA6-6AF7-4600-A98A-A475387799F2}" destId="{CF8C9B60-62E4-43B0-BED0-E5D54EE56E61}" srcOrd="0" destOrd="0" presId="urn:microsoft.com/office/officeart/2005/8/layout/vList5"/>
    <dgm:cxn modelId="{5C8E4740-05C5-4E0E-AE06-D341A86D5FC5}" srcId="{B5BC85C9-D301-4B57-8F46-5DFED503C422}" destId="{878123AB-84A1-4623-8234-2675C536879E}" srcOrd="0" destOrd="0" parTransId="{B34202BC-2FAA-42FB-9CD1-F3FF1C177F53}" sibTransId="{F5089228-18D8-461F-B534-877D32BAA9EA}"/>
    <dgm:cxn modelId="{88890161-CF7D-4B4F-8541-00DCD440E27E}" type="presOf" srcId="{A918D626-49E7-4E5A-AF1E-8EB5602DD688}" destId="{D036001C-5641-49E1-A308-BEF20FF53F1E}" srcOrd="0" destOrd="0" presId="urn:microsoft.com/office/officeart/2005/8/layout/vList5"/>
    <dgm:cxn modelId="{53CDA262-7A85-4EE8-8CF9-0EEA57E554F2}" srcId="{1E9A3167-EF8E-4667-B49C-C69001D3F13C}" destId="{F55ABDAE-76AB-4EF6-8EE9-B98624A73C18}" srcOrd="0" destOrd="0" parTransId="{90C869A4-8309-4AEF-8A88-5C1CF7B24472}" sibTransId="{B8A82C49-6CA4-421D-99E4-C2DE784385B7}"/>
    <dgm:cxn modelId="{D8232A6E-629C-1D43-BECB-C9294E199941}" type="presOf" srcId="{1E9A3167-EF8E-4667-B49C-C69001D3F13C}" destId="{F1E8765A-C3EB-4E85-B524-21893197C262}" srcOrd="0" destOrd="0" presId="urn:microsoft.com/office/officeart/2005/8/layout/vList5"/>
    <dgm:cxn modelId="{34E2B578-DC67-48E9-BF38-6F0AAF96DC98}" srcId="{878123AB-84A1-4623-8234-2675C536879E}" destId="{25BF90EE-2B5B-4225-A94E-D23800FAD8F7}" srcOrd="0" destOrd="0" parTransId="{F7EBDFB9-F519-4384-9984-2E93CCCCA39B}" sibTransId="{888E483F-00C0-4404-AD49-81107773FC54}"/>
    <dgm:cxn modelId="{50599A83-FA9C-48CD-B364-01E0A6B060F3}" srcId="{38340DA6-6AF7-4600-A98A-A475387799F2}" destId="{9939614E-59D5-4BBA-ACCE-B0E96ADF2393}" srcOrd="0" destOrd="0" parTransId="{B9789AD9-CDD5-4A46-BDE9-E20379779CBD}" sibTransId="{2CF8C75E-14E8-4160-8F0A-AD8EAAE8322B}"/>
    <dgm:cxn modelId="{70CC1B94-4039-492A-A02C-8E0AE20523EC}" srcId="{B5BC85C9-D301-4B57-8F46-5DFED503C422}" destId="{38340DA6-6AF7-4600-A98A-A475387799F2}" srcOrd="1" destOrd="0" parTransId="{35AA63F4-4980-410B-9DEC-3306A2628FDB}" sibTransId="{E8A5389F-CE62-4839-A220-E45057F6BAA8}"/>
    <dgm:cxn modelId="{2E4A8197-1D5E-B34C-8930-559E17E73499}" type="presOf" srcId="{B5BC85C9-D301-4B57-8F46-5DFED503C422}" destId="{3FD8D51F-D6BF-43AD-A4F4-79A55DF9A9E4}" srcOrd="0" destOrd="0" presId="urn:microsoft.com/office/officeart/2005/8/layout/vList5"/>
    <dgm:cxn modelId="{435A599B-3F7B-E144-A432-37340568DA3D}" type="presOf" srcId="{98BE9B9C-EA3F-4888-9317-D703DCD0AD09}" destId="{0A2A8922-830A-4575-9CC0-BB8AB980A6E6}" srcOrd="0" destOrd="0" presId="urn:microsoft.com/office/officeart/2005/8/layout/vList5"/>
    <dgm:cxn modelId="{023C70A0-1C05-44A2-AFF8-8FBC3512C063}" srcId="{B5BC85C9-D301-4B57-8F46-5DFED503C422}" destId="{1E9A3167-EF8E-4667-B49C-C69001D3F13C}" srcOrd="2" destOrd="0" parTransId="{EBED0FA0-91E4-48E8-8BA5-4AA56D3275D9}" sibTransId="{788825BE-189F-4898-8220-9D96BC241375}"/>
    <dgm:cxn modelId="{1C3C92A7-0D73-5641-9BB9-8ACD39DE7626}" type="presOf" srcId="{F2859528-DC51-42AE-9F92-7304F836A000}" destId="{96D4FAC2-7D2F-4165-AB96-61D71A27F12E}" srcOrd="0" destOrd="0" presId="urn:microsoft.com/office/officeart/2005/8/layout/vList5"/>
    <dgm:cxn modelId="{28289FA7-6C9E-194A-AE9B-64B1CE6E3C54}" type="presOf" srcId="{9939614E-59D5-4BBA-ACCE-B0E96ADF2393}" destId="{78EFB9EC-DC41-4C93-8BB9-280858CB2C02}" srcOrd="0" destOrd="0" presId="urn:microsoft.com/office/officeart/2005/8/layout/vList5"/>
    <dgm:cxn modelId="{D7E3CEB2-1D53-4E68-BB3E-DCFE7CC77B85}" srcId="{DFA43E9F-CF73-40B1-AFBA-5932195DC08A}" destId="{98BE9B9C-EA3F-4888-9317-D703DCD0AD09}" srcOrd="0" destOrd="0" parTransId="{ED5F5718-7432-48AC-B817-D007B54D3ED2}" sibTransId="{FD0F1E56-8F95-48F4-90FA-20CBAEAD3D84}"/>
    <dgm:cxn modelId="{EED437CB-36DF-6D4F-8579-26784D05BA7A}" type="presOf" srcId="{25BF90EE-2B5B-4225-A94E-D23800FAD8F7}" destId="{DBDB36C3-DC39-4E58-A32D-5C98266EF928}" srcOrd="0" destOrd="0" presId="urn:microsoft.com/office/officeart/2005/8/layout/vList5"/>
    <dgm:cxn modelId="{C97A9DCB-3F3F-4750-BFEF-6D62FBB09B4C}" srcId="{B5BC85C9-D301-4B57-8F46-5DFED503C422}" destId="{A918D626-49E7-4E5A-AF1E-8EB5602DD688}" srcOrd="4" destOrd="0" parTransId="{945A4467-39C5-423D-8D84-015AFA8FE481}" sibTransId="{E659D404-5AA6-4674-81B9-B284315BC4E4}"/>
    <dgm:cxn modelId="{146FD3CB-FA64-4C3E-8889-0905526D228F}" srcId="{B5BC85C9-D301-4B57-8F46-5DFED503C422}" destId="{DFA43E9F-CF73-40B1-AFBA-5932195DC08A}" srcOrd="3" destOrd="0" parTransId="{89CB535E-F305-49A4-B8C9-7123E2902B9B}" sibTransId="{E4E63C26-1D40-473A-A773-ACDB5E9C5539}"/>
    <dgm:cxn modelId="{424BB1CD-3751-4A67-BED4-9CB61F46D191}" srcId="{A918D626-49E7-4E5A-AF1E-8EB5602DD688}" destId="{F2859528-DC51-42AE-9F92-7304F836A000}" srcOrd="0" destOrd="0" parTransId="{DDA16842-41B7-4074-A73F-2B64EC8082AE}" sibTransId="{A84510C4-9DE5-4BB9-801D-4FCFC9047703}"/>
    <dgm:cxn modelId="{664D25F6-E94F-6D42-BBFB-5D606E21C41E}" type="presOf" srcId="{DFA43E9F-CF73-40B1-AFBA-5932195DC08A}" destId="{5D44A8E3-A2D5-460D-BEB3-09788C75F11B}" srcOrd="0" destOrd="0" presId="urn:microsoft.com/office/officeart/2005/8/layout/vList5"/>
    <dgm:cxn modelId="{EE49D0F9-7985-9043-A547-550099E42DFD}" type="presOf" srcId="{878123AB-84A1-4623-8234-2675C536879E}" destId="{4FB6C672-FDCA-4F5E-A336-DC56925CE626}" srcOrd="0" destOrd="0" presId="urn:microsoft.com/office/officeart/2005/8/layout/vList5"/>
    <dgm:cxn modelId="{EACF2159-D5AF-1144-B77D-98C711484C1F}" type="presParOf" srcId="{3FD8D51F-D6BF-43AD-A4F4-79A55DF9A9E4}" destId="{2A5F4973-0499-473B-9CD4-8FF01B64F408}" srcOrd="0" destOrd="0" presId="urn:microsoft.com/office/officeart/2005/8/layout/vList5"/>
    <dgm:cxn modelId="{B1D6B923-D90A-5C47-AD42-85D51834910C}" type="presParOf" srcId="{2A5F4973-0499-473B-9CD4-8FF01B64F408}" destId="{4FB6C672-FDCA-4F5E-A336-DC56925CE626}" srcOrd="0" destOrd="0" presId="urn:microsoft.com/office/officeart/2005/8/layout/vList5"/>
    <dgm:cxn modelId="{C1A857BF-5A7B-054D-B93D-857B35B9FB7E}" type="presParOf" srcId="{2A5F4973-0499-473B-9CD4-8FF01B64F408}" destId="{DBDB36C3-DC39-4E58-A32D-5C98266EF928}" srcOrd="1" destOrd="0" presId="urn:microsoft.com/office/officeart/2005/8/layout/vList5"/>
    <dgm:cxn modelId="{B11BA669-6EF2-9D42-99A1-8955AF58902F}" type="presParOf" srcId="{3FD8D51F-D6BF-43AD-A4F4-79A55DF9A9E4}" destId="{436FBDBB-6162-46BF-9D17-1277CD737E85}" srcOrd="1" destOrd="0" presId="urn:microsoft.com/office/officeart/2005/8/layout/vList5"/>
    <dgm:cxn modelId="{949D92A5-F8E5-6D41-B8A3-7DE71E0E247C}" type="presParOf" srcId="{3FD8D51F-D6BF-43AD-A4F4-79A55DF9A9E4}" destId="{54A815E2-88C1-48FC-9FC5-9F01AE23A17F}" srcOrd="2" destOrd="0" presId="urn:microsoft.com/office/officeart/2005/8/layout/vList5"/>
    <dgm:cxn modelId="{2AB0D37F-C727-7442-A755-0C179B45A3F1}" type="presParOf" srcId="{54A815E2-88C1-48FC-9FC5-9F01AE23A17F}" destId="{CF8C9B60-62E4-43B0-BED0-E5D54EE56E61}" srcOrd="0" destOrd="0" presId="urn:microsoft.com/office/officeart/2005/8/layout/vList5"/>
    <dgm:cxn modelId="{5B451DE1-5899-1D4F-86AF-2A507A426F1A}" type="presParOf" srcId="{54A815E2-88C1-48FC-9FC5-9F01AE23A17F}" destId="{78EFB9EC-DC41-4C93-8BB9-280858CB2C02}" srcOrd="1" destOrd="0" presId="urn:microsoft.com/office/officeart/2005/8/layout/vList5"/>
    <dgm:cxn modelId="{D6FEDF58-9BF2-7E49-9A57-CB50FE456F37}" type="presParOf" srcId="{3FD8D51F-D6BF-43AD-A4F4-79A55DF9A9E4}" destId="{9BE5872E-48F4-4BA1-8C3C-6D7632C64066}" srcOrd="3" destOrd="0" presId="urn:microsoft.com/office/officeart/2005/8/layout/vList5"/>
    <dgm:cxn modelId="{FBC39A10-14EB-294E-8941-3A5F2EEF1192}" type="presParOf" srcId="{3FD8D51F-D6BF-43AD-A4F4-79A55DF9A9E4}" destId="{6D739221-3119-4921-9D95-65FCE3599D4B}" srcOrd="4" destOrd="0" presId="urn:microsoft.com/office/officeart/2005/8/layout/vList5"/>
    <dgm:cxn modelId="{7607B5B0-C252-D643-8C2D-07A7F8714226}" type="presParOf" srcId="{6D739221-3119-4921-9D95-65FCE3599D4B}" destId="{F1E8765A-C3EB-4E85-B524-21893197C262}" srcOrd="0" destOrd="0" presId="urn:microsoft.com/office/officeart/2005/8/layout/vList5"/>
    <dgm:cxn modelId="{0F066D61-4229-A74C-BEB0-3991DF6BDBF7}" type="presParOf" srcId="{6D739221-3119-4921-9D95-65FCE3599D4B}" destId="{B5498FDE-02D9-432A-864A-DC75E1B011BF}" srcOrd="1" destOrd="0" presId="urn:microsoft.com/office/officeart/2005/8/layout/vList5"/>
    <dgm:cxn modelId="{55E87273-DA05-DC4B-8487-944EFA7FB20B}" type="presParOf" srcId="{3FD8D51F-D6BF-43AD-A4F4-79A55DF9A9E4}" destId="{D8D575F4-6836-41E8-A917-0526C59EB53B}" srcOrd="5" destOrd="0" presId="urn:microsoft.com/office/officeart/2005/8/layout/vList5"/>
    <dgm:cxn modelId="{61559CD6-8B4F-DC4E-8263-BB6C44D609D9}" type="presParOf" srcId="{3FD8D51F-D6BF-43AD-A4F4-79A55DF9A9E4}" destId="{606CA9A5-B262-4888-B2BC-5E9CBC04330E}" srcOrd="6" destOrd="0" presId="urn:microsoft.com/office/officeart/2005/8/layout/vList5"/>
    <dgm:cxn modelId="{D5E5C1B0-0F59-7B46-8544-87F17E8DEEC0}" type="presParOf" srcId="{606CA9A5-B262-4888-B2BC-5E9CBC04330E}" destId="{5D44A8E3-A2D5-460D-BEB3-09788C75F11B}" srcOrd="0" destOrd="0" presId="urn:microsoft.com/office/officeart/2005/8/layout/vList5"/>
    <dgm:cxn modelId="{28F341DA-00C1-1949-BFAD-03A0B740AF3E}" type="presParOf" srcId="{606CA9A5-B262-4888-B2BC-5E9CBC04330E}" destId="{0A2A8922-830A-4575-9CC0-BB8AB980A6E6}" srcOrd="1" destOrd="0" presId="urn:microsoft.com/office/officeart/2005/8/layout/vList5"/>
    <dgm:cxn modelId="{FC281FD2-054F-7342-A22D-473DDF5658F4}" type="presParOf" srcId="{3FD8D51F-D6BF-43AD-A4F4-79A55DF9A9E4}" destId="{9BE66B13-B8F2-49DD-9B03-45FAE7048160}" srcOrd="7" destOrd="0" presId="urn:microsoft.com/office/officeart/2005/8/layout/vList5"/>
    <dgm:cxn modelId="{9DD8409B-5326-774D-BA17-305A6F204AC3}" type="presParOf" srcId="{3FD8D51F-D6BF-43AD-A4F4-79A55DF9A9E4}" destId="{758A30F5-8B23-4F3B-B5D4-34FEAC8A1EDA}" srcOrd="8" destOrd="0" presId="urn:microsoft.com/office/officeart/2005/8/layout/vList5"/>
    <dgm:cxn modelId="{61E2C779-6F84-EB4D-B654-2595D36A86B5}" type="presParOf" srcId="{758A30F5-8B23-4F3B-B5D4-34FEAC8A1EDA}" destId="{D036001C-5641-49E1-A308-BEF20FF53F1E}" srcOrd="0" destOrd="0" presId="urn:microsoft.com/office/officeart/2005/8/layout/vList5"/>
    <dgm:cxn modelId="{4EB60A8B-F487-7349-84DA-92F7068B3B19}" type="presParOf" srcId="{758A30F5-8B23-4F3B-B5D4-34FEAC8A1EDA}" destId="{96D4FAC2-7D2F-4165-AB96-61D71A27F12E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0A6989-2B3A-4735-B188-1DB1121A0EA8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1#2" csCatId="colorful" phldr="1"/>
      <dgm:spPr/>
    </dgm:pt>
    <dgm:pt modelId="{932B8325-591E-428B-9A7B-C5A8BCD14A4D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500" dirty="0"/>
            <a:t>RESTCONF</a:t>
          </a:r>
        </a:p>
      </dgm:t>
    </dgm:pt>
    <dgm:pt modelId="{AE649C47-09FD-40E6-AAA6-7E37F8CC4E8A}" type="parTrans" cxnId="{62B17996-B0A8-4DB9-8B26-1EF54EB79037}">
      <dgm:prSet/>
      <dgm:spPr/>
      <dgm:t>
        <a:bodyPr/>
        <a:lstStyle/>
        <a:p>
          <a:endParaRPr lang="en-US"/>
        </a:p>
      </dgm:t>
    </dgm:pt>
    <dgm:pt modelId="{D0B98390-67E6-4472-AF41-E05D7E75B23C}" type="sibTrans" cxnId="{62B17996-B0A8-4DB9-8B26-1EF54EB79037}">
      <dgm:prSet/>
      <dgm:spPr/>
      <dgm:t>
        <a:bodyPr/>
        <a:lstStyle/>
        <a:p>
          <a:endParaRPr lang="en-US"/>
        </a:p>
      </dgm:t>
    </dgm:pt>
    <dgm:pt modelId="{A9F9CDD2-D50C-4664-89B6-E076D1B656F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400" dirty="0"/>
            <a:t>HTTP(S)</a:t>
          </a:r>
          <a:endParaRPr lang="en-US" sz="2000" dirty="0"/>
        </a:p>
      </dgm:t>
    </dgm:pt>
    <dgm:pt modelId="{ABD4FEAC-0621-449E-84FA-FB79AD3ABDC2}" type="sibTrans" cxnId="{9B0ADF80-AEB5-4A18-AC37-6195061DE6D0}">
      <dgm:prSet/>
      <dgm:spPr/>
      <dgm:t>
        <a:bodyPr/>
        <a:lstStyle/>
        <a:p>
          <a:endParaRPr lang="en-US"/>
        </a:p>
      </dgm:t>
    </dgm:pt>
    <dgm:pt modelId="{2BB3A2FD-A771-4740-94EA-A0C1FD565CFE}" type="parTrans" cxnId="{9B0ADF80-AEB5-4A18-AC37-6195061DE6D0}">
      <dgm:prSet/>
      <dgm:spPr/>
      <dgm:t>
        <a:bodyPr/>
        <a:lstStyle/>
        <a:p>
          <a:endParaRPr lang="en-US"/>
        </a:p>
      </dgm:t>
    </dgm:pt>
    <dgm:pt modelId="{82B41B56-5823-4D9A-B256-72904CFB841E}">
      <dgm:prSet phldrT="[Text]" custT="1"/>
      <dgm:spPr/>
      <dgm:t>
        <a:bodyPr/>
        <a:lstStyle/>
        <a:p>
          <a:r>
            <a:rPr lang="en-US" sz="1200" dirty="0"/>
            <a:t>NETCONF /YANG</a:t>
          </a:r>
        </a:p>
      </dgm:t>
    </dgm:pt>
    <dgm:pt modelId="{3E025FE4-0864-496A-B713-012BAB1AFEBD}" type="sibTrans" cxnId="{3A3D8449-53DC-4827-970F-FA9A1DDF3E69}">
      <dgm:prSet/>
      <dgm:spPr/>
      <dgm:t>
        <a:bodyPr/>
        <a:lstStyle/>
        <a:p>
          <a:endParaRPr lang="en-US"/>
        </a:p>
      </dgm:t>
    </dgm:pt>
    <dgm:pt modelId="{B9565631-2158-4B6A-87F5-D41D1E10294D}" type="parTrans" cxnId="{3A3D8449-53DC-4827-970F-FA9A1DDF3E69}">
      <dgm:prSet/>
      <dgm:spPr/>
      <dgm:t>
        <a:bodyPr/>
        <a:lstStyle/>
        <a:p>
          <a:endParaRPr lang="en-US"/>
        </a:p>
      </dgm:t>
    </dgm:pt>
    <dgm:pt modelId="{EE96919F-0F76-4D62-8DFF-1C0E406F61FC}" type="pres">
      <dgm:prSet presAssocID="{D30A6989-2B3A-4735-B188-1DB1121A0EA8}" presName="Name0" presStyleCnt="0">
        <dgm:presLayoutVars>
          <dgm:dir/>
          <dgm:resizeHandles val="exact"/>
        </dgm:presLayoutVars>
      </dgm:prSet>
      <dgm:spPr/>
    </dgm:pt>
    <dgm:pt modelId="{647FC9B6-564A-487B-B8B8-EBCFB77E454E}" type="pres">
      <dgm:prSet presAssocID="{D30A6989-2B3A-4735-B188-1DB1121A0EA8}" presName="vNodes" presStyleCnt="0"/>
      <dgm:spPr/>
    </dgm:pt>
    <dgm:pt modelId="{1A8F1437-C29F-48D6-AC08-B19F63E510B7}" type="pres">
      <dgm:prSet presAssocID="{82B41B56-5823-4D9A-B256-72904CFB841E}" presName="node" presStyleLbl="node1" presStyleIdx="0" presStyleCnt="3" custScaleX="285224" custScaleY="277530" custLinFactNeighborX="-3706" custLinFactNeighborY="-709">
        <dgm:presLayoutVars>
          <dgm:bulletEnabled val="1"/>
        </dgm:presLayoutVars>
      </dgm:prSet>
      <dgm:spPr>
        <a:prstGeom prst="ellipse">
          <a:avLst/>
        </a:prstGeom>
      </dgm:spPr>
    </dgm:pt>
    <dgm:pt modelId="{3CAFB2F7-6E2A-46BC-84AD-49E84ED8CC2C}" type="pres">
      <dgm:prSet presAssocID="{3E025FE4-0864-496A-B713-012BAB1AFEBD}" presName="spacerT" presStyleCnt="0"/>
      <dgm:spPr/>
    </dgm:pt>
    <dgm:pt modelId="{5E4AD110-03F5-4BBA-B86D-C484ED6A59FD}" type="pres">
      <dgm:prSet presAssocID="{3E025FE4-0864-496A-B713-012BAB1AFEBD}" presName="sibTrans" presStyleLbl="sibTrans2D1" presStyleIdx="0" presStyleCnt="2"/>
      <dgm:spPr/>
    </dgm:pt>
    <dgm:pt modelId="{592FD3E7-E6C5-4656-980E-FAB47F42C00E}" type="pres">
      <dgm:prSet presAssocID="{3E025FE4-0864-496A-B713-012BAB1AFEBD}" presName="spacerB" presStyleCnt="0"/>
      <dgm:spPr/>
    </dgm:pt>
    <dgm:pt modelId="{8B1C6FB5-7B26-40EE-AEBA-1F04A0ECDFA4}" type="pres">
      <dgm:prSet presAssocID="{A9F9CDD2-D50C-4664-89B6-E076D1B656FE}" presName="node" presStyleLbl="node1" presStyleIdx="1" presStyleCnt="3" custScaleX="300099" custScaleY="296385">
        <dgm:presLayoutVars>
          <dgm:bulletEnabled val="1"/>
        </dgm:presLayoutVars>
      </dgm:prSet>
      <dgm:spPr>
        <a:prstGeom prst="ellipse">
          <a:avLst/>
        </a:prstGeom>
      </dgm:spPr>
    </dgm:pt>
    <dgm:pt modelId="{9AAFC094-A795-446A-99E2-71CE272D4E3B}" type="pres">
      <dgm:prSet presAssocID="{D30A6989-2B3A-4735-B188-1DB1121A0EA8}" presName="sibTransLast" presStyleLbl="sibTrans2D1" presStyleIdx="1" presStyleCnt="2"/>
      <dgm:spPr/>
    </dgm:pt>
    <dgm:pt modelId="{ADF8C336-8DF4-4D3E-82AF-9D78D4DA7CF9}" type="pres">
      <dgm:prSet presAssocID="{D30A6989-2B3A-4735-B188-1DB1121A0EA8}" presName="connectorText" presStyleLbl="sibTrans2D1" presStyleIdx="1" presStyleCnt="2"/>
      <dgm:spPr/>
    </dgm:pt>
    <dgm:pt modelId="{88BD1014-BF4A-4260-BD96-0370144723DA}" type="pres">
      <dgm:prSet presAssocID="{D30A6989-2B3A-4735-B188-1DB1121A0EA8}" presName="lastNode" presStyleLbl="node1" presStyleIdx="2" presStyleCnt="3" custScaleX="190913" custScaleY="177257">
        <dgm:presLayoutVars>
          <dgm:bulletEnabled val="1"/>
        </dgm:presLayoutVars>
      </dgm:prSet>
      <dgm:spPr/>
    </dgm:pt>
  </dgm:ptLst>
  <dgm:cxnLst>
    <dgm:cxn modelId="{750C6E15-FEF4-0C44-B75B-DA89CC23E32C}" type="presOf" srcId="{ABD4FEAC-0621-449E-84FA-FB79AD3ABDC2}" destId="{9AAFC094-A795-446A-99E2-71CE272D4E3B}" srcOrd="0" destOrd="0" presId="urn:microsoft.com/office/officeart/2005/8/layout/equation2"/>
    <dgm:cxn modelId="{3BF4D028-B949-D741-AE5A-5D1971484DE4}" type="presOf" srcId="{A9F9CDD2-D50C-4664-89B6-E076D1B656FE}" destId="{8B1C6FB5-7B26-40EE-AEBA-1F04A0ECDFA4}" srcOrd="0" destOrd="0" presId="urn:microsoft.com/office/officeart/2005/8/layout/equation2"/>
    <dgm:cxn modelId="{641F6C2D-0A85-3545-9DC1-E35E590B6787}" type="presOf" srcId="{82B41B56-5823-4D9A-B256-72904CFB841E}" destId="{1A8F1437-C29F-48D6-AC08-B19F63E510B7}" srcOrd="0" destOrd="0" presId="urn:microsoft.com/office/officeart/2005/8/layout/equation2"/>
    <dgm:cxn modelId="{91FDE140-9DB1-4C47-A4AD-ED5B233B3A51}" type="presOf" srcId="{932B8325-591E-428B-9A7B-C5A8BCD14A4D}" destId="{88BD1014-BF4A-4260-BD96-0370144723DA}" srcOrd="0" destOrd="0" presId="urn:microsoft.com/office/officeart/2005/8/layout/equation2"/>
    <dgm:cxn modelId="{3A3D8449-53DC-4827-970F-FA9A1DDF3E69}" srcId="{D30A6989-2B3A-4735-B188-1DB1121A0EA8}" destId="{82B41B56-5823-4D9A-B256-72904CFB841E}" srcOrd="0" destOrd="0" parTransId="{B9565631-2158-4B6A-87F5-D41D1E10294D}" sibTransId="{3E025FE4-0864-496A-B713-012BAB1AFEBD}"/>
    <dgm:cxn modelId="{9B0ADF80-AEB5-4A18-AC37-6195061DE6D0}" srcId="{D30A6989-2B3A-4735-B188-1DB1121A0EA8}" destId="{A9F9CDD2-D50C-4664-89B6-E076D1B656FE}" srcOrd="1" destOrd="0" parTransId="{2BB3A2FD-A771-4740-94EA-A0C1FD565CFE}" sibTransId="{ABD4FEAC-0621-449E-84FA-FB79AD3ABDC2}"/>
    <dgm:cxn modelId="{62B17996-B0A8-4DB9-8B26-1EF54EB79037}" srcId="{D30A6989-2B3A-4735-B188-1DB1121A0EA8}" destId="{932B8325-591E-428B-9A7B-C5A8BCD14A4D}" srcOrd="2" destOrd="0" parTransId="{AE649C47-09FD-40E6-AAA6-7E37F8CC4E8A}" sibTransId="{D0B98390-67E6-4472-AF41-E05D7E75B23C}"/>
    <dgm:cxn modelId="{ED4A23D0-9267-1A4A-A607-66EBD64FF36F}" type="presOf" srcId="{3E025FE4-0864-496A-B713-012BAB1AFEBD}" destId="{5E4AD110-03F5-4BBA-B86D-C484ED6A59FD}" srcOrd="0" destOrd="0" presId="urn:microsoft.com/office/officeart/2005/8/layout/equation2"/>
    <dgm:cxn modelId="{26F654EB-A4FF-1D49-98D1-1204A7654805}" type="presOf" srcId="{ABD4FEAC-0621-449E-84FA-FB79AD3ABDC2}" destId="{ADF8C336-8DF4-4D3E-82AF-9D78D4DA7CF9}" srcOrd="1" destOrd="0" presId="urn:microsoft.com/office/officeart/2005/8/layout/equation2"/>
    <dgm:cxn modelId="{D69856F1-7010-F74E-B25A-CD4504903477}" type="presOf" srcId="{D30A6989-2B3A-4735-B188-1DB1121A0EA8}" destId="{EE96919F-0F76-4D62-8DFF-1C0E406F61FC}" srcOrd="0" destOrd="0" presId="urn:microsoft.com/office/officeart/2005/8/layout/equation2"/>
    <dgm:cxn modelId="{5FA4B928-BF28-7847-8AFA-EDD08D4B5514}" type="presParOf" srcId="{EE96919F-0F76-4D62-8DFF-1C0E406F61FC}" destId="{647FC9B6-564A-487B-B8B8-EBCFB77E454E}" srcOrd="0" destOrd="0" presId="urn:microsoft.com/office/officeart/2005/8/layout/equation2"/>
    <dgm:cxn modelId="{45B4DA80-2D46-0C4E-85D5-944A555C3443}" type="presParOf" srcId="{647FC9B6-564A-487B-B8B8-EBCFB77E454E}" destId="{1A8F1437-C29F-48D6-AC08-B19F63E510B7}" srcOrd="0" destOrd="0" presId="urn:microsoft.com/office/officeart/2005/8/layout/equation2"/>
    <dgm:cxn modelId="{B4437291-C1A5-D049-886E-339C6B40B918}" type="presParOf" srcId="{647FC9B6-564A-487B-B8B8-EBCFB77E454E}" destId="{3CAFB2F7-6E2A-46BC-84AD-49E84ED8CC2C}" srcOrd="1" destOrd="0" presId="urn:microsoft.com/office/officeart/2005/8/layout/equation2"/>
    <dgm:cxn modelId="{D96301F1-41CB-3741-BF27-10446EE66A87}" type="presParOf" srcId="{647FC9B6-564A-487B-B8B8-EBCFB77E454E}" destId="{5E4AD110-03F5-4BBA-B86D-C484ED6A59FD}" srcOrd="2" destOrd="0" presId="urn:microsoft.com/office/officeart/2005/8/layout/equation2"/>
    <dgm:cxn modelId="{48AF4B3F-9D41-BB4F-A512-FCACC6FD083F}" type="presParOf" srcId="{647FC9B6-564A-487B-B8B8-EBCFB77E454E}" destId="{592FD3E7-E6C5-4656-980E-FAB47F42C00E}" srcOrd="3" destOrd="0" presId="urn:microsoft.com/office/officeart/2005/8/layout/equation2"/>
    <dgm:cxn modelId="{B937D7EB-7944-FC45-BD6D-78BE4C103718}" type="presParOf" srcId="{647FC9B6-564A-487B-B8B8-EBCFB77E454E}" destId="{8B1C6FB5-7B26-40EE-AEBA-1F04A0ECDFA4}" srcOrd="4" destOrd="0" presId="urn:microsoft.com/office/officeart/2005/8/layout/equation2"/>
    <dgm:cxn modelId="{B6A020A2-144F-C744-8048-829306277F63}" type="presParOf" srcId="{EE96919F-0F76-4D62-8DFF-1C0E406F61FC}" destId="{9AAFC094-A795-446A-99E2-71CE272D4E3B}" srcOrd="1" destOrd="0" presId="urn:microsoft.com/office/officeart/2005/8/layout/equation2"/>
    <dgm:cxn modelId="{395963A6-BBB8-1A45-AC92-CD5E05443DA0}" type="presParOf" srcId="{9AAFC094-A795-446A-99E2-71CE272D4E3B}" destId="{ADF8C336-8DF4-4D3E-82AF-9D78D4DA7CF9}" srcOrd="0" destOrd="0" presId="urn:microsoft.com/office/officeart/2005/8/layout/equation2"/>
    <dgm:cxn modelId="{EC5A29BA-CE74-5149-9B4E-2016D4EA5715}" type="presParOf" srcId="{EE96919F-0F76-4D62-8DFF-1C0E406F61FC}" destId="{88BD1014-BF4A-4260-BD96-0370144723D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D7FF8-0CC8-4CFE-A648-D6F4774C8B93}">
      <dsp:nvSpPr>
        <dsp:cNvPr id="0" name=""/>
        <dsp:cNvSpPr/>
      </dsp:nvSpPr>
      <dsp:spPr>
        <a:xfrm>
          <a:off x="0" y="284459"/>
          <a:ext cx="423193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6489D-37F0-4C12-838C-A5B173DD3F4C}">
      <dsp:nvSpPr>
        <dsp:cNvPr id="0" name=""/>
        <dsp:cNvSpPr/>
      </dsp:nvSpPr>
      <dsp:spPr>
        <a:xfrm>
          <a:off x="211596" y="4019"/>
          <a:ext cx="296235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970" tIns="0" rIns="1119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Encoding</a:t>
          </a:r>
        </a:p>
      </dsp:txBody>
      <dsp:txXfrm>
        <a:off x="238976" y="31399"/>
        <a:ext cx="2907593" cy="506120"/>
      </dsp:txXfrm>
    </dsp:sp>
    <dsp:sp modelId="{3A3D3521-F333-45E1-8D19-3E65AB1E3F62}">
      <dsp:nvSpPr>
        <dsp:cNvPr id="0" name=""/>
        <dsp:cNvSpPr/>
      </dsp:nvSpPr>
      <dsp:spPr>
        <a:xfrm>
          <a:off x="0" y="1146300"/>
          <a:ext cx="423193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DB756-5A26-4137-85B1-26BD7CAE8126}">
      <dsp:nvSpPr>
        <dsp:cNvPr id="0" name=""/>
        <dsp:cNvSpPr/>
      </dsp:nvSpPr>
      <dsp:spPr>
        <a:xfrm>
          <a:off x="211596" y="865860"/>
          <a:ext cx="296235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970" tIns="0" rIns="1119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Models</a:t>
          </a:r>
        </a:p>
      </dsp:txBody>
      <dsp:txXfrm>
        <a:off x="238976" y="893240"/>
        <a:ext cx="2907593" cy="506120"/>
      </dsp:txXfrm>
    </dsp:sp>
    <dsp:sp modelId="{A5F32E8C-5ABC-4E2D-A5B1-5FFC8647EC9E}">
      <dsp:nvSpPr>
        <dsp:cNvPr id="0" name=""/>
        <dsp:cNvSpPr/>
      </dsp:nvSpPr>
      <dsp:spPr>
        <a:xfrm>
          <a:off x="0" y="2008140"/>
          <a:ext cx="423193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B6741-D9A2-440F-9E5F-740BF2775A3C}">
      <dsp:nvSpPr>
        <dsp:cNvPr id="0" name=""/>
        <dsp:cNvSpPr/>
      </dsp:nvSpPr>
      <dsp:spPr>
        <a:xfrm>
          <a:off x="211596" y="1727700"/>
          <a:ext cx="296235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970" tIns="0" rIns="1119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Transport</a:t>
          </a:r>
          <a:endParaRPr lang="en-US" sz="1900" b="1" kern="1200" dirty="0"/>
        </a:p>
      </dsp:txBody>
      <dsp:txXfrm>
        <a:off x="238976" y="1755080"/>
        <a:ext cx="2907593" cy="506120"/>
      </dsp:txXfrm>
    </dsp:sp>
    <dsp:sp modelId="{AB58059B-A549-4A59-AD7D-0421818A4EED}">
      <dsp:nvSpPr>
        <dsp:cNvPr id="0" name=""/>
        <dsp:cNvSpPr/>
      </dsp:nvSpPr>
      <dsp:spPr>
        <a:xfrm>
          <a:off x="0" y="2869980"/>
          <a:ext cx="423193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688E6B-A160-43E2-A74C-F8EDA133D141}">
      <dsp:nvSpPr>
        <dsp:cNvPr id="0" name=""/>
        <dsp:cNvSpPr/>
      </dsp:nvSpPr>
      <dsp:spPr>
        <a:xfrm>
          <a:off x="211596" y="2589540"/>
          <a:ext cx="296235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970" tIns="0" rIns="1119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Protocols</a:t>
          </a:r>
        </a:p>
      </dsp:txBody>
      <dsp:txXfrm>
        <a:off x="238976" y="2616920"/>
        <a:ext cx="2907593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B36C3-DC39-4E58-A32D-5C98266EF928}">
      <dsp:nvSpPr>
        <dsp:cNvPr id="0" name=""/>
        <dsp:cNvSpPr/>
      </dsp:nvSpPr>
      <dsp:spPr>
        <a:xfrm rot="5400000">
          <a:off x="4578776" y="-1966199"/>
          <a:ext cx="480223" cy="45354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Retrieve / Read a resource</a:t>
          </a:r>
        </a:p>
      </dsp:txBody>
      <dsp:txXfrm rot="-5400000">
        <a:off x="2551176" y="84844"/>
        <a:ext cx="4511981" cy="433337"/>
      </dsp:txXfrm>
    </dsp:sp>
    <dsp:sp modelId="{4FB6C672-FDCA-4F5E-A336-DC56925CE626}">
      <dsp:nvSpPr>
        <dsp:cNvPr id="0" name=""/>
        <dsp:cNvSpPr/>
      </dsp:nvSpPr>
      <dsp:spPr>
        <a:xfrm>
          <a:off x="0" y="124"/>
          <a:ext cx="2551176" cy="60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</a:t>
          </a:r>
        </a:p>
      </dsp:txBody>
      <dsp:txXfrm>
        <a:off x="29303" y="29427"/>
        <a:ext cx="2492570" cy="541673"/>
      </dsp:txXfrm>
    </dsp:sp>
    <dsp:sp modelId="{78EFB9EC-DC41-4C93-8BB9-280858CB2C02}">
      <dsp:nvSpPr>
        <dsp:cNvPr id="0" name=""/>
        <dsp:cNvSpPr/>
      </dsp:nvSpPr>
      <dsp:spPr>
        <a:xfrm rot="5400000">
          <a:off x="4578776" y="-1335905"/>
          <a:ext cx="480223" cy="45354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Creates a new resource</a:t>
          </a:r>
        </a:p>
      </dsp:txBody>
      <dsp:txXfrm rot="-5400000">
        <a:off x="2551176" y="715138"/>
        <a:ext cx="4511981" cy="433337"/>
      </dsp:txXfrm>
    </dsp:sp>
    <dsp:sp modelId="{CF8C9B60-62E4-43B0-BED0-E5D54EE56E61}">
      <dsp:nvSpPr>
        <dsp:cNvPr id="0" name=""/>
        <dsp:cNvSpPr/>
      </dsp:nvSpPr>
      <dsp:spPr>
        <a:xfrm>
          <a:off x="0" y="631666"/>
          <a:ext cx="2551176" cy="60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POST</a:t>
          </a:r>
        </a:p>
      </dsp:txBody>
      <dsp:txXfrm>
        <a:off x="29303" y="660969"/>
        <a:ext cx="2492570" cy="541673"/>
      </dsp:txXfrm>
    </dsp:sp>
    <dsp:sp modelId="{B5498FDE-02D9-432A-864A-DC75E1B011BF}">
      <dsp:nvSpPr>
        <dsp:cNvPr id="0" name=""/>
        <dsp:cNvSpPr/>
      </dsp:nvSpPr>
      <dsp:spPr>
        <a:xfrm rot="5400000">
          <a:off x="4578776" y="-705612"/>
          <a:ext cx="480223" cy="45354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Update/Replace a resource</a:t>
          </a:r>
        </a:p>
      </dsp:txBody>
      <dsp:txXfrm rot="-5400000">
        <a:off x="2551176" y="1345431"/>
        <a:ext cx="4511981" cy="433337"/>
      </dsp:txXfrm>
    </dsp:sp>
    <dsp:sp modelId="{F1E8765A-C3EB-4E85-B524-21893197C262}">
      <dsp:nvSpPr>
        <dsp:cNvPr id="0" name=""/>
        <dsp:cNvSpPr/>
      </dsp:nvSpPr>
      <dsp:spPr>
        <a:xfrm>
          <a:off x="0" y="1261960"/>
          <a:ext cx="2551176" cy="60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PUT</a:t>
          </a:r>
        </a:p>
      </dsp:txBody>
      <dsp:txXfrm>
        <a:off x="29303" y="1291263"/>
        <a:ext cx="2492570" cy="541673"/>
      </dsp:txXfrm>
    </dsp:sp>
    <dsp:sp modelId="{0A2A8922-830A-4575-9CC0-BB8AB980A6E6}">
      <dsp:nvSpPr>
        <dsp:cNvPr id="0" name=""/>
        <dsp:cNvSpPr/>
      </dsp:nvSpPr>
      <dsp:spPr>
        <a:xfrm rot="5400000">
          <a:off x="4578776" y="-75318"/>
          <a:ext cx="480223" cy="45354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Update/Modify a resource</a:t>
          </a:r>
        </a:p>
      </dsp:txBody>
      <dsp:txXfrm rot="-5400000">
        <a:off x="2551176" y="1975725"/>
        <a:ext cx="4511981" cy="433337"/>
      </dsp:txXfrm>
    </dsp:sp>
    <dsp:sp modelId="{5D44A8E3-A2D5-460D-BEB3-09788C75F11B}">
      <dsp:nvSpPr>
        <dsp:cNvPr id="0" name=""/>
        <dsp:cNvSpPr/>
      </dsp:nvSpPr>
      <dsp:spPr>
        <a:xfrm>
          <a:off x="0" y="1892253"/>
          <a:ext cx="2551176" cy="60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PATCH</a:t>
          </a:r>
        </a:p>
      </dsp:txBody>
      <dsp:txXfrm>
        <a:off x="29303" y="1921556"/>
        <a:ext cx="2492570" cy="541673"/>
      </dsp:txXfrm>
    </dsp:sp>
    <dsp:sp modelId="{96D4FAC2-7D2F-4165-AB96-61D71A27F12E}">
      <dsp:nvSpPr>
        <dsp:cNvPr id="0" name=""/>
        <dsp:cNvSpPr/>
      </dsp:nvSpPr>
      <dsp:spPr>
        <a:xfrm rot="5400000">
          <a:off x="4578776" y="554975"/>
          <a:ext cx="480223" cy="45354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Removes a resource</a:t>
          </a:r>
        </a:p>
      </dsp:txBody>
      <dsp:txXfrm rot="-5400000">
        <a:off x="2551176" y="2606019"/>
        <a:ext cx="4511981" cy="433337"/>
      </dsp:txXfrm>
    </dsp:sp>
    <dsp:sp modelId="{D036001C-5641-49E1-A308-BEF20FF53F1E}">
      <dsp:nvSpPr>
        <dsp:cNvPr id="0" name=""/>
        <dsp:cNvSpPr/>
      </dsp:nvSpPr>
      <dsp:spPr>
        <a:xfrm>
          <a:off x="0" y="2522547"/>
          <a:ext cx="2551176" cy="60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DELETE</a:t>
          </a:r>
        </a:p>
      </dsp:txBody>
      <dsp:txXfrm>
        <a:off x="29303" y="2551850"/>
        <a:ext cx="2492570" cy="541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B36C3-DC39-4E58-A32D-5C98266EF928}">
      <dsp:nvSpPr>
        <dsp:cNvPr id="0" name=""/>
        <dsp:cNvSpPr/>
      </dsp:nvSpPr>
      <dsp:spPr>
        <a:xfrm rot="5400000">
          <a:off x="4578776" y="-1966199"/>
          <a:ext cx="480223" cy="45354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Retrieve / Read a resource</a:t>
          </a:r>
        </a:p>
      </dsp:txBody>
      <dsp:txXfrm rot="-5400000">
        <a:off x="2551176" y="84844"/>
        <a:ext cx="4511981" cy="433337"/>
      </dsp:txXfrm>
    </dsp:sp>
    <dsp:sp modelId="{4FB6C672-FDCA-4F5E-A336-DC56925CE626}">
      <dsp:nvSpPr>
        <dsp:cNvPr id="0" name=""/>
        <dsp:cNvSpPr/>
      </dsp:nvSpPr>
      <dsp:spPr>
        <a:xfrm>
          <a:off x="0" y="124"/>
          <a:ext cx="2551176" cy="60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</a:t>
          </a:r>
        </a:p>
      </dsp:txBody>
      <dsp:txXfrm>
        <a:off x="29303" y="29427"/>
        <a:ext cx="2492570" cy="541673"/>
      </dsp:txXfrm>
    </dsp:sp>
    <dsp:sp modelId="{78EFB9EC-DC41-4C93-8BB9-280858CB2C02}">
      <dsp:nvSpPr>
        <dsp:cNvPr id="0" name=""/>
        <dsp:cNvSpPr/>
      </dsp:nvSpPr>
      <dsp:spPr>
        <a:xfrm rot="5400000">
          <a:off x="4578776" y="-1335905"/>
          <a:ext cx="480223" cy="45354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Creates a new resource</a:t>
          </a:r>
        </a:p>
      </dsp:txBody>
      <dsp:txXfrm rot="-5400000">
        <a:off x="2551176" y="715138"/>
        <a:ext cx="4511981" cy="433337"/>
      </dsp:txXfrm>
    </dsp:sp>
    <dsp:sp modelId="{CF8C9B60-62E4-43B0-BED0-E5D54EE56E61}">
      <dsp:nvSpPr>
        <dsp:cNvPr id="0" name=""/>
        <dsp:cNvSpPr/>
      </dsp:nvSpPr>
      <dsp:spPr>
        <a:xfrm>
          <a:off x="0" y="631666"/>
          <a:ext cx="2551176" cy="60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POST</a:t>
          </a:r>
        </a:p>
      </dsp:txBody>
      <dsp:txXfrm>
        <a:off x="29303" y="660969"/>
        <a:ext cx="2492570" cy="541673"/>
      </dsp:txXfrm>
    </dsp:sp>
    <dsp:sp modelId="{B5498FDE-02D9-432A-864A-DC75E1B011BF}">
      <dsp:nvSpPr>
        <dsp:cNvPr id="0" name=""/>
        <dsp:cNvSpPr/>
      </dsp:nvSpPr>
      <dsp:spPr>
        <a:xfrm rot="5400000">
          <a:off x="4578776" y="-705612"/>
          <a:ext cx="480223" cy="45354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Update/Replace a resource</a:t>
          </a:r>
        </a:p>
      </dsp:txBody>
      <dsp:txXfrm rot="-5400000">
        <a:off x="2551176" y="1345431"/>
        <a:ext cx="4511981" cy="433337"/>
      </dsp:txXfrm>
    </dsp:sp>
    <dsp:sp modelId="{F1E8765A-C3EB-4E85-B524-21893197C262}">
      <dsp:nvSpPr>
        <dsp:cNvPr id="0" name=""/>
        <dsp:cNvSpPr/>
      </dsp:nvSpPr>
      <dsp:spPr>
        <a:xfrm>
          <a:off x="0" y="1261960"/>
          <a:ext cx="2551176" cy="60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PUT</a:t>
          </a:r>
        </a:p>
      </dsp:txBody>
      <dsp:txXfrm>
        <a:off x="29303" y="1291263"/>
        <a:ext cx="2492570" cy="541673"/>
      </dsp:txXfrm>
    </dsp:sp>
    <dsp:sp modelId="{0A2A8922-830A-4575-9CC0-BB8AB980A6E6}">
      <dsp:nvSpPr>
        <dsp:cNvPr id="0" name=""/>
        <dsp:cNvSpPr/>
      </dsp:nvSpPr>
      <dsp:spPr>
        <a:xfrm rot="5400000">
          <a:off x="4578776" y="-75318"/>
          <a:ext cx="480223" cy="45354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Update/Modify a resource</a:t>
          </a:r>
        </a:p>
      </dsp:txBody>
      <dsp:txXfrm rot="-5400000">
        <a:off x="2551176" y="1975725"/>
        <a:ext cx="4511981" cy="433337"/>
      </dsp:txXfrm>
    </dsp:sp>
    <dsp:sp modelId="{5D44A8E3-A2D5-460D-BEB3-09788C75F11B}">
      <dsp:nvSpPr>
        <dsp:cNvPr id="0" name=""/>
        <dsp:cNvSpPr/>
      </dsp:nvSpPr>
      <dsp:spPr>
        <a:xfrm>
          <a:off x="0" y="1892253"/>
          <a:ext cx="2551176" cy="60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PATCH</a:t>
          </a:r>
        </a:p>
      </dsp:txBody>
      <dsp:txXfrm>
        <a:off x="29303" y="1921556"/>
        <a:ext cx="2492570" cy="541673"/>
      </dsp:txXfrm>
    </dsp:sp>
    <dsp:sp modelId="{96D4FAC2-7D2F-4165-AB96-61D71A27F12E}">
      <dsp:nvSpPr>
        <dsp:cNvPr id="0" name=""/>
        <dsp:cNvSpPr/>
      </dsp:nvSpPr>
      <dsp:spPr>
        <a:xfrm rot="5400000">
          <a:off x="4578776" y="554975"/>
          <a:ext cx="480223" cy="45354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Removes a resource</a:t>
          </a:r>
        </a:p>
      </dsp:txBody>
      <dsp:txXfrm rot="-5400000">
        <a:off x="2551176" y="2606019"/>
        <a:ext cx="4511981" cy="433337"/>
      </dsp:txXfrm>
    </dsp:sp>
    <dsp:sp modelId="{D036001C-5641-49E1-A308-BEF20FF53F1E}">
      <dsp:nvSpPr>
        <dsp:cNvPr id="0" name=""/>
        <dsp:cNvSpPr/>
      </dsp:nvSpPr>
      <dsp:spPr>
        <a:xfrm>
          <a:off x="0" y="2522547"/>
          <a:ext cx="2551176" cy="60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DELETE</a:t>
          </a:r>
        </a:p>
      </dsp:txBody>
      <dsp:txXfrm>
        <a:off x="29303" y="2551850"/>
        <a:ext cx="2492570" cy="541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F1437-C29F-48D6-AC08-B19F63E510B7}">
      <dsp:nvSpPr>
        <dsp:cNvPr id="0" name=""/>
        <dsp:cNvSpPr/>
      </dsp:nvSpPr>
      <dsp:spPr>
        <a:xfrm>
          <a:off x="183740" y="0"/>
          <a:ext cx="1213412" cy="118068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NETCONF /YANG</a:t>
          </a:r>
        </a:p>
      </dsp:txBody>
      <dsp:txXfrm>
        <a:off x="361440" y="172907"/>
        <a:ext cx="858012" cy="834866"/>
      </dsp:txXfrm>
    </dsp:sp>
    <dsp:sp modelId="{5E4AD110-03F5-4BBA-B86D-C484ED6A59FD}">
      <dsp:nvSpPr>
        <dsp:cNvPr id="0" name=""/>
        <dsp:cNvSpPr/>
      </dsp:nvSpPr>
      <dsp:spPr>
        <a:xfrm>
          <a:off x="682839" y="1215470"/>
          <a:ext cx="246746" cy="246746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5545" y="1309826"/>
        <a:ext cx="181334" cy="58034"/>
      </dsp:txXfrm>
    </dsp:sp>
    <dsp:sp modelId="{8B1C6FB5-7B26-40EE-AEBA-1F04A0ECDFA4}">
      <dsp:nvSpPr>
        <dsp:cNvPr id="0" name=""/>
        <dsp:cNvSpPr/>
      </dsp:nvSpPr>
      <dsp:spPr>
        <a:xfrm>
          <a:off x="167865" y="1496761"/>
          <a:ext cx="1276694" cy="1260894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HTTP(S)</a:t>
          </a:r>
          <a:endParaRPr lang="en-US" sz="2000" kern="1200" dirty="0"/>
        </a:p>
      </dsp:txBody>
      <dsp:txXfrm>
        <a:off x="354833" y="1681415"/>
        <a:ext cx="902758" cy="891586"/>
      </dsp:txXfrm>
    </dsp:sp>
    <dsp:sp modelId="{9AAFC094-A795-446A-99E2-71CE272D4E3B}">
      <dsp:nvSpPr>
        <dsp:cNvPr id="0" name=""/>
        <dsp:cNvSpPr/>
      </dsp:nvSpPr>
      <dsp:spPr>
        <a:xfrm rot="247">
          <a:off x="1508373" y="1299754"/>
          <a:ext cx="135285" cy="15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508373" y="1331404"/>
        <a:ext cx="94700" cy="94955"/>
      </dsp:txXfrm>
    </dsp:sp>
    <dsp:sp modelId="{88BD1014-BF4A-4260-BD96-0370144723DA}">
      <dsp:nvSpPr>
        <dsp:cNvPr id="0" name=""/>
        <dsp:cNvSpPr/>
      </dsp:nvSpPr>
      <dsp:spPr>
        <a:xfrm>
          <a:off x="1699815" y="624855"/>
          <a:ext cx="1624381" cy="1508189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RESTCONF</a:t>
          </a:r>
        </a:p>
      </dsp:txBody>
      <dsp:txXfrm>
        <a:off x="1937700" y="845724"/>
        <a:ext cx="1148611" cy="1066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>
                <a:latin typeface="CiscoSansTT Light" panose="020B0503020201020303" pitchFamily="34" charset="0"/>
              </a:rPr>
              <a:pPr>
                <a:defRPr/>
              </a:pPr>
              <a:t>9/18/18</a:t>
            </a:fld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>
                <a:latin typeface="CiscoSansTT Light" panose="020B0503020201020303" pitchFamily="34" charset="0"/>
              </a:rPr>
              <a:pPr>
                <a:defRPr/>
              </a:pPr>
              <a:t>‹#›</a:t>
            </a:fld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CiscoSansTT Light" panose="020B05030202010203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CiscoSansTT Light" panose="020B05030202010203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 smtClean="0"/>
              <a:pPr>
                <a:defRPr/>
              </a:pPr>
              <a:t>9/18/18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CiscoSansTT Light" panose="020B05030202010203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CiscoSansTT Light" panose="020B05030202010203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iscoSansTT Light" panose="020B0503020201020303" pitchFamily="34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iscoSansTT Light" panose="020B0503020201020303" pitchFamily="34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iscoSansTT Light" panose="020B0503020201020303" pitchFamily="34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iscoSansTT Light" panose="020B0503020201020303" pitchFamily="34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iscoSansTT Light" panose="020B0503020201020303" pitchFamily="34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45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endParaRPr lang="en-US" dirty="0"/>
          </a:p>
          <a:p>
            <a:r>
              <a:rPr lang="en-US" baseline="0" dirty="0"/>
              <a:t> - Understand data model and why they are important</a:t>
            </a:r>
          </a:p>
          <a:p>
            <a:r>
              <a:rPr lang="en-US" baseline="0" dirty="0"/>
              <a:t> - Leave here knowing how to use Postman to explore REST APIs</a:t>
            </a:r>
          </a:p>
          <a:p>
            <a:r>
              <a:rPr lang="en-US" baseline="0" dirty="0"/>
              <a:t> - Basics of reading and executing Python scripts using IOS-EX APIs</a:t>
            </a:r>
          </a:p>
          <a:p>
            <a:r>
              <a:rPr lang="en-US" baseline="0" dirty="0"/>
              <a:t> - Continued exploration of the technology covered today</a:t>
            </a:r>
          </a:p>
          <a:p>
            <a:r>
              <a:rPr lang="en-US" baseline="0" dirty="0"/>
              <a:t> - You will become a programmer eventually, if you </a:t>
            </a:r>
            <a:r>
              <a:rPr lang="en-US" baseline="0" dirty="0" err="1"/>
              <a:t>aren</a:t>
            </a:r>
            <a:r>
              <a:rPr lang="mr-IN" baseline="0" dirty="0"/>
              <a:t>’</a:t>
            </a:r>
            <a:r>
              <a:rPr lang="en-US" baseline="0" dirty="0"/>
              <a:t>t already</a:t>
            </a:r>
          </a:p>
          <a:p>
            <a:r>
              <a:rPr lang="en-US" baseline="0" dirty="0"/>
              <a:t> - Not an expert, more to learn</a:t>
            </a:r>
          </a:p>
          <a:p>
            <a:r>
              <a:rPr lang="en-US" baseline="0" dirty="0"/>
              <a:t> - Takes time to absorb all around APIs and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69C02AC-DF60-DA43-BFC8-09B2BE90B735}" type="datetime1">
              <a:rPr lang="en-GB" smtClean="0"/>
              <a:t>18/09/2018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</p:spTree>
    <p:extLst>
      <p:ext uri="{BB962C8B-B14F-4D97-AF65-F5344CB8AC3E}">
        <p14:creationId xmlns:p14="http://schemas.microsoft.com/office/powerpoint/2010/main" val="366354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Encoding</a:t>
            </a:r>
            <a:r>
              <a:rPr lang="en-US" baseline="0" dirty="0"/>
              <a:t> </a:t>
            </a:r>
            <a:r>
              <a:rPr lang="mr-IN" baseline="0" dirty="0"/>
              <a:t>–</a:t>
            </a:r>
            <a:r>
              <a:rPr lang="en-US" baseline="0" dirty="0"/>
              <a:t> The formatted structure which data is received and transmitted over the API</a:t>
            </a:r>
          </a:p>
          <a:p>
            <a:endParaRPr lang="en-US" baseline="0" dirty="0"/>
          </a:p>
          <a:p>
            <a:r>
              <a:rPr lang="en-US" baseline="0" dirty="0"/>
              <a:t>Data Models </a:t>
            </a:r>
            <a:r>
              <a:rPr lang="mr-IN" baseline="0" dirty="0"/>
              <a:t>–</a:t>
            </a:r>
            <a:r>
              <a:rPr lang="en-US" baseline="0" dirty="0"/>
              <a:t> Defines the structure of the data being encoded</a:t>
            </a:r>
          </a:p>
          <a:p>
            <a:endParaRPr lang="en-US" baseline="0" dirty="0"/>
          </a:p>
          <a:p>
            <a:r>
              <a:rPr lang="en-US" baseline="0" dirty="0"/>
              <a:t>Transport </a:t>
            </a:r>
            <a:r>
              <a:rPr lang="mr-IN" baseline="0" dirty="0"/>
              <a:t>–</a:t>
            </a:r>
            <a:r>
              <a:rPr lang="en-US" baseline="0" dirty="0"/>
              <a:t> SSH, HTTP, HTTPS, TLS, HTTP/2</a:t>
            </a:r>
          </a:p>
          <a:p>
            <a:endParaRPr lang="en-US" baseline="0" dirty="0"/>
          </a:p>
          <a:p>
            <a:r>
              <a:rPr lang="en-US" baseline="0" dirty="0"/>
              <a:t>Protocols </a:t>
            </a:r>
            <a:r>
              <a:rPr lang="mr-IN" baseline="0" dirty="0"/>
              <a:t>–</a:t>
            </a:r>
            <a:r>
              <a:rPr lang="en-US" baseline="0" dirty="0"/>
              <a:t> NETCONF, REST and RESTCONF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15DC70E-0B7E-3F49-929D-088CD8B7F342}" type="datetime1">
              <a:rPr lang="en-GB" smtClean="0"/>
              <a:t>18/09/2018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</p:spTree>
    <p:extLst>
      <p:ext uri="{BB962C8B-B14F-4D97-AF65-F5344CB8AC3E}">
        <p14:creationId xmlns:p14="http://schemas.microsoft.com/office/powerpoint/2010/main" val="266893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all these confusing</a:t>
            </a:r>
            <a:r>
              <a:rPr lang="en-US" baseline="0" dirty="0"/>
              <a:t> tags?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8FFB5-1224-9240-BCB1-0FBE0BA5867C}" type="datetime1">
              <a:rPr lang="en-GB" smtClean="0"/>
              <a:t>18/09/2018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</p:spTree>
    <p:extLst>
      <p:ext uri="{BB962C8B-B14F-4D97-AF65-F5344CB8AC3E}">
        <p14:creationId xmlns:p14="http://schemas.microsoft.com/office/powerpoint/2010/main" val="699310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are all these confusing</a:t>
            </a:r>
            <a:r>
              <a:rPr lang="en-US" baseline="0" dirty="0"/>
              <a:t> tags?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bad!</a:t>
            </a:r>
            <a:r>
              <a:rPr lang="en-US" baseline="0" dirty="0"/>
              <a:t>  Standard! Need to get use to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A0AEC25-116B-6E48-9098-9FC09D9A2412}" type="datetime1">
              <a:rPr lang="en-GB" smtClean="0"/>
              <a:t>18/09/2018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</p:spTree>
    <p:extLst>
      <p:ext uri="{BB962C8B-B14F-4D97-AF65-F5344CB8AC3E}">
        <p14:creationId xmlns:p14="http://schemas.microsoft.com/office/powerpoint/2010/main" val="1164945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Encoding</a:t>
            </a:r>
          </a:p>
          <a:p>
            <a:endParaRPr lang="en-US" dirty="0"/>
          </a:p>
          <a:p>
            <a:r>
              <a:rPr lang="en-US" baseline="0" dirty="0"/>
              <a:t>Structure behind the data structure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09DF569-495E-0246-BD82-7FBEE2E61846}" type="datetime1">
              <a:rPr lang="en-GB" smtClean="0"/>
              <a:t>18/09/2018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</p:spTree>
    <p:extLst>
      <p:ext uri="{BB962C8B-B14F-4D97-AF65-F5344CB8AC3E}">
        <p14:creationId xmlns:p14="http://schemas.microsoft.com/office/powerpoint/2010/main" val="541280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Encoding:</a:t>
            </a:r>
            <a:r>
              <a:rPr lang="en-US" baseline="0" dirty="0"/>
              <a:t> </a:t>
            </a:r>
            <a:r>
              <a:rPr lang="en-US" dirty="0"/>
              <a:t>JSON</a:t>
            </a:r>
            <a:r>
              <a:rPr lang="en-US" baseline="0" dirty="0"/>
              <a:t> vs XML</a:t>
            </a:r>
          </a:p>
          <a:p>
            <a:endParaRPr lang="en-US" baseline="0" dirty="0"/>
          </a:p>
          <a:p>
            <a:r>
              <a:rPr lang="en-US" baseline="0" dirty="0"/>
              <a:t> - Same hierarchical structure based on YANG data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4ACFCE2-794B-2C4F-A3DA-9BC1DBD68740}" type="datetime1">
              <a:rPr lang="en-GB" smtClean="0"/>
              <a:t>18/09/2018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</p:spTree>
    <p:extLst>
      <p:ext uri="{BB962C8B-B14F-4D97-AF65-F5344CB8AC3E}">
        <p14:creationId xmlns:p14="http://schemas.microsoft.com/office/powerpoint/2010/main" val="182876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Encoding:</a:t>
            </a:r>
            <a:r>
              <a:rPr lang="en-US" baseline="0" dirty="0"/>
              <a:t> </a:t>
            </a:r>
            <a:r>
              <a:rPr lang="en-US" dirty="0"/>
              <a:t>JSON</a:t>
            </a:r>
            <a:r>
              <a:rPr lang="en-US" baseline="0" dirty="0"/>
              <a:t> vs XML</a:t>
            </a:r>
          </a:p>
          <a:p>
            <a:endParaRPr lang="en-US" baseline="0" dirty="0"/>
          </a:p>
          <a:p>
            <a:r>
              <a:rPr lang="en-US" baseline="0" dirty="0"/>
              <a:t> - Same hierarchical structure based on YANG data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4ACFCE2-794B-2C4F-A3DA-9BC1DBD68740}" type="datetime1">
              <a:rPr lang="en-GB" smtClean="0"/>
              <a:t>18/09/2018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</p:spTree>
    <p:extLst>
      <p:ext uri="{BB962C8B-B14F-4D97-AF65-F5344CB8AC3E}">
        <p14:creationId xmlns:p14="http://schemas.microsoft.com/office/powerpoint/2010/main" val="1147367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Encoding</a:t>
            </a:r>
          </a:p>
          <a:p>
            <a:endParaRPr lang="en-US" dirty="0"/>
          </a:p>
          <a:p>
            <a:r>
              <a:rPr lang="en-US" baseline="0" dirty="0"/>
              <a:t> - Structure behind the communication between systems</a:t>
            </a:r>
          </a:p>
          <a:p>
            <a:endParaRPr lang="en-US" baseline="0" dirty="0"/>
          </a:p>
          <a:p>
            <a:r>
              <a:rPr lang="en-US" baseline="0" dirty="0"/>
              <a:t> - Python example of parsing CLI output</a:t>
            </a:r>
          </a:p>
          <a:p>
            <a:endParaRPr lang="en-US" baseline="0" dirty="0"/>
          </a:p>
          <a:p>
            <a:r>
              <a:rPr lang="en-US" baseline="0" dirty="0"/>
              <a:t> - Prone to error</a:t>
            </a:r>
          </a:p>
          <a:p>
            <a:endParaRPr lang="en-US" baseline="0" dirty="0"/>
          </a:p>
          <a:p>
            <a:r>
              <a:rPr lang="en-US" baseline="0" dirty="0"/>
              <a:t> - Doesn’t adapt well to changed to CLI output</a:t>
            </a:r>
          </a:p>
          <a:p>
            <a:endParaRPr lang="en-US" baseline="0" dirty="0"/>
          </a:p>
          <a:p>
            <a:r>
              <a:rPr lang="en-US" baseline="0" dirty="0"/>
              <a:t> - Automation still possible despite these issues, but ultimately not recommended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4C94089-79DB-834C-AF8A-32E0AD9F465A}" type="datetime1">
              <a:rPr lang="en-GB" smtClean="0"/>
              <a:t>18/09/2018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</p:spTree>
    <p:extLst>
      <p:ext uri="{BB962C8B-B14F-4D97-AF65-F5344CB8AC3E}">
        <p14:creationId xmlns:p14="http://schemas.microsoft.com/office/powerpoint/2010/main" val="339776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Encoding</a:t>
            </a:r>
          </a:p>
          <a:p>
            <a:endParaRPr lang="en-US" dirty="0"/>
          </a:p>
          <a:p>
            <a:r>
              <a:rPr lang="en-US" baseline="0" dirty="0"/>
              <a:t> - Machines easily parse XML and JSON.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AE1F69F-7F97-F84E-8602-E94268126C1B}" type="datetime1">
              <a:rPr lang="en-GB" smtClean="0"/>
              <a:t>18/09/2018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</p:spTree>
    <p:extLst>
      <p:ext uri="{BB962C8B-B14F-4D97-AF65-F5344CB8AC3E}">
        <p14:creationId xmlns:p14="http://schemas.microsoft.com/office/powerpoint/2010/main" val="477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about proper syntax</a:t>
            </a:r>
            <a:r>
              <a:rPr lang="en-US" baseline="0" dirty="0"/>
              <a:t> and constraints on the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2FC4E39-1106-464C-AFA8-672EAF24B32F}" type="datetime1">
              <a:rPr lang="en-GB" smtClean="0"/>
              <a:t>18/09/2018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</p:spTree>
    <p:extLst>
      <p:ext uri="{BB962C8B-B14F-4D97-AF65-F5344CB8AC3E}">
        <p14:creationId xmlns:p14="http://schemas.microsoft.com/office/powerpoint/2010/main" val="101327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83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Models</a:t>
            </a:r>
          </a:p>
          <a:p>
            <a:endParaRPr lang="en-US" dirty="0"/>
          </a:p>
          <a:p>
            <a:r>
              <a:rPr lang="en-US" dirty="0"/>
              <a:t>What</a:t>
            </a:r>
            <a:r>
              <a:rPr lang="en-US" baseline="0" dirty="0"/>
              <a:t> are they?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Describe a constrained set of date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Use defined parameters to standardized the format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96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Models</a:t>
            </a:r>
            <a:r>
              <a:rPr lang="en-US" baseline="0" dirty="0"/>
              <a:t> - Examples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How do you describe a VLAN?</a:t>
            </a:r>
          </a:p>
          <a:p>
            <a:pPr marL="514350" lvl="1" indent="-171450">
              <a:buFontTx/>
              <a:buChar char="-"/>
            </a:pPr>
            <a:r>
              <a:rPr lang="en-US" baseline="0" dirty="0"/>
              <a:t>ID</a:t>
            </a:r>
          </a:p>
          <a:p>
            <a:pPr marL="514350" lvl="1" indent="-171450">
              <a:buFontTx/>
              <a:buChar char="-"/>
            </a:pPr>
            <a:r>
              <a:rPr lang="en-US" baseline="0" dirty="0"/>
              <a:t>Name</a:t>
            </a:r>
          </a:p>
          <a:p>
            <a:pPr marL="514350" lvl="1" indent="-171450">
              <a:buFontTx/>
              <a:buChar char="-"/>
            </a:pPr>
            <a:r>
              <a:rPr lang="en-US" baseline="0" dirty="0"/>
              <a:t>State</a:t>
            </a:r>
          </a:p>
          <a:p>
            <a:pPr marL="514350" lvl="1" indent="-171450">
              <a:buFontTx/>
              <a:buChar char="-"/>
            </a:pPr>
            <a:r>
              <a:rPr lang="en-US" baseline="0" dirty="0" err="1"/>
              <a:t>Etc</a:t>
            </a:r>
            <a:r>
              <a:rPr lang="mr-IN" baseline="0" dirty="0"/>
              <a:t>…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63494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Models</a:t>
            </a:r>
            <a:r>
              <a:rPr lang="en-US" baseline="0" dirty="0"/>
              <a:t> - Examples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How do you describe a VLAN?</a:t>
            </a:r>
          </a:p>
          <a:p>
            <a:pPr marL="514350" lvl="1" indent="-171450">
              <a:buFontTx/>
              <a:buChar char="-"/>
            </a:pPr>
            <a:r>
              <a:rPr lang="en-US" baseline="0" dirty="0"/>
              <a:t>ID - </a:t>
            </a:r>
            <a:r>
              <a:rPr lang="en-US" baseline="0" dirty="0" err="1"/>
              <a:t>int</a:t>
            </a:r>
            <a:r>
              <a:rPr lang="en-US" baseline="0" dirty="0"/>
              <a:t> 1 to 4096</a:t>
            </a:r>
          </a:p>
          <a:p>
            <a:pPr marL="514350" lvl="1" indent="-171450">
              <a:buFontTx/>
              <a:buChar char="-"/>
            </a:pPr>
            <a:r>
              <a:rPr lang="en-US" baseline="0" dirty="0"/>
              <a:t>Name </a:t>
            </a:r>
            <a:r>
              <a:rPr lang="mr-IN" baseline="0" dirty="0"/>
              <a:t>–</a:t>
            </a:r>
            <a:r>
              <a:rPr lang="en-US" baseline="0" dirty="0"/>
              <a:t> </a:t>
            </a:r>
            <a:r>
              <a:rPr lang="en-US" baseline="0" dirty="0" err="1"/>
              <a:t>str</a:t>
            </a:r>
            <a:r>
              <a:rPr lang="en-US" baseline="0" dirty="0"/>
              <a:t> 1 to n chars</a:t>
            </a:r>
          </a:p>
          <a:p>
            <a:pPr marL="514350" lvl="1" indent="-171450">
              <a:buFontTx/>
              <a:buChar char="-"/>
            </a:pPr>
            <a:r>
              <a:rPr lang="en-US" baseline="0" dirty="0"/>
              <a:t>State </a:t>
            </a:r>
            <a:r>
              <a:rPr lang="mr-IN" baseline="0" dirty="0"/>
              <a:t>–</a:t>
            </a:r>
            <a:r>
              <a:rPr lang="en-US" baseline="0" dirty="0"/>
              <a:t> enumeration (</a:t>
            </a:r>
            <a:r>
              <a:rPr lang="en-US" baseline="0" dirty="0" err="1"/>
              <a:t>down|up</a:t>
            </a:r>
            <a:r>
              <a:rPr lang="en-US" baseline="0" dirty="0"/>
              <a:t>) or (</a:t>
            </a:r>
            <a:r>
              <a:rPr lang="en-US" baseline="0" dirty="0" err="1"/>
              <a:t>shutdown|no</a:t>
            </a:r>
            <a:r>
              <a:rPr lang="en-US" baseline="0" dirty="0"/>
              <a:t> shutdown)</a:t>
            </a:r>
          </a:p>
          <a:p>
            <a:pPr marL="514350" lvl="1" indent="-171450">
              <a:buFontTx/>
              <a:buChar char="-"/>
            </a:pPr>
            <a:r>
              <a:rPr lang="en-US" baseline="0" dirty="0" err="1"/>
              <a:t>Etc</a:t>
            </a:r>
            <a:r>
              <a:rPr lang="mr-IN" baseline="0" dirty="0"/>
              <a:t>…</a:t>
            </a:r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77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YANG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- Network centric data modeling language specifically</a:t>
            </a:r>
            <a:r>
              <a:rPr lang="en-US" baseline="0" dirty="0"/>
              <a:t> for ”Network Data”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- Initially for NETCONF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- Models configuration and operational state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- Provides syntax and semantics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61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YANG Sample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262170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YANG Open and Native YANG</a:t>
            </a:r>
            <a:r>
              <a:rPr lang="en-US" baseline="0" dirty="0"/>
              <a:t> Models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Industry Standard</a:t>
            </a:r>
          </a:p>
          <a:p>
            <a:pPr marL="514350" lvl="1" indent="-171450">
              <a:buFontTx/>
              <a:buChar char="-"/>
            </a:pPr>
            <a:r>
              <a:rPr lang="en-US" baseline="0" dirty="0"/>
              <a:t>Policy definitions</a:t>
            </a:r>
          </a:p>
          <a:p>
            <a:pPr marL="514350" lvl="1" indent="-171450">
              <a:buFontTx/>
              <a:buChar char="-"/>
            </a:pPr>
            <a:r>
              <a:rPr lang="en-US" baseline="0" dirty="0"/>
              <a:t>Basic System definitions</a:t>
            </a:r>
          </a:p>
          <a:p>
            <a:pPr marL="514350" lvl="1" indent="-171450">
              <a:buFontTx/>
              <a:buChar char="-"/>
            </a:pPr>
            <a:r>
              <a:rPr lang="en-US" baseline="0" dirty="0"/>
              <a:t>Basic interface definitions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Cisco Common</a:t>
            </a:r>
          </a:p>
          <a:p>
            <a:pPr marL="514350" lvl="1" indent="-171450">
              <a:buFontTx/>
              <a:buChar char="-"/>
            </a:pPr>
            <a:r>
              <a:rPr lang="en-US" baseline="0" dirty="0"/>
              <a:t>Common definitions across platforms</a:t>
            </a:r>
          </a:p>
          <a:p>
            <a:pPr marL="514350" lvl="1" indent="-171450">
              <a:buFontTx/>
              <a:buChar char="-"/>
            </a:pPr>
            <a:r>
              <a:rPr lang="en-US" baseline="0" dirty="0"/>
              <a:t>Examples: OTV on IOS-XE and NX-OS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Cisco Platform Specific</a:t>
            </a:r>
          </a:p>
          <a:p>
            <a:pPr marL="514350" lvl="1" indent="-171450">
              <a:buFontTx/>
              <a:buChar char="-"/>
            </a:pPr>
            <a:r>
              <a:rPr lang="en-US" baseline="0" dirty="0"/>
              <a:t>Unique to </a:t>
            </a:r>
            <a:r>
              <a:rPr lang="en-US" baseline="0" dirty="0" err="1"/>
              <a:t>specfic</a:t>
            </a:r>
            <a:r>
              <a:rPr lang="en-US" baseline="0" dirty="0"/>
              <a:t> platforms</a:t>
            </a:r>
          </a:p>
          <a:p>
            <a:pPr marL="514350" lvl="1" indent="-171450">
              <a:buFontTx/>
              <a:buChar char="-"/>
            </a:pPr>
            <a:r>
              <a:rPr lang="en-US" baseline="0" dirty="0"/>
              <a:t>Examples: BGP extensions on IOS-XE</a:t>
            </a:r>
          </a:p>
          <a:p>
            <a:pPr marL="514350" lvl="1" indent="-171450">
              <a:buFontTx/>
              <a:buChar char="-"/>
            </a:pPr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31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Transport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baseline="0" dirty="0"/>
              <a:t>SSH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HTTP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HTTPS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TLS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HTTP/2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E478A98-C45C-064E-91C3-97779ECE97DA}" type="datetime1">
              <a:rPr lang="en-GB" smtClean="0"/>
              <a:t>18/09/2018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</p:spTree>
    <p:extLst>
      <p:ext uri="{BB962C8B-B14F-4D97-AF65-F5344CB8AC3E}">
        <p14:creationId xmlns:p14="http://schemas.microsoft.com/office/powerpoint/2010/main" val="1235623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NETCONF</a:t>
            </a:r>
          </a:p>
          <a:p>
            <a:endParaRPr lang="en-US" dirty="0"/>
          </a:p>
          <a:p>
            <a:r>
              <a:rPr lang="en-US" baseline="0" dirty="0"/>
              <a:t> - XML data</a:t>
            </a:r>
          </a:p>
          <a:p>
            <a:r>
              <a:rPr lang="en-US" baseline="0" dirty="0"/>
              <a:t> - YANG Model Defined</a:t>
            </a:r>
          </a:p>
          <a:p>
            <a:r>
              <a:rPr lang="en-US" baseline="0" dirty="0"/>
              <a:t> - Network centric features</a:t>
            </a:r>
          </a:p>
          <a:p>
            <a:r>
              <a:rPr lang="en-US" baseline="0" dirty="0"/>
              <a:t> - SSH Transport</a:t>
            </a:r>
          </a:p>
          <a:p>
            <a:endParaRPr lang="en-US" baseline="0" dirty="0"/>
          </a:p>
          <a:p>
            <a:r>
              <a:rPr lang="en-US" baseline="0" dirty="0"/>
              <a:t>RESTCONF</a:t>
            </a:r>
          </a:p>
          <a:p>
            <a:endParaRPr lang="en-US" baseline="0" dirty="0"/>
          </a:p>
          <a:p>
            <a:r>
              <a:rPr lang="en-US" baseline="0" dirty="0"/>
              <a:t> - XML or JSON data</a:t>
            </a:r>
          </a:p>
          <a:p>
            <a:r>
              <a:rPr lang="en-US" baseline="0" dirty="0"/>
              <a:t> - YANG Model Defined</a:t>
            </a:r>
          </a:p>
          <a:p>
            <a:r>
              <a:rPr lang="en-US" baseline="0" dirty="0"/>
              <a:t> - REST API is defined from YANG model</a:t>
            </a:r>
          </a:p>
          <a:p>
            <a:r>
              <a:rPr lang="en-US" baseline="0" dirty="0"/>
              <a:t> - HTTP/HTTPS Transport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DF4EE52-C0A1-DE4B-8779-FDC025EBB3B3}" type="datetime1">
              <a:rPr lang="en-GB" smtClean="0"/>
              <a:t>18/09/2018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</p:spTree>
    <p:extLst>
      <p:ext uri="{BB962C8B-B14F-4D97-AF65-F5344CB8AC3E}">
        <p14:creationId xmlns:p14="http://schemas.microsoft.com/office/powerpoint/2010/main" val="2545699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NP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57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76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9E3EF-7728-464C-BD3E-844BC429B6E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3B26309-E406-4545-807B-A3A1347722D4}" type="datetime1">
              <a:rPr lang="en-GB" smtClean="0"/>
              <a:t>18/09/2018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</p:spTree>
    <p:extLst>
      <p:ext uri="{BB962C8B-B14F-4D97-AF65-F5344CB8AC3E}">
        <p14:creationId xmlns:p14="http://schemas.microsoft.com/office/powerpoint/2010/main" val="10913952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</a:t>
            </a:r>
            <a:r>
              <a:rPr lang="en-US" baseline="0" dirty="0"/>
              <a:t>e RESTCONF some background on 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2A61CF3-E713-1B4A-84C4-9BBED6D5DEAA}" type="datetime1">
              <a:rPr lang="en-GB" smtClean="0"/>
              <a:t>18/09/2018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</p:spTree>
    <p:extLst>
      <p:ext uri="{BB962C8B-B14F-4D97-AF65-F5344CB8AC3E}">
        <p14:creationId xmlns:p14="http://schemas.microsoft.com/office/powerpoint/2010/main" val="21331770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</a:t>
            </a:r>
            <a:r>
              <a:rPr lang="en-US" baseline="0" dirty="0"/>
              <a:t> how a web browser works, you understand REST</a:t>
            </a:r>
          </a:p>
          <a:p>
            <a:endParaRPr lang="en-US" dirty="0"/>
          </a:p>
          <a:p>
            <a:r>
              <a:rPr lang="en-US" dirty="0"/>
              <a:t>Same</a:t>
            </a:r>
            <a:r>
              <a:rPr lang="en-US" baseline="0" dirty="0"/>
              <a:t> Request Methods and Response codes (HTTP Standards)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37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CRUD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Create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Retrieve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Update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Delete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Request</a:t>
            </a:r>
            <a:r>
              <a:rPr lang="en-US" baseline="0" dirty="0"/>
              <a:t> Methods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POST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GET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PUT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DELETE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079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 resource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a new resource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</a:t>
            </a:r>
            <a:r>
              <a:rPr lang="mr-I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Update/Replace resource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 </a:t>
            </a:r>
            <a:r>
              <a:rPr lang="mr-I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Update/Modify resource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 </a:t>
            </a:r>
            <a:r>
              <a:rPr lang="mr-I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Remove resource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138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Device Examples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mr-I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 commands</a:t>
            </a:r>
          </a:p>
          <a:p>
            <a:pPr marL="171450" indent="-171450">
              <a:buFontTx/>
              <a:buChar char="-"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mr-I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logical interface</a:t>
            </a:r>
          </a:p>
          <a:p>
            <a:pPr marL="171450" indent="-171450">
              <a:buFontTx/>
              <a:buChar char="-"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</a:t>
            </a:r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Replace full interface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 </a:t>
            </a:r>
            <a:r>
              <a:rPr lang="mr-I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interface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 </a:t>
            </a:r>
            <a:r>
              <a:rPr lang="mr-I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Remove logical interface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670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1200" dirty="0"/>
              <a:t>Common HTTP</a:t>
            </a:r>
            <a:r>
              <a:rPr lang="en-US" sz="1200" baseline="0" dirty="0"/>
              <a:t> response codes</a:t>
            </a:r>
          </a:p>
          <a:p>
            <a:pPr lvl="0">
              <a:buNone/>
            </a:pPr>
            <a:endParaRPr lang="en-US" sz="1200" baseline="0" dirty="0"/>
          </a:p>
          <a:p>
            <a:pPr lvl="0">
              <a:buNone/>
            </a:pPr>
            <a:r>
              <a:rPr lang="en-US" sz="1200" baseline="0" dirty="0"/>
              <a:t>200 </a:t>
            </a:r>
            <a:r>
              <a:rPr lang="mr-IN" sz="1200" baseline="0" dirty="0"/>
              <a:t>–</a:t>
            </a:r>
            <a:r>
              <a:rPr lang="en-US" sz="1200" baseline="0" dirty="0"/>
              <a:t> Success</a:t>
            </a:r>
          </a:p>
          <a:p>
            <a:pPr lvl="0">
              <a:buNone/>
            </a:pPr>
            <a:r>
              <a:rPr lang="en-US" sz="1200" baseline="0" dirty="0"/>
              <a:t>201 </a:t>
            </a:r>
            <a:r>
              <a:rPr lang="mr-IN" sz="1200" baseline="0" dirty="0"/>
              <a:t>–</a:t>
            </a:r>
            <a:r>
              <a:rPr lang="en-US" sz="1200" baseline="0" dirty="0"/>
              <a:t> Success resource created</a:t>
            </a:r>
          </a:p>
          <a:p>
            <a:pPr lvl="0">
              <a:buNone/>
            </a:pPr>
            <a:r>
              <a:rPr lang="en-US" sz="1200" baseline="0" dirty="0"/>
              <a:t>204 </a:t>
            </a:r>
            <a:r>
              <a:rPr lang="mr-IN" sz="1200" baseline="0" dirty="0"/>
              <a:t>–</a:t>
            </a:r>
            <a:r>
              <a:rPr lang="en-US" sz="1200" baseline="0" dirty="0"/>
              <a:t> Success no response returned</a:t>
            </a:r>
          </a:p>
          <a:p>
            <a:pPr lvl="0">
              <a:buNone/>
            </a:pPr>
            <a:endParaRPr lang="en-US" sz="1200" baseline="0" dirty="0"/>
          </a:p>
          <a:p>
            <a:pPr lvl="0">
              <a:buNone/>
            </a:pPr>
            <a:r>
              <a:rPr lang="en-US" sz="1200" baseline="0" dirty="0"/>
              <a:t>500 </a:t>
            </a:r>
            <a:r>
              <a:rPr lang="mr-IN" sz="1200" baseline="0" dirty="0"/>
              <a:t>–</a:t>
            </a:r>
            <a:r>
              <a:rPr lang="en-US" sz="1200" baseline="0" dirty="0"/>
              <a:t> Internal Server Error</a:t>
            </a:r>
          </a:p>
          <a:p>
            <a:pPr lvl="0">
              <a:buNone/>
            </a:pPr>
            <a:r>
              <a:rPr lang="en-US" sz="1200" baseline="0" dirty="0"/>
              <a:t>501 - Not Implemented  - Wrong URL or structure defined in encoded data</a:t>
            </a:r>
          </a:p>
          <a:p>
            <a:pPr lvl="0">
              <a:buNone/>
            </a:pPr>
            <a:endParaRPr lang="en-US" sz="1200" baseline="0" dirty="0"/>
          </a:p>
          <a:p>
            <a:pPr lvl="0">
              <a:buNone/>
            </a:pPr>
            <a:r>
              <a:rPr lang="en-US" sz="1200" baseline="0" dirty="0"/>
              <a:t>400 </a:t>
            </a:r>
            <a:r>
              <a:rPr lang="mr-IN" sz="1200" baseline="0" dirty="0"/>
              <a:t>–</a:t>
            </a:r>
            <a:r>
              <a:rPr lang="en-US" sz="1200" baseline="0" dirty="0"/>
              <a:t> Bad Request </a:t>
            </a:r>
            <a:r>
              <a:rPr lang="mr-IN" sz="1200" baseline="0" dirty="0"/>
              <a:t>–</a:t>
            </a:r>
            <a:r>
              <a:rPr lang="en-US" sz="1200" baseline="0" dirty="0"/>
              <a:t> Invalid URL, invalid syntax data encoded, </a:t>
            </a:r>
            <a:r>
              <a:rPr lang="en-US" sz="1200" baseline="0" dirty="0" err="1"/>
              <a:t>etc</a:t>
            </a:r>
            <a:endParaRPr lang="en-US" sz="1200" baseline="0" dirty="0"/>
          </a:p>
          <a:p>
            <a:pPr lvl="0">
              <a:buNone/>
            </a:pPr>
            <a:r>
              <a:rPr lang="en-US" sz="1200" baseline="0" dirty="0"/>
              <a:t>401 </a:t>
            </a:r>
            <a:r>
              <a:rPr lang="mr-IN" sz="1200" baseline="0" dirty="0"/>
              <a:t>–</a:t>
            </a:r>
            <a:r>
              <a:rPr lang="en-US" sz="1200" baseline="0" dirty="0"/>
              <a:t> Unauthorized</a:t>
            </a:r>
          </a:p>
          <a:p>
            <a:pPr lvl="0">
              <a:buNone/>
            </a:pPr>
            <a:r>
              <a:rPr lang="en-US" sz="1200" baseline="0" dirty="0"/>
              <a:t>403 </a:t>
            </a:r>
            <a:r>
              <a:rPr lang="mr-IN" sz="1200" baseline="0" dirty="0"/>
              <a:t>–</a:t>
            </a:r>
            <a:r>
              <a:rPr lang="en-US" sz="1200" baseline="0" dirty="0"/>
              <a:t> Forbidden</a:t>
            </a:r>
          </a:p>
          <a:p>
            <a:pPr lvl="0">
              <a:buNone/>
            </a:pPr>
            <a:r>
              <a:rPr lang="en-US" sz="1200" baseline="0" dirty="0"/>
              <a:t>404 </a:t>
            </a:r>
            <a:r>
              <a:rPr lang="mr-IN" sz="1200" baseline="0" dirty="0"/>
              <a:t>–</a:t>
            </a:r>
            <a:r>
              <a:rPr lang="en-US" sz="1200" baseline="0" dirty="0"/>
              <a:t> URI not found</a:t>
            </a:r>
          </a:p>
        </p:txBody>
      </p:sp>
    </p:spTree>
    <p:extLst>
      <p:ext uri="{BB962C8B-B14F-4D97-AF65-F5344CB8AC3E}">
        <p14:creationId xmlns:p14="http://schemas.microsoft.com/office/powerpoint/2010/main" val="18377476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Constructing</a:t>
            </a:r>
            <a:r>
              <a:rPr lang="en-US" baseline="0" dirty="0"/>
              <a:t> API requests</a:t>
            </a:r>
          </a:p>
          <a:p>
            <a:endParaRPr lang="en-US" baseline="0" dirty="0"/>
          </a:p>
          <a:p>
            <a:r>
              <a:rPr lang="en-US" baseline="0" dirty="0"/>
              <a:t> - URL</a:t>
            </a:r>
          </a:p>
          <a:p>
            <a:r>
              <a:rPr lang="en-US" baseline="0" dirty="0"/>
              <a:t> - HTTP Verb (Request Method)</a:t>
            </a:r>
          </a:p>
          <a:p>
            <a:r>
              <a:rPr lang="en-US" baseline="0" dirty="0"/>
              <a:t> - Body </a:t>
            </a:r>
            <a:r>
              <a:rPr lang="mr-IN" baseline="0" dirty="0"/>
              <a:t>–</a:t>
            </a:r>
            <a:r>
              <a:rPr lang="en-US" baseline="0" dirty="0"/>
              <a:t> Encoded data structure</a:t>
            </a:r>
          </a:p>
          <a:p>
            <a:r>
              <a:rPr lang="en-US" baseline="0" dirty="0"/>
              <a:t> - Headers </a:t>
            </a:r>
            <a:r>
              <a:rPr lang="mr-IN" baseline="0" dirty="0"/>
              <a:t>–</a:t>
            </a:r>
            <a:r>
              <a:rPr lang="en-US" baseline="0" dirty="0"/>
              <a:t> Define data structure encoding, XML or JSON</a:t>
            </a:r>
          </a:p>
          <a:p>
            <a:r>
              <a:rPr lang="en-US" baseline="0" dirty="0"/>
              <a:t> - </a:t>
            </a:r>
            <a:r>
              <a:rPr lang="en-US" baseline="0" dirty="0" err="1"/>
              <a:t>Authenication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Cisco Live 2017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0871E24-23AF-1A4D-B6ED-101E2B368C32}" type="datetime1">
              <a:rPr lang="en-GB" smtClean="0"/>
              <a:t>18/09/2018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A4A4-C10A-49FC-AF1A-861163FEA0B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220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</a:t>
            </a:r>
            <a:r>
              <a:rPr lang="en-US" baseline="0" dirty="0"/>
              <a:t> GigE1 configuration RESTCONF request</a:t>
            </a:r>
          </a:p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Cisco Live 2017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0871E24-23AF-1A4D-B6ED-101E2B368C32}" type="datetime1">
              <a:rPr lang="en-GB" smtClean="0"/>
              <a:t>18/09/2018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A4A4-C10A-49FC-AF1A-861163FEA0B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313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Returned JSON</a:t>
            </a:r>
            <a:r>
              <a:rPr lang="en-US" baseline="0" dirty="0"/>
              <a:t> Encoded data </a:t>
            </a:r>
            <a:r>
              <a:rPr lang="en-US" baseline="0" dirty="0" err="1"/>
              <a:t>struture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Cisco Live 2017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0871E24-23AF-1A4D-B6ED-101E2B368C32}" type="datetime1">
              <a:rPr lang="en-GB" smtClean="0"/>
              <a:t>18/09/2018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A4A4-C10A-49FC-AF1A-861163FEA0B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73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</a:t>
            </a:r>
            <a:r>
              <a:rPr lang="en-US" baseline="0" dirty="0"/>
              <a:t> GigE2 interface with RESTCONF</a:t>
            </a:r>
          </a:p>
          <a:p>
            <a:endParaRPr lang="en-US" baseline="0" dirty="0"/>
          </a:p>
          <a:p>
            <a:r>
              <a:rPr lang="en-US" baseline="0" dirty="0"/>
              <a:t>JSON encoded data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Cisco Live 2017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0871E24-23AF-1A4D-B6ED-101E2B368C32}" type="datetime1">
              <a:rPr lang="en-GB" smtClean="0"/>
              <a:t>18/09/2018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A4A4-C10A-49FC-AF1A-861163FEA0B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31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</a:t>
            </a:r>
            <a:r>
              <a:rPr lang="en-US" baseline="0" dirty="0"/>
              <a:t> operations and management hasn’t changed in 20 years</a:t>
            </a:r>
          </a:p>
          <a:p>
            <a:endParaRPr lang="en-US" dirty="0"/>
          </a:p>
          <a:p>
            <a:r>
              <a:rPr lang="en-US" dirty="0"/>
              <a:t>Unless you count SSH!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E21D9BD-90CC-104E-960B-433A5500B274}" type="datetime1">
              <a:rPr lang="en-GB" smtClean="0"/>
              <a:t>18/09/2018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</p:spTree>
    <p:extLst>
      <p:ext uri="{BB962C8B-B14F-4D97-AF65-F5344CB8AC3E}">
        <p14:creationId xmlns:p14="http://schemas.microsoft.com/office/powerpoint/2010/main" val="4920778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 vs RESTCONF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9671853-2497-6049-86B6-B193CCFBBA80}" type="datetime1">
              <a:rPr lang="en-GB" smtClean="0"/>
              <a:t>18/09/2018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</p:spTree>
    <p:extLst>
      <p:ext uri="{BB962C8B-B14F-4D97-AF65-F5344CB8AC3E}">
        <p14:creationId xmlns:p14="http://schemas.microsoft.com/office/powerpoint/2010/main" val="4844474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</a:t>
            </a:r>
            <a:r>
              <a:rPr lang="en-US" baseline="0" dirty="0"/>
              <a:t>CONF</a:t>
            </a:r>
          </a:p>
          <a:p>
            <a:endParaRPr lang="en-US" baseline="0" dirty="0"/>
          </a:p>
          <a:p>
            <a:r>
              <a:rPr lang="en-US" baseline="0" dirty="0"/>
              <a:t>What is it?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Implementation of REST API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Model-driven API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Functional sub-set of NETCONF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Uses HTTP(S)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Data encoded in JSON or XML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Developed to use HTTP tools and programming libs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225672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Consuming</a:t>
            </a:r>
            <a:r>
              <a:rPr lang="en-US" baseline="0" dirty="0"/>
              <a:t> IOS-XE RESTCONF API</a:t>
            </a:r>
          </a:p>
          <a:p>
            <a:endParaRPr lang="en-US" baseline="0" dirty="0"/>
          </a:p>
          <a:p>
            <a:r>
              <a:rPr lang="en-US" baseline="0" dirty="0"/>
              <a:t> - Almost identical to using any RESTful API</a:t>
            </a:r>
          </a:p>
          <a:p>
            <a:r>
              <a:rPr lang="en-US" baseline="0" dirty="0"/>
              <a:t> - Make sure to understand Accept and Content-Type headers</a:t>
            </a:r>
          </a:p>
          <a:p>
            <a:endParaRPr lang="en-US" baseline="0" dirty="0"/>
          </a:p>
          <a:p>
            <a:r>
              <a:rPr lang="en-US" baseline="0" dirty="0"/>
              <a:t> - Typical</a:t>
            </a:r>
          </a:p>
          <a:p>
            <a:r>
              <a:rPr lang="en-US" baseline="0" dirty="0"/>
              <a:t>     application/</a:t>
            </a:r>
            <a:r>
              <a:rPr lang="en-US" baseline="0" dirty="0" err="1"/>
              <a:t>json</a:t>
            </a:r>
            <a:endParaRPr lang="en-US" baseline="0" dirty="0"/>
          </a:p>
          <a:p>
            <a:r>
              <a:rPr lang="en-US" baseline="0" dirty="0"/>
              <a:t>     application/xml</a:t>
            </a:r>
          </a:p>
          <a:p>
            <a:endParaRPr lang="en-US" baseline="0" dirty="0"/>
          </a:p>
          <a:p>
            <a:r>
              <a:rPr lang="en-US" baseline="0" dirty="0"/>
              <a:t>- RESTCONF</a:t>
            </a:r>
          </a:p>
          <a:p>
            <a:r>
              <a:rPr lang="en-US" baseline="0" dirty="0"/>
              <a:t>    application/</a:t>
            </a:r>
            <a:r>
              <a:rPr lang="en-US" baseline="0" dirty="0" err="1"/>
              <a:t>vnd.yang.data+json</a:t>
            </a:r>
            <a:endParaRPr lang="en-US" baseline="0" dirty="0"/>
          </a:p>
          <a:p>
            <a:r>
              <a:rPr lang="en-US" baseline="0" dirty="0"/>
              <a:t>    application/</a:t>
            </a:r>
            <a:r>
              <a:rPr lang="en-US" baseline="0" dirty="0" err="1"/>
              <a:t>vnd.yang.data+xml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4754911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</a:t>
            </a:r>
            <a:r>
              <a:rPr lang="en-US" baseline="0" dirty="0"/>
              <a:t> RESTful APIs</a:t>
            </a:r>
          </a:p>
          <a:p>
            <a:endParaRPr lang="en-US" baseline="0" dirty="0"/>
          </a:p>
          <a:p>
            <a:r>
              <a:rPr lang="en-US" baseline="0" dirty="0"/>
              <a:t>Postman </a:t>
            </a:r>
            <a:r>
              <a:rPr lang="mr-IN" baseline="0" dirty="0"/>
              <a:t>–</a:t>
            </a:r>
            <a:r>
              <a:rPr lang="en-US" baseline="0" dirty="0"/>
              <a:t> Chrome Application or Standalone</a:t>
            </a:r>
          </a:p>
          <a:p>
            <a:endParaRPr lang="en-US" baseline="0" dirty="0"/>
          </a:p>
          <a:p>
            <a:r>
              <a:rPr lang="en-US" baseline="0" dirty="0"/>
              <a:t>Python </a:t>
            </a:r>
            <a:r>
              <a:rPr lang="mr-IN" baseline="0" dirty="0"/>
              <a:t>–</a:t>
            </a:r>
            <a:r>
              <a:rPr lang="en-US" baseline="0" dirty="0"/>
              <a:t> Request module</a:t>
            </a:r>
          </a:p>
          <a:p>
            <a:endParaRPr lang="en-US" baseline="0" dirty="0"/>
          </a:p>
          <a:p>
            <a:r>
              <a:rPr lang="en-US" baseline="0" dirty="0" err="1"/>
              <a:t>cURL</a:t>
            </a:r>
            <a:r>
              <a:rPr lang="en-US" baseline="0" dirty="0"/>
              <a:t> </a:t>
            </a:r>
            <a:r>
              <a:rPr lang="mr-IN" baseline="0" dirty="0"/>
              <a:t>–</a:t>
            </a:r>
            <a:r>
              <a:rPr lang="en-US" baseline="0" dirty="0"/>
              <a:t> Linux command line tool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7442211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is Postman?</a:t>
            </a:r>
          </a:p>
          <a:p>
            <a:endParaRPr lang="en-US" baseline="0" dirty="0"/>
          </a:p>
          <a:p>
            <a:r>
              <a:rPr lang="en-US" baseline="0" dirty="0"/>
              <a:t>Useful REST exploration and testing tool.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17817F9-A75A-6543-8C25-9EF16553D436}" type="datetime1">
              <a:rPr lang="en-GB" smtClean="0"/>
              <a:t>18/09/2018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</p:spTree>
    <p:extLst>
      <p:ext uri="{BB962C8B-B14F-4D97-AF65-F5344CB8AC3E}">
        <p14:creationId xmlns:p14="http://schemas.microsoft.com/office/powerpoint/2010/main" val="14974145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9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en-US" sz="90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every API call you make is saved in History.  Since Postman is a Chrome application, History is shared between Postman (Chrome) sessions if you’re logged in different PCs.</a:t>
            </a:r>
            <a:b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9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Collections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you can create a collection of items from your History.  This makes it possible to build out robust workflows and save them as a collection before you start development / coding.</a:t>
            </a:r>
            <a:b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9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sz="90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Verb / Method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drop down for you to select the method required for the API: GET, POST, PATCH, PUT, DELETE, etc.</a:t>
            </a:r>
            <a:b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9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en-US" sz="90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this is where you enter the URL of your API endpoint</a:t>
            </a:r>
            <a:b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9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en-US" sz="90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your level 15 credentials will go here for IOS-XE (we’ll be using Basic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9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en-US" sz="90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Headers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you will configure two headers here,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Content-Type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that’ll get sent in the HTTP Header</a:t>
            </a:r>
            <a:b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en-US" sz="9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button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issues the API call to the device (API endpoint)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456240F-13B4-8D44-96A9-9342FF90FBA0}" type="datetime1">
              <a:rPr lang="en-GB" smtClean="0"/>
              <a:t>18/09/2018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</p:spTree>
    <p:extLst>
      <p:ext uri="{BB962C8B-B14F-4D97-AF65-F5344CB8AC3E}">
        <p14:creationId xmlns:p14="http://schemas.microsoft.com/office/powerpoint/2010/main" val="152561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</a:t>
            </a:r>
            <a:r>
              <a:rPr lang="en-US" baseline="0" dirty="0"/>
              <a:t> is moving to API first model</a:t>
            </a:r>
          </a:p>
          <a:p>
            <a:endParaRPr lang="en-US" baseline="0" dirty="0"/>
          </a:p>
          <a:p>
            <a:r>
              <a:rPr lang="en-US" baseline="0" dirty="0"/>
              <a:t> - CLI Humans</a:t>
            </a:r>
          </a:p>
          <a:p>
            <a:endParaRPr lang="en-US" baseline="0" dirty="0"/>
          </a:p>
          <a:p>
            <a:r>
              <a:rPr lang="en-US" baseline="0" dirty="0"/>
              <a:t> - APIs</a:t>
            </a:r>
          </a:p>
          <a:p>
            <a:r>
              <a:rPr lang="en-US" baseline="0" dirty="0"/>
              <a:t>   - Machine to machine communications</a:t>
            </a:r>
          </a:p>
          <a:p>
            <a:r>
              <a:rPr lang="en-US" baseline="0" dirty="0"/>
              <a:t>   - Not CLI replacement</a:t>
            </a:r>
          </a:p>
          <a:p>
            <a:r>
              <a:rPr lang="en-US" baseline="0" dirty="0"/>
              <a:t>   - Profound impact on operations by allowing automation</a:t>
            </a:r>
          </a:p>
          <a:p>
            <a:r>
              <a:rPr lang="en-US" baseline="0" dirty="0"/>
              <a:t>   - Operational efficiency by allowing automation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A83FA85-5CB9-E74A-A524-892ECDBCB6BC}" type="datetime1">
              <a:rPr lang="en-GB" smtClean="0"/>
              <a:t>18/09/2018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</p:spTree>
    <p:extLst>
      <p:ext uri="{BB962C8B-B14F-4D97-AF65-F5344CB8AC3E}">
        <p14:creationId xmlns:p14="http://schemas.microsoft.com/office/powerpoint/2010/main" val="1155116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many</a:t>
            </a:r>
            <a:r>
              <a:rPr lang="en-US" baseline="0" dirty="0"/>
              <a:t> new terms</a:t>
            </a:r>
            <a:r>
              <a:rPr lang="mr-IN" baseline="0" dirty="0"/>
              <a:t>…</a:t>
            </a:r>
            <a:r>
              <a:rPr lang="en-US" baseline="0" dirty="0"/>
              <a:t>. (Next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D7F937E-FE3C-6949-A571-455941F058EF}" type="datetime1">
              <a:rPr lang="en-GB" smtClean="0"/>
              <a:t>18/09/2018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</p:spTree>
    <p:extLst>
      <p:ext uri="{BB962C8B-B14F-4D97-AF65-F5344CB8AC3E}">
        <p14:creationId xmlns:p14="http://schemas.microsoft.com/office/powerpoint/2010/main" val="741420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hard to put</a:t>
            </a:r>
            <a:r>
              <a:rPr lang="en-US" baseline="0" dirty="0"/>
              <a:t> get a grasp on all of them, or even understand them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71B94BD-7FB3-5347-BE8C-77C5B5EBC44A}" type="datetime1">
              <a:rPr lang="en-GB" smtClean="0"/>
              <a:t>18/09/2018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</p:spTree>
    <p:extLst>
      <p:ext uri="{BB962C8B-B14F-4D97-AF65-F5344CB8AC3E}">
        <p14:creationId xmlns:p14="http://schemas.microsoft.com/office/powerpoint/2010/main" val="1969405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cover</a:t>
            </a:r>
            <a:r>
              <a:rPr lang="en-US" baseline="0" dirty="0"/>
              <a:t> a subset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FC951-E8E7-4B4A-996E-B17A5685A0C3}" type="datetime1">
              <a:rPr lang="en-GB" smtClean="0"/>
              <a:t>18/09/2018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</p:spTree>
    <p:extLst>
      <p:ext uri="{BB962C8B-B14F-4D97-AF65-F5344CB8AC3E}">
        <p14:creationId xmlns:p14="http://schemas.microsoft.com/office/powerpoint/2010/main" val="11392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IOS XE APIs</a:t>
            </a:r>
            <a:r>
              <a:rPr lang="en-US" baseline="0" dirty="0"/>
              <a:t> Overview</a:t>
            </a:r>
          </a:p>
          <a:p>
            <a:endParaRPr lang="en-US" baseline="0" dirty="0"/>
          </a:p>
          <a:p>
            <a:r>
              <a:rPr lang="en-US" baseline="0" dirty="0"/>
              <a:t> - Service processes accept NETCONF and RESTCONF request and communicates with the configuration </a:t>
            </a:r>
            <a:r>
              <a:rPr lang="en-US" baseline="0" dirty="0" err="1"/>
              <a:t>datastores</a:t>
            </a:r>
            <a:r>
              <a:rPr lang="en-US" baseline="0" dirty="0"/>
              <a:t>.</a:t>
            </a:r>
          </a:p>
          <a:p>
            <a:r>
              <a:rPr lang="en-US" baseline="0" dirty="0"/>
              <a:t> </a:t>
            </a:r>
          </a:p>
          <a:p>
            <a:r>
              <a:rPr lang="en-US" baseline="0" dirty="0"/>
              <a:t> - Application </a:t>
            </a:r>
            <a:r>
              <a:rPr lang="mr-IN" baseline="0" dirty="0"/>
              <a:t>–</a:t>
            </a:r>
            <a:r>
              <a:rPr lang="en-US" baseline="0" dirty="0"/>
              <a:t> Postman, Python, C, Java, Programs</a:t>
            </a:r>
          </a:p>
          <a:p>
            <a:r>
              <a:rPr lang="en-US" baseline="0" dirty="0"/>
              <a:t> - Transport </a:t>
            </a:r>
            <a:r>
              <a:rPr lang="mr-IN" baseline="0" dirty="0"/>
              <a:t>–</a:t>
            </a:r>
            <a:r>
              <a:rPr lang="en-US" baseline="0" dirty="0"/>
              <a:t> YANG data model defined XML or JSON (RESTCONF only)</a:t>
            </a:r>
          </a:p>
          <a:p>
            <a:r>
              <a:rPr lang="en-US" baseline="0" dirty="0"/>
              <a:t> - Network Device </a:t>
            </a:r>
            <a:r>
              <a:rPr lang="mr-IN" baseline="0" dirty="0"/>
              <a:t>–</a:t>
            </a:r>
            <a:r>
              <a:rPr lang="en-US" baseline="0" dirty="0"/>
              <a:t> Run server process (NETCONF and RESTCONF) which communicate with the devices management database.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Cisco Live 2017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0871E24-23AF-1A4D-B6ED-101E2B368C32}" type="datetime1">
              <a:rPr lang="en-GB" smtClean="0"/>
              <a:t>18/09/2018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A4A4-C10A-49FC-AF1A-861163FEA0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7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live.com/Online" TargetMode="External"/><Relationship Id="rId2" Type="http://schemas.openxmlformats.org/officeDocument/2006/relationships/hyperlink" Target="http://www.ciscolive.com/us" TargetMode="External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">
            <a:extLst>
              <a:ext uri="{FF2B5EF4-FFF2-40B4-BE49-F238E27FC236}">
                <a16:creationId xmlns:a16="http://schemas.microsoft.com/office/drawing/2014/main" id="{4558BFC1-2779-497B-9964-275329B0CC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149146-C86E-4773-BC1A-B3FCDA13351E}"/>
              </a:ext>
            </a:extLst>
          </p:cNvPr>
          <p:cNvGrpSpPr/>
          <p:nvPr userDrawn="1"/>
        </p:nvGrpSpPr>
        <p:grpSpPr>
          <a:xfrm>
            <a:off x="0" y="1609055"/>
            <a:ext cx="9144000" cy="3534445"/>
            <a:chOff x="0" y="1609055"/>
            <a:chExt cx="9144000" cy="353444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219F8C-8797-1A47-B693-5FCE8BB57F7F}"/>
                </a:ext>
              </a:extLst>
            </p:cNvPr>
            <p:cNvSpPr/>
            <p:nvPr/>
          </p:nvSpPr>
          <p:spPr bwMode="auto">
            <a:xfrm>
              <a:off x="0" y="2583181"/>
              <a:ext cx="9144000" cy="256031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ctr"/>
            <a:lstStyle/>
            <a:p>
              <a:pPr marL="0" marR="0" lvl="0" indent="0" algn="ctr" defTabSz="514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panose="020B0503020201020303" pitchFamily="34" charset="0"/>
                <a:ea typeface="Arial" pitchFamily="-107" charset="0"/>
                <a:cs typeface="CiscoSansTT Light" panose="020B0503020201020303" pitchFamily="34" charset="0"/>
                <a:sym typeface="Arial" pitchFamily="-107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829F815-BAFB-5141-A80A-A20D013AC0DC}"/>
                </a:ext>
              </a:extLst>
            </p:cNvPr>
            <p:cNvSpPr txBox="1"/>
            <p:nvPr/>
          </p:nvSpPr>
          <p:spPr>
            <a:xfrm>
              <a:off x="4314557" y="4909949"/>
              <a:ext cx="514885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CiscoSansTT Light" panose="020B0503020201020303" pitchFamily="34" charset="0"/>
                  <a:ea typeface="ＭＳ Ｐゴシック" charset="0"/>
                  <a:cs typeface="CiscoSansTT Light" panose="020B0503020201020303" pitchFamily="34" charset="0"/>
                </a:rPr>
                <a:t>#CLUS</a:t>
              </a:r>
            </a:p>
          </p:txBody>
        </p:sp>
        <p:sp>
          <p:nvSpPr>
            <p:cNvPr id="49" name="Freeform 1">
              <a:extLst>
                <a:ext uri="{FF2B5EF4-FFF2-40B4-BE49-F238E27FC236}">
                  <a16:creationId xmlns:a16="http://schemas.microsoft.com/office/drawing/2014/main" id="{9B474BA2-AEBB-463C-8715-D96A089614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11984" y="3760075"/>
              <a:ext cx="1792224" cy="754211"/>
            </a:xfrm>
            <a:custGeom>
              <a:avLst/>
              <a:gdLst>
                <a:gd name="T0" fmla="*/ 4006 w 4066"/>
                <a:gd name="T1" fmla="*/ 160 h 1710"/>
                <a:gd name="T2" fmla="*/ 3684 w 4066"/>
                <a:gd name="T3" fmla="*/ 1150 h 1710"/>
                <a:gd name="T4" fmla="*/ 2169 w 4066"/>
                <a:gd name="T5" fmla="*/ 203 h 1710"/>
                <a:gd name="T6" fmla="*/ 2448 w 4066"/>
                <a:gd name="T7" fmla="*/ 544 h 1710"/>
                <a:gd name="T8" fmla="*/ 2426 w 4066"/>
                <a:gd name="T9" fmla="*/ 879 h 1710"/>
                <a:gd name="T10" fmla="*/ 3001 w 4066"/>
                <a:gd name="T11" fmla="*/ 907 h 1710"/>
                <a:gd name="T12" fmla="*/ 2770 w 4066"/>
                <a:gd name="T13" fmla="*/ 756 h 1710"/>
                <a:gd name="T14" fmla="*/ 2965 w 4066"/>
                <a:gd name="T15" fmla="*/ 810 h 1710"/>
                <a:gd name="T16" fmla="*/ 3165 w 4066"/>
                <a:gd name="T17" fmla="*/ 843 h 1710"/>
                <a:gd name="T18" fmla="*/ 3241 w 4066"/>
                <a:gd name="T19" fmla="*/ 1294 h 1710"/>
                <a:gd name="T20" fmla="*/ 3484 w 4066"/>
                <a:gd name="T21" fmla="*/ 708 h 1710"/>
                <a:gd name="T22" fmla="*/ 480 w 4066"/>
                <a:gd name="T23" fmla="*/ 1003 h 1710"/>
                <a:gd name="T24" fmla="*/ 646 w 4066"/>
                <a:gd name="T25" fmla="*/ 826 h 1710"/>
                <a:gd name="T26" fmla="*/ 869 w 4066"/>
                <a:gd name="T27" fmla="*/ 1280 h 1710"/>
                <a:gd name="T28" fmla="*/ 863 w 4066"/>
                <a:gd name="T29" fmla="*/ 961 h 1710"/>
                <a:gd name="T30" fmla="*/ 1462 w 4066"/>
                <a:gd name="T31" fmla="*/ 1206 h 1710"/>
                <a:gd name="T32" fmla="*/ 1690 w 4066"/>
                <a:gd name="T33" fmla="*/ 1037 h 1710"/>
                <a:gd name="T34" fmla="*/ 59 w 4066"/>
                <a:gd name="T35" fmla="*/ 1683 h 1710"/>
                <a:gd name="T36" fmla="*/ 189 w 4066"/>
                <a:gd name="T37" fmla="*/ 1680 h 1710"/>
                <a:gd name="T38" fmla="*/ 197 w 4066"/>
                <a:gd name="T39" fmla="*/ 1661 h 1710"/>
                <a:gd name="T40" fmla="*/ 364 w 4066"/>
                <a:gd name="T41" fmla="*/ 1568 h 1710"/>
                <a:gd name="T42" fmla="*/ 288 w 4066"/>
                <a:gd name="T43" fmla="*/ 1675 h 1710"/>
                <a:gd name="T44" fmla="*/ 511 w 4066"/>
                <a:gd name="T45" fmla="*/ 1542 h 1710"/>
                <a:gd name="T46" fmla="*/ 525 w 4066"/>
                <a:gd name="T47" fmla="*/ 1675 h 1710"/>
                <a:gd name="T48" fmla="*/ 728 w 4066"/>
                <a:gd name="T49" fmla="*/ 1500 h 1710"/>
                <a:gd name="T50" fmla="*/ 920 w 4066"/>
                <a:gd name="T51" fmla="*/ 1590 h 1710"/>
                <a:gd name="T52" fmla="*/ 830 w 4066"/>
                <a:gd name="T53" fmla="*/ 1675 h 1710"/>
                <a:gd name="T54" fmla="*/ 827 w 4066"/>
                <a:gd name="T55" fmla="*/ 1644 h 1710"/>
                <a:gd name="T56" fmla="*/ 1137 w 4066"/>
                <a:gd name="T57" fmla="*/ 1675 h 1710"/>
                <a:gd name="T58" fmla="*/ 1352 w 4066"/>
                <a:gd name="T59" fmla="*/ 1624 h 1710"/>
                <a:gd name="T60" fmla="*/ 1391 w 4066"/>
                <a:gd name="T61" fmla="*/ 1692 h 1710"/>
                <a:gd name="T62" fmla="*/ 1589 w 4066"/>
                <a:gd name="T63" fmla="*/ 1517 h 1710"/>
                <a:gd name="T64" fmla="*/ 1563 w 4066"/>
                <a:gd name="T65" fmla="*/ 1652 h 1710"/>
                <a:gd name="T66" fmla="*/ 1546 w 4066"/>
                <a:gd name="T67" fmla="*/ 1517 h 1710"/>
                <a:gd name="T68" fmla="*/ 1761 w 4066"/>
                <a:gd name="T69" fmla="*/ 1503 h 1710"/>
                <a:gd name="T70" fmla="*/ 1707 w 4066"/>
                <a:gd name="T71" fmla="*/ 1644 h 1710"/>
                <a:gd name="T72" fmla="*/ 1843 w 4066"/>
                <a:gd name="T73" fmla="*/ 1520 h 1710"/>
                <a:gd name="T74" fmla="*/ 1995 w 4066"/>
                <a:gd name="T75" fmla="*/ 1508 h 1710"/>
                <a:gd name="T76" fmla="*/ 1978 w 4066"/>
                <a:gd name="T77" fmla="*/ 1647 h 1710"/>
                <a:gd name="T78" fmla="*/ 2067 w 4066"/>
                <a:gd name="T79" fmla="*/ 1582 h 1710"/>
                <a:gd name="T80" fmla="*/ 1998 w 4066"/>
                <a:gd name="T81" fmla="*/ 1633 h 1710"/>
                <a:gd name="T82" fmla="*/ 2012 w 4066"/>
                <a:gd name="T83" fmla="*/ 1525 h 1710"/>
                <a:gd name="T84" fmla="*/ 2036 w 4066"/>
                <a:gd name="T85" fmla="*/ 1576 h 1710"/>
                <a:gd name="T86" fmla="*/ 2637 w 4066"/>
                <a:gd name="T87" fmla="*/ 1658 h 1710"/>
                <a:gd name="T88" fmla="*/ 2496 w 4066"/>
                <a:gd name="T89" fmla="*/ 1630 h 1710"/>
                <a:gd name="T90" fmla="*/ 2550 w 4066"/>
                <a:gd name="T91" fmla="*/ 1520 h 1710"/>
                <a:gd name="T92" fmla="*/ 2714 w 4066"/>
                <a:gd name="T93" fmla="*/ 1675 h 1710"/>
                <a:gd name="T94" fmla="*/ 2711 w 4066"/>
                <a:gd name="T95" fmla="*/ 1568 h 1710"/>
                <a:gd name="T96" fmla="*/ 2857 w 4066"/>
                <a:gd name="T97" fmla="*/ 1582 h 1710"/>
                <a:gd name="T98" fmla="*/ 2857 w 4066"/>
                <a:gd name="T99" fmla="*/ 1675 h 1710"/>
                <a:gd name="T100" fmla="*/ 2849 w 4066"/>
                <a:gd name="T101" fmla="*/ 1556 h 1710"/>
                <a:gd name="T102" fmla="*/ 2914 w 4066"/>
                <a:gd name="T103" fmla="*/ 1630 h 1710"/>
                <a:gd name="T104" fmla="*/ 3049 w 4066"/>
                <a:gd name="T105" fmla="*/ 1568 h 1710"/>
                <a:gd name="T106" fmla="*/ 2973 w 4066"/>
                <a:gd name="T107" fmla="*/ 1675 h 1710"/>
                <a:gd name="T108" fmla="*/ 3114 w 4066"/>
                <a:gd name="T109" fmla="*/ 1585 h 1710"/>
                <a:gd name="T110" fmla="*/ 3143 w 4066"/>
                <a:gd name="T111" fmla="*/ 1576 h 1710"/>
                <a:gd name="T112" fmla="*/ 3131 w 4066"/>
                <a:gd name="T113" fmla="*/ 1613 h 1710"/>
                <a:gd name="T114" fmla="*/ 3368 w 4066"/>
                <a:gd name="T115" fmla="*/ 1556 h 1710"/>
                <a:gd name="T116" fmla="*/ 3320 w 4066"/>
                <a:gd name="T117" fmla="*/ 1565 h 1710"/>
                <a:gd name="T118" fmla="*/ 3286 w 4066"/>
                <a:gd name="T119" fmla="*/ 1590 h 1710"/>
                <a:gd name="T120" fmla="*/ 3444 w 4066"/>
                <a:gd name="T121" fmla="*/ 1647 h 1710"/>
                <a:gd name="T122" fmla="*/ 3662 w 4066"/>
                <a:gd name="T123" fmla="*/ 1596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6" h="1710">
                  <a:moveTo>
                    <a:pt x="3679" y="626"/>
                  </a:moveTo>
                  <a:cubicBezTo>
                    <a:pt x="3659" y="674"/>
                    <a:pt x="3650" y="708"/>
                    <a:pt x="3650" y="728"/>
                  </a:cubicBezTo>
                  <a:cubicBezTo>
                    <a:pt x="3636" y="753"/>
                    <a:pt x="3628" y="807"/>
                    <a:pt x="3628" y="826"/>
                  </a:cubicBezTo>
                  <a:lnTo>
                    <a:pt x="3628" y="849"/>
                  </a:lnTo>
                  <a:lnTo>
                    <a:pt x="3665" y="907"/>
                  </a:lnTo>
                  <a:cubicBezTo>
                    <a:pt x="3684" y="936"/>
                    <a:pt x="3662" y="944"/>
                    <a:pt x="3718" y="964"/>
                  </a:cubicBezTo>
                  <a:cubicBezTo>
                    <a:pt x="3738" y="964"/>
                    <a:pt x="3752" y="950"/>
                    <a:pt x="3763" y="919"/>
                  </a:cubicBezTo>
                  <a:lnTo>
                    <a:pt x="3763" y="910"/>
                  </a:lnTo>
                  <a:cubicBezTo>
                    <a:pt x="3763" y="838"/>
                    <a:pt x="3789" y="739"/>
                    <a:pt x="3811" y="668"/>
                  </a:cubicBezTo>
                  <a:cubicBezTo>
                    <a:pt x="3811" y="637"/>
                    <a:pt x="3840" y="541"/>
                    <a:pt x="3938" y="307"/>
                  </a:cubicBezTo>
                  <a:cubicBezTo>
                    <a:pt x="3938" y="282"/>
                    <a:pt x="3961" y="234"/>
                    <a:pt x="4006" y="160"/>
                  </a:cubicBezTo>
                  <a:cubicBezTo>
                    <a:pt x="4043" y="98"/>
                    <a:pt x="4054" y="107"/>
                    <a:pt x="4065" y="98"/>
                  </a:cubicBezTo>
                  <a:lnTo>
                    <a:pt x="4065" y="62"/>
                  </a:lnTo>
                  <a:lnTo>
                    <a:pt x="4051" y="48"/>
                  </a:lnTo>
                  <a:cubicBezTo>
                    <a:pt x="4051" y="48"/>
                    <a:pt x="4037" y="34"/>
                    <a:pt x="4000" y="17"/>
                  </a:cubicBezTo>
                  <a:cubicBezTo>
                    <a:pt x="4000" y="17"/>
                    <a:pt x="3964" y="0"/>
                    <a:pt x="3950" y="0"/>
                  </a:cubicBezTo>
                  <a:cubicBezTo>
                    <a:pt x="3938" y="0"/>
                    <a:pt x="3916" y="22"/>
                    <a:pt x="3893" y="67"/>
                  </a:cubicBezTo>
                  <a:lnTo>
                    <a:pt x="3679" y="626"/>
                  </a:lnTo>
                  <a:close/>
                  <a:moveTo>
                    <a:pt x="3507" y="1308"/>
                  </a:moveTo>
                  <a:cubicBezTo>
                    <a:pt x="3507" y="1333"/>
                    <a:pt x="3481" y="1342"/>
                    <a:pt x="3509" y="1359"/>
                  </a:cubicBezTo>
                  <a:lnTo>
                    <a:pt x="3554" y="1359"/>
                  </a:lnTo>
                  <a:cubicBezTo>
                    <a:pt x="3605" y="1333"/>
                    <a:pt x="3622" y="1291"/>
                    <a:pt x="3684" y="1150"/>
                  </a:cubicBezTo>
                  <a:lnTo>
                    <a:pt x="3684" y="1119"/>
                  </a:lnTo>
                  <a:cubicBezTo>
                    <a:pt x="3684" y="1099"/>
                    <a:pt x="3701" y="1091"/>
                    <a:pt x="3659" y="1062"/>
                  </a:cubicBezTo>
                  <a:lnTo>
                    <a:pt x="3648" y="1062"/>
                  </a:lnTo>
                  <a:cubicBezTo>
                    <a:pt x="3566" y="1062"/>
                    <a:pt x="3546" y="1102"/>
                    <a:pt x="3507" y="1266"/>
                  </a:cubicBezTo>
                  <a:lnTo>
                    <a:pt x="3507" y="1308"/>
                  </a:lnTo>
                  <a:close/>
                  <a:moveTo>
                    <a:pt x="2183" y="1359"/>
                  </a:moveTo>
                  <a:cubicBezTo>
                    <a:pt x="2149" y="1359"/>
                    <a:pt x="2101" y="1328"/>
                    <a:pt x="2039" y="1268"/>
                  </a:cubicBezTo>
                  <a:cubicBezTo>
                    <a:pt x="2009" y="1232"/>
                    <a:pt x="1992" y="1195"/>
                    <a:pt x="1989" y="1161"/>
                  </a:cubicBezTo>
                  <a:cubicBezTo>
                    <a:pt x="1989" y="1065"/>
                    <a:pt x="1984" y="1012"/>
                    <a:pt x="2070" y="618"/>
                  </a:cubicBezTo>
                  <a:cubicBezTo>
                    <a:pt x="2084" y="581"/>
                    <a:pt x="2087" y="558"/>
                    <a:pt x="2146" y="307"/>
                  </a:cubicBezTo>
                  <a:lnTo>
                    <a:pt x="2169" y="203"/>
                  </a:lnTo>
                  <a:cubicBezTo>
                    <a:pt x="2177" y="160"/>
                    <a:pt x="2180" y="158"/>
                    <a:pt x="2180" y="158"/>
                  </a:cubicBezTo>
                  <a:lnTo>
                    <a:pt x="2183" y="155"/>
                  </a:lnTo>
                  <a:lnTo>
                    <a:pt x="2189" y="155"/>
                  </a:lnTo>
                  <a:cubicBezTo>
                    <a:pt x="2271" y="177"/>
                    <a:pt x="2310" y="208"/>
                    <a:pt x="2310" y="245"/>
                  </a:cubicBezTo>
                  <a:cubicBezTo>
                    <a:pt x="2310" y="276"/>
                    <a:pt x="2307" y="290"/>
                    <a:pt x="2262" y="395"/>
                  </a:cubicBezTo>
                  <a:cubicBezTo>
                    <a:pt x="2217" y="499"/>
                    <a:pt x="2231" y="443"/>
                    <a:pt x="2169" y="747"/>
                  </a:cubicBezTo>
                  <a:cubicBezTo>
                    <a:pt x="2155" y="818"/>
                    <a:pt x="2141" y="952"/>
                    <a:pt x="2124" y="1153"/>
                  </a:cubicBezTo>
                  <a:cubicBezTo>
                    <a:pt x="2135" y="1268"/>
                    <a:pt x="2144" y="1305"/>
                    <a:pt x="2169" y="1305"/>
                  </a:cubicBezTo>
                  <a:lnTo>
                    <a:pt x="2183" y="1359"/>
                  </a:lnTo>
                  <a:close/>
                  <a:moveTo>
                    <a:pt x="2485" y="392"/>
                  </a:moveTo>
                  <a:cubicBezTo>
                    <a:pt x="2471" y="395"/>
                    <a:pt x="2457" y="446"/>
                    <a:pt x="2448" y="544"/>
                  </a:cubicBezTo>
                  <a:lnTo>
                    <a:pt x="2465" y="550"/>
                  </a:lnTo>
                  <a:cubicBezTo>
                    <a:pt x="2493" y="547"/>
                    <a:pt x="2530" y="513"/>
                    <a:pt x="2570" y="451"/>
                  </a:cubicBezTo>
                  <a:lnTo>
                    <a:pt x="2570" y="443"/>
                  </a:lnTo>
                  <a:cubicBezTo>
                    <a:pt x="2567" y="423"/>
                    <a:pt x="2541" y="406"/>
                    <a:pt x="2491" y="389"/>
                  </a:cubicBezTo>
                  <a:lnTo>
                    <a:pt x="2485" y="392"/>
                  </a:lnTo>
                  <a:close/>
                  <a:moveTo>
                    <a:pt x="2400" y="1305"/>
                  </a:moveTo>
                  <a:lnTo>
                    <a:pt x="2392" y="1283"/>
                  </a:lnTo>
                  <a:cubicBezTo>
                    <a:pt x="2386" y="1175"/>
                    <a:pt x="2389" y="1108"/>
                    <a:pt x="2395" y="1077"/>
                  </a:cubicBezTo>
                  <a:lnTo>
                    <a:pt x="2386" y="1054"/>
                  </a:lnTo>
                  <a:cubicBezTo>
                    <a:pt x="2386" y="1012"/>
                    <a:pt x="2389" y="992"/>
                    <a:pt x="2395" y="989"/>
                  </a:cubicBezTo>
                  <a:cubicBezTo>
                    <a:pt x="2406" y="921"/>
                    <a:pt x="2417" y="885"/>
                    <a:pt x="2426" y="879"/>
                  </a:cubicBezTo>
                  <a:cubicBezTo>
                    <a:pt x="2429" y="835"/>
                    <a:pt x="2454" y="776"/>
                    <a:pt x="2499" y="702"/>
                  </a:cubicBezTo>
                  <a:cubicBezTo>
                    <a:pt x="2496" y="680"/>
                    <a:pt x="2451" y="649"/>
                    <a:pt x="2361" y="612"/>
                  </a:cubicBezTo>
                  <a:cubicBezTo>
                    <a:pt x="2338" y="615"/>
                    <a:pt x="2316" y="663"/>
                    <a:pt x="2299" y="759"/>
                  </a:cubicBezTo>
                  <a:cubicBezTo>
                    <a:pt x="2248" y="969"/>
                    <a:pt x="2228" y="1122"/>
                    <a:pt x="2239" y="1209"/>
                  </a:cubicBezTo>
                  <a:cubicBezTo>
                    <a:pt x="2248" y="1271"/>
                    <a:pt x="2256" y="1302"/>
                    <a:pt x="2268" y="1300"/>
                  </a:cubicBezTo>
                  <a:cubicBezTo>
                    <a:pt x="2310" y="1345"/>
                    <a:pt x="2355" y="1364"/>
                    <a:pt x="2409" y="1359"/>
                  </a:cubicBezTo>
                  <a:lnTo>
                    <a:pt x="2400" y="1305"/>
                  </a:lnTo>
                  <a:close/>
                  <a:moveTo>
                    <a:pt x="3092" y="778"/>
                  </a:moveTo>
                  <a:cubicBezTo>
                    <a:pt x="3052" y="829"/>
                    <a:pt x="3049" y="829"/>
                    <a:pt x="3049" y="829"/>
                  </a:cubicBezTo>
                  <a:lnTo>
                    <a:pt x="3047" y="829"/>
                  </a:lnTo>
                  <a:cubicBezTo>
                    <a:pt x="3038" y="835"/>
                    <a:pt x="3024" y="859"/>
                    <a:pt x="3001" y="907"/>
                  </a:cubicBezTo>
                  <a:cubicBezTo>
                    <a:pt x="2984" y="924"/>
                    <a:pt x="2945" y="1003"/>
                    <a:pt x="2880" y="1139"/>
                  </a:cubicBezTo>
                  <a:lnTo>
                    <a:pt x="2812" y="1294"/>
                  </a:lnTo>
                  <a:cubicBezTo>
                    <a:pt x="2787" y="1353"/>
                    <a:pt x="2784" y="1356"/>
                    <a:pt x="2784" y="1356"/>
                  </a:cubicBezTo>
                  <a:lnTo>
                    <a:pt x="2781" y="1359"/>
                  </a:lnTo>
                  <a:lnTo>
                    <a:pt x="2759" y="1359"/>
                  </a:lnTo>
                  <a:cubicBezTo>
                    <a:pt x="2716" y="1359"/>
                    <a:pt x="2680" y="1342"/>
                    <a:pt x="2654" y="1311"/>
                  </a:cubicBezTo>
                  <a:cubicBezTo>
                    <a:pt x="2626" y="1294"/>
                    <a:pt x="2609" y="1252"/>
                    <a:pt x="2609" y="1187"/>
                  </a:cubicBezTo>
                  <a:cubicBezTo>
                    <a:pt x="2595" y="862"/>
                    <a:pt x="2575" y="702"/>
                    <a:pt x="2553" y="702"/>
                  </a:cubicBezTo>
                  <a:lnTo>
                    <a:pt x="2553" y="694"/>
                  </a:lnTo>
                  <a:cubicBezTo>
                    <a:pt x="2558" y="683"/>
                    <a:pt x="2570" y="677"/>
                    <a:pt x="2587" y="671"/>
                  </a:cubicBezTo>
                  <a:cubicBezTo>
                    <a:pt x="2708" y="691"/>
                    <a:pt x="2770" y="719"/>
                    <a:pt x="2770" y="756"/>
                  </a:cubicBezTo>
                  <a:lnTo>
                    <a:pt x="2770" y="762"/>
                  </a:lnTo>
                  <a:lnTo>
                    <a:pt x="2764" y="778"/>
                  </a:lnTo>
                  <a:lnTo>
                    <a:pt x="2776" y="804"/>
                  </a:lnTo>
                  <a:lnTo>
                    <a:pt x="2770" y="818"/>
                  </a:lnTo>
                  <a:lnTo>
                    <a:pt x="2781" y="879"/>
                  </a:lnTo>
                  <a:lnTo>
                    <a:pt x="2776" y="933"/>
                  </a:lnTo>
                  <a:lnTo>
                    <a:pt x="2778" y="1088"/>
                  </a:lnTo>
                  <a:cubicBezTo>
                    <a:pt x="2781" y="1153"/>
                    <a:pt x="2784" y="1153"/>
                    <a:pt x="2784" y="1153"/>
                  </a:cubicBezTo>
                  <a:lnTo>
                    <a:pt x="2787" y="1153"/>
                  </a:lnTo>
                  <a:cubicBezTo>
                    <a:pt x="2795" y="1153"/>
                    <a:pt x="2804" y="1133"/>
                    <a:pt x="2815" y="1094"/>
                  </a:cubicBezTo>
                  <a:cubicBezTo>
                    <a:pt x="2849" y="1048"/>
                    <a:pt x="2897" y="955"/>
                    <a:pt x="2965" y="810"/>
                  </a:cubicBezTo>
                  <a:cubicBezTo>
                    <a:pt x="3004" y="770"/>
                    <a:pt x="3041" y="697"/>
                    <a:pt x="3069" y="587"/>
                  </a:cubicBezTo>
                  <a:cubicBezTo>
                    <a:pt x="3109" y="533"/>
                    <a:pt x="3137" y="508"/>
                    <a:pt x="3151" y="508"/>
                  </a:cubicBezTo>
                  <a:cubicBezTo>
                    <a:pt x="3224" y="510"/>
                    <a:pt x="3244" y="536"/>
                    <a:pt x="3244" y="578"/>
                  </a:cubicBezTo>
                  <a:cubicBezTo>
                    <a:pt x="3244" y="592"/>
                    <a:pt x="3233" y="612"/>
                    <a:pt x="3210" y="637"/>
                  </a:cubicBezTo>
                  <a:lnTo>
                    <a:pt x="3092" y="778"/>
                  </a:lnTo>
                  <a:close/>
                  <a:moveTo>
                    <a:pt x="3382" y="567"/>
                  </a:moveTo>
                  <a:lnTo>
                    <a:pt x="3326" y="606"/>
                  </a:lnTo>
                  <a:cubicBezTo>
                    <a:pt x="3281" y="649"/>
                    <a:pt x="3247" y="691"/>
                    <a:pt x="3227" y="739"/>
                  </a:cubicBezTo>
                  <a:lnTo>
                    <a:pt x="3224" y="742"/>
                  </a:lnTo>
                  <a:cubicBezTo>
                    <a:pt x="3224" y="742"/>
                    <a:pt x="3222" y="745"/>
                    <a:pt x="3210" y="764"/>
                  </a:cubicBezTo>
                  <a:lnTo>
                    <a:pt x="3165" y="843"/>
                  </a:lnTo>
                  <a:cubicBezTo>
                    <a:pt x="3103" y="989"/>
                    <a:pt x="3072" y="1099"/>
                    <a:pt x="3072" y="1173"/>
                  </a:cubicBezTo>
                  <a:lnTo>
                    <a:pt x="3072" y="1187"/>
                  </a:lnTo>
                  <a:cubicBezTo>
                    <a:pt x="3072" y="1212"/>
                    <a:pt x="3089" y="1243"/>
                    <a:pt x="3123" y="1277"/>
                  </a:cubicBezTo>
                  <a:cubicBezTo>
                    <a:pt x="3154" y="1333"/>
                    <a:pt x="3193" y="1362"/>
                    <a:pt x="3238" y="1362"/>
                  </a:cubicBezTo>
                  <a:cubicBezTo>
                    <a:pt x="3275" y="1353"/>
                    <a:pt x="3295" y="1345"/>
                    <a:pt x="3295" y="1339"/>
                  </a:cubicBezTo>
                  <a:cubicBezTo>
                    <a:pt x="3329" y="1316"/>
                    <a:pt x="3346" y="1300"/>
                    <a:pt x="3346" y="1291"/>
                  </a:cubicBezTo>
                  <a:cubicBezTo>
                    <a:pt x="3399" y="1223"/>
                    <a:pt x="3433" y="1167"/>
                    <a:pt x="3450" y="1122"/>
                  </a:cubicBezTo>
                  <a:lnTo>
                    <a:pt x="3450" y="1116"/>
                  </a:lnTo>
                  <a:lnTo>
                    <a:pt x="3439" y="1108"/>
                  </a:lnTo>
                  <a:lnTo>
                    <a:pt x="3428" y="1116"/>
                  </a:lnTo>
                  <a:cubicBezTo>
                    <a:pt x="3371" y="1201"/>
                    <a:pt x="3309" y="1260"/>
                    <a:pt x="3241" y="1294"/>
                  </a:cubicBezTo>
                  <a:cubicBezTo>
                    <a:pt x="3230" y="1294"/>
                    <a:pt x="3219" y="1285"/>
                    <a:pt x="3213" y="1271"/>
                  </a:cubicBezTo>
                  <a:cubicBezTo>
                    <a:pt x="3213" y="1175"/>
                    <a:pt x="3250" y="1043"/>
                    <a:pt x="3323" y="879"/>
                  </a:cubicBezTo>
                  <a:lnTo>
                    <a:pt x="3363" y="882"/>
                  </a:lnTo>
                  <a:cubicBezTo>
                    <a:pt x="3363" y="882"/>
                    <a:pt x="3385" y="885"/>
                    <a:pt x="3405" y="876"/>
                  </a:cubicBezTo>
                  <a:lnTo>
                    <a:pt x="3473" y="849"/>
                  </a:lnTo>
                  <a:cubicBezTo>
                    <a:pt x="3515" y="826"/>
                    <a:pt x="3546" y="790"/>
                    <a:pt x="3566" y="739"/>
                  </a:cubicBezTo>
                  <a:lnTo>
                    <a:pt x="3566" y="685"/>
                  </a:lnTo>
                  <a:cubicBezTo>
                    <a:pt x="3560" y="649"/>
                    <a:pt x="3509" y="609"/>
                    <a:pt x="3411" y="564"/>
                  </a:cubicBezTo>
                  <a:lnTo>
                    <a:pt x="3382" y="567"/>
                  </a:lnTo>
                  <a:close/>
                  <a:moveTo>
                    <a:pt x="3478" y="708"/>
                  </a:moveTo>
                  <a:lnTo>
                    <a:pt x="3484" y="708"/>
                  </a:lnTo>
                  <a:lnTo>
                    <a:pt x="3490" y="714"/>
                  </a:lnTo>
                  <a:cubicBezTo>
                    <a:pt x="3450" y="801"/>
                    <a:pt x="3413" y="843"/>
                    <a:pt x="3380" y="843"/>
                  </a:cubicBezTo>
                  <a:lnTo>
                    <a:pt x="3357" y="835"/>
                  </a:lnTo>
                  <a:lnTo>
                    <a:pt x="3357" y="829"/>
                  </a:lnTo>
                  <a:cubicBezTo>
                    <a:pt x="3416" y="750"/>
                    <a:pt x="3456" y="708"/>
                    <a:pt x="3478" y="708"/>
                  </a:cubicBezTo>
                  <a:close/>
                  <a:moveTo>
                    <a:pt x="375" y="1147"/>
                  </a:moveTo>
                  <a:cubicBezTo>
                    <a:pt x="372" y="1187"/>
                    <a:pt x="347" y="1263"/>
                    <a:pt x="257" y="1263"/>
                  </a:cubicBezTo>
                  <a:cubicBezTo>
                    <a:pt x="178" y="1263"/>
                    <a:pt x="116" y="1206"/>
                    <a:pt x="116" y="1088"/>
                  </a:cubicBezTo>
                  <a:cubicBezTo>
                    <a:pt x="116" y="981"/>
                    <a:pt x="169" y="913"/>
                    <a:pt x="257" y="913"/>
                  </a:cubicBezTo>
                  <a:cubicBezTo>
                    <a:pt x="330" y="913"/>
                    <a:pt x="364" y="967"/>
                    <a:pt x="370" y="1003"/>
                  </a:cubicBezTo>
                  <a:lnTo>
                    <a:pt x="480" y="1003"/>
                  </a:lnTo>
                  <a:cubicBezTo>
                    <a:pt x="474" y="938"/>
                    <a:pt x="420" y="818"/>
                    <a:pt x="257" y="818"/>
                  </a:cubicBezTo>
                  <a:cubicBezTo>
                    <a:pt x="99" y="818"/>
                    <a:pt x="0" y="936"/>
                    <a:pt x="0" y="1088"/>
                  </a:cubicBezTo>
                  <a:cubicBezTo>
                    <a:pt x="0" y="1252"/>
                    <a:pt x="104" y="1359"/>
                    <a:pt x="257" y="1359"/>
                  </a:cubicBezTo>
                  <a:cubicBezTo>
                    <a:pt x="429" y="1359"/>
                    <a:pt x="482" y="1221"/>
                    <a:pt x="485" y="1147"/>
                  </a:cubicBezTo>
                  <a:lnTo>
                    <a:pt x="375" y="1147"/>
                  </a:lnTo>
                  <a:close/>
                  <a:moveTo>
                    <a:pt x="646" y="826"/>
                  </a:moveTo>
                  <a:lnTo>
                    <a:pt x="539" y="826"/>
                  </a:lnTo>
                  <a:lnTo>
                    <a:pt x="539" y="919"/>
                  </a:lnTo>
                  <a:lnTo>
                    <a:pt x="649" y="919"/>
                  </a:lnTo>
                  <a:lnTo>
                    <a:pt x="649" y="826"/>
                  </a:lnTo>
                  <a:lnTo>
                    <a:pt x="646" y="826"/>
                  </a:lnTo>
                  <a:close/>
                  <a:moveTo>
                    <a:pt x="646" y="969"/>
                  </a:moveTo>
                  <a:lnTo>
                    <a:pt x="539" y="969"/>
                  </a:lnTo>
                  <a:lnTo>
                    <a:pt x="539" y="1345"/>
                  </a:lnTo>
                  <a:lnTo>
                    <a:pt x="649" y="1345"/>
                  </a:lnTo>
                  <a:lnTo>
                    <a:pt x="649" y="969"/>
                  </a:lnTo>
                  <a:lnTo>
                    <a:pt x="646" y="969"/>
                  </a:lnTo>
                  <a:close/>
                  <a:moveTo>
                    <a:pt x="703" y="1068"/>
                  </a:moveTo>
                  <a:cubicBezTo>
                    <a:pt x="703" y="1147"/>
                    <a:pt x="773" y="1173"/>
                    <a:pt x="813" y="1181"/>
                  </a:cubicBezTo>
                  <a:cubicBezTo>
                    <a:pt x="824" y="1184"/>
                    <a:pt x="852" y="1189"/>
                    <a:pt x="861" y="1192"/>
                  </a:cubicBezTo>
                  <a:cubicBezTo>
                    <a:pt x="900" y="1201"/>
                    <a:pt x="937" y="1209"/>
                    <a:pt x="937" y="1240"/>
                  </a:cubicBezTo>
                  <a:cubicBezTo>
                    <a:pt x="937" y="1263"/>
                    <a:pt x="914" y="1280"/>
                    <a:pt x="869" y="1280"/>
                  </a:cubicBezTo>
                  <a:cubicBezTo>
                    <a:pt x="827" y="1280"/>
                    <a:pt x="799" y="1257"/>
                    <a:pt x="796" y="1221"/>
                  </a:cubicBezTo>
                  <a:lnTo>
                    <a:pt x="691" y="1221"/>
                  </a:lnTo>
                  <a:cubicBezTo>
                    <a:pt x="694" y="1260"/>
                    <a:pt x="717" y="1353"/>
                    <a:pt x="869" y="1353"/>
                  </a:cubicBezTo>
                  <a:cubicBezTo>
                    <a:pt x="1010" y="1353"/>
                    <a:pt x="1050" y="1277"/>
                    <a:pt x="1050" y="1232"/>
                  </a:cubicBezTo>
                  <a:cubicBezTo>
                    <a:pt x="1050" y="1181"/>
                    <a:pt x="1019" y="1139"/>
                    <a:pt x="923" y="1116"/>
                  </a:cubicBezTo>
                  <a:cubicBezTo>
                    <a:pt x="917" y="1113"/>
                    <a:pt x="886" y="1108"/>
                    <a:pt x="875" y="1105"/>
                  </a:cubicBezTo>
                  <a:cubicBezTo>
                    <a:pt x="827" y="1094"/>
                    <a:pt x="813" y="1085"/>
                    <a:pt x="813" y="1060"/>
                  </a:cubicBezTo>
                  <a:cubicBezTo>
                    <a:pt x="813" y="1040"/>
                    <a:pt x="838" y="1029"/>
                    <a:pt x="863" y="1029"/>
                  </a:cubicBezTo>
                  <a:cubicBezTo>
                    <a:pt x="923" y="1029"/>
                    <a:pt x="934" y="1060"/>
                    <a:pt x="937" y="1077"/>
                  </a:cubicBezTo>
                  <a:lnTo>
                    <a:pt x="1041" y="1077"/>
                  </a:lnTo>
                  <a:cubicBezTo>
                    <a:pt x="1038" y="1040"/>
                    <a:pt x="1010" y="961"/>
                    <a:pt x="863" y="961"/>
                  </a:cubicBezTo>
                  <a:cubicBezTo>
                    <a:pt x="745" y="961"/>
                    <a:pt x="703" y="1020"/>
                    <a:pt x="703" y="1068"/>
                  </a:cubicBezTo>
                  <a:close/>
                  <a:moveTo>
                    <a:pt x="1357" y="1209"/>
                  </a:moveTo>
                  <a:cubicBezTo>
                    <a:pt x="1349" y="1243"/>
                    <a:pt x="1326" y="1280"/>
                    <a:pt x="1278" y="1280"/>
                  </a:cubicBezTo>
                  <a:cubicBezTo>
                    <a:pt x="1219" y="1280"/>
                    <a:pt x="1191" y="1229"/>
                    <a:pt x="1191" y="1158"/>
                  </a:cubicBezTo>
                  <a:cubicBezTo>
                    <a:pt x="1191" y="1105"/>
                    <a:pt x="1211" y="1037"/>
                    <a:pt x="1278" y="1037"/>
                  </a:cubicBezTo>
                  <a:cubicBezTo>
                    <a:pt x="1321" y="1037"/>
                    <a:pt x="1346" y="1068"/>
                    <a:pt x="1354" y="1099"/>
                  </a:cubicBezTo>
                  <a:lnTo>
                    <a:pt x="1462" y="1099"/>
                  </a:lnTo>
                  <a:cubicBezTo>
                    <a:pt x="1456" y="1040"/>
                    <a:pt x="1411" y="958"/>
                    <a:pt x="1278" y="958"/>
                  </a:cubicBezTo>
                  <a:cubicBezTo>
                    <a:pt x="1160" y="958"/>
                    <a:pt x="1078" y="1035"/>
                    <a:pt x="1078" y="1156"/>
                  </a:cubicBezTo>
                  <a:cubicBezTo>
                    <a:pt x="1078" y="1278"/>
                    <a:pt x="1160" y="1353"/>
                    <a:pt x="1278" y="1353"/>
                  </a:cubicBezTo>
                  <a:cubicBezTo>
                    <a:pt x="1417" y="1353"/>
                    <a:pt x="1456" y="1266"/>
                    <a:pt x="1462" y="1206"/>
                  </a:cubicBezTo>
                  <a:lnTo>
                    <a:pt x="1357" y="1206"/>
                  </a:lnTo>
                  <a:lnTo>
                    <a:pt x="1357" y="1209"/>
                  </a:lnTo>
                  <a:close/>
                  <a:moveTo>
                    <a:pt x="1693" y="1356"/>
                  </a:moveTo>
                  <a:cubicBezTo>
                    <a:pt x="1809" y="1356"/>
                    <a:pt x="1893" y="1280"/>
                    <a:pt x="1893" y="1158"/>
                  </a:cubicBezTo>
                  <a:cubicBezTo>
                    <a:pt x="1893" y="1034"/>
                    <a:pt x="1809" y="961"/>
                    <a:pt x="1693" y="961"/>
                  </a:cubicBezTo>
                  <a:cubicBezTo>
                    <a:pt x="1575" y="961"/>
                    <a:pt x="1493" y="1037"/>
                    <a:pt x="1493" y="1158"/>
                  </a:cubicBezTo>
                  <a:cubicBezTo>
                    <a:pt x="1493" y="1280"/>
                    <a:pt x="1575" y="1356"/>
                    <a:pt x="1693" y="1356"/>
                  </a:cubicBezTo>
                  <a:close/>
                  <a:moveTo>
                    <a:pt x="1778" y="1158"/>
                  </a:moveTo>
                  <a:cubicBezTo>
                    <a:pt x="1778" y="1221"/>
                    <a:pt x="1752" y="1280"/>
                    <a:pt x="1690" y="1280"/>
                  </a:cubicBezTo>
                  <a:cubicBezTo>
                    <a:pt x="1631" y="1280"/>
                    <a:pt x="1603" y="1229"/>
                    <a:pt x="1603" y="1158"/>
                  </a:cubicBezTo>
                  <a:cubicBezTo>
                    <a:pt x="1603" y="1108"/>
                    <a:pt x="1623" y="1037"/>
                    <a:pt x="1690" y="1037"/>
                  </a:cubicBezTo>
                  <a:cubicBezTo>
                    <a:pt x="1752" y="1037"/>
                    <a:pt x="1778" y="1096"/>
                    <a:pt x="1778" y="1158"/>
                  </a:cubicBezTo>
                  <a:close/>
                  <a:moveTo>
                    <a:pt x="28" y="1627"/>
                  </a:moveTo>
                  <a:cubicBezTo>
                    <a:pt x="28" y="1638"/>
                    <a:pt x="31" y="1647"/>
                    <a:pt x="37" y="1652"/>
                  </a:cubicBezTo>
                  <a:cubicBezTo>
                    <a:pt x="42" y="1658"/>
                    <a:pt x="48" y="1661"/>
                    <a:pt x="59" y="1661"/>
                  </a:cubicBezTo>
                  <a:cubicBezTo>
                    <a:pt x="68" y="1661"/>
                    <a:pt x="76" y="1658"/>
                    <a:pt x="82" y="1652"/>
                  </a:cubicBezTo>
                  <a:cubicBezTo>
                    <a:pt x="87" y="1647"/>
                    <a:pt x="90" y="1638"/>
                    <a:pt x="90" y="1627"/>
                  </a:cubicBezTo>
                  <a:lnTo>
                    <a:pt x="90" y="1500"/>
                  </a:lnTo>
                  <a:lnTo>
                    <a:pt x="116" y="1500"/>
                  </a:lnTo>
                  <a:lnTo>
                    <a:pt x="116" y="1627"/>
                  </a:lnTo>
                  <a:cubicBezTo>
                    <a:pt x="116" y="1644"/>
                    <a:pt x="110" y="1658"/>
                    <a:pt x="102" y="1669"/>
                  </a:cubicBezTo>
                  <a:cubicBezTo>
                    <a:pt x="93" y="1678"/>
                    <a:pt x="79" y="1683"/>
                    <a:pt x="59" y="1683"/>
                  </a:cubicBezTo>
                  <a:cubicBezTo>
                    <a:pt x="51" y="1683"/>
                    <a:pt x="45" y="1683"/>
                    <a:pt x="37" y="1680"/>
                  </a:cubicBezTo>
                  <a:cubicBezTo>
                    <a:pt x="31" y="1678"/>
                    <a:pt x="25" y="1675"/>
                    <a:pt x="20" y="1669"/>
                  </a:cubicBezTo>
                  <a:cubicBezTo>
                    <a:pt x="14" y="1664"/>
                    <a:pt x="11" y="1658"/>
                    <a:pt x="8" y="1652"/>
                  </a:cubicBezTo>
                  <a:cubicBezTo>
                    <a:pt x="6" y="1647"/>
                    <a:pt x="6" y="1638"/>
                    <a:pt x="3" y="1630"/>
                  </a:cubicBezTo>
                  <a:lnTo>
                    <a:pt x="28" y="1630"/>
                  </a:lnTo>
                  <a:lnTo>
                    <a:pt x="28" y="1627"/>
                  </a:lnTo>
                  <a:close/>
                  <a:moveTo>
                    <a:pt x="147" y="1633"/>
                  </a:moveTo>
                  <a:cubicBezTo>
                    <a:pt x="147" y="1641"/>
                    <a:pt x="147" y="1647"/>
                    <a:pt x="149" y="1655"/>
                  </a:cubicBezTo>
                  <a:cubicBezTo>
                    <a:pt x="152" y="1661"/>
                    <a:pt x="155" y="1666"/>
                    <a:pt x="158" y="1669"/>
                  </a:cubicBezTo>
                  <a:cubicBezTo>
                    <a:pt x="161" y="1672"/>
                    <a:pt x="166" y="1675"/>
                    <a:pt x="172" y="1678"/>
                  </a:cubicBezTo>
                  <a:cubicBezTo>
                    <a:pt x="178" y="1680"/>
                    <a:pt x="183" y="1680"/>
                    <a:pt x="189" y="1680"/>
                  </a:cubicBezTo>
                  <a:cubicBezTo>
                    <a:pt x="197" y="1680"/>
                    <a:pt x="203" y="1678"/>
                    <a:pt x="212" y="1675"/>
                  </a:cubicBezTo>
                  <a:cubicBezTo>
                    <a:pt x="217" y="1672"/>
                    <a:pt x="223" y="1666"/>
                    <a:pt x="228" y="1661"/>
                  </a:cubicBezTo>
                  <a:lnTo>
                    <a:pt x="231" y="1675"/>
                  </a:lnTo>
                  <a:lnTo>
                    <a:pt x="251" y="1675"/>
                  </a:lnTo>
                  <a:lnTo>
                    <a:pt x="251" y="1545"/>
                  </a:lnTo>
                  <a:lnTo>
                    <a:pt x="228" y="1545"/>
                  </a:lnTo>
                  <a:lnTo>
                    <a:pt x="228" y="1624"/>
                  </a:lnTo>
                  <a:cubicBezTo>
                    <a:pt x="228" y="1630"/>
                    <a:pt x="228" y="1633"/>
                    <a:pt x="226" y="1638"/>
                  </a:cubicBezTo>
                  <a:cubicBezTo>
                    <a:pt x="226" y="1641"/>
                    <a:pt x="223" y="1647"/>
                    <a:pt x="220" y="1649"/>
                  </a:cubicBezTo>
                  <a:lnTo>
                    <a:pt x="212" y="1658"/>
                  </a:lnTo>
                  <a:cubicBezTo>
                    <a:pt x="209" y="1661"/>
                    <a:pt x="203" y="1661"/>
                    <a:pt x="197" y="1661"/>
                  </a:cubicBezTo>
                  <a:cubicBezTo>
                    <a:pt x="189" y="1661"/>
                    <a:pt x="183" y="1658"/>
                    <a:pt x="178" y="1655"/>
                  </a:cubicBezTo>
                  <a:cubicBezTo>
                    <a:pt x="172" y="1649"/>
                    <a:pt x="169" y="1644"/>
                    <a:pt x="169" y="1635"/>
                  </a:cubicBezTo>
                  <a:lnTo>
                    <a:pt x="169" y="1551"/>
                  </a:lnTo>
                  <a:lnTo>
                    <a:pt x="147" y="1551"/>
                  </a:lnTo>
                  <a:lnTo>
                    <a:pt x="147" y="1633"/>
                  </a:lnTo>
                  <a:close/>
                  <a:moveTo>
                    <a:pt x="313" y="1596"/>
                  </a:moveTo>
                  <a:cubicBezTo>
                    <a:pt x="313" y="1590"/>
                    <a:pt x="313" y="1587"/>
                    <a:pt x="316" y="1582"/>
                  </a:cubicBezTo>
                  <a:cubicBezTo>
                    <a:pt x="319" y="1579"/>
                    <a:pt x="319" y="1573"/>
                    <a:pt x="322" y="1570"/>
                  </a:cubicBezTo>
                  <a:cubicBezTo>
                    <a:pt x="324" y="1568"/>
                    <a:pt x="327" y="1565"/>
                    <a:pt x="333" y="1565"/>
                  </a:cubicBezTo>
                  <a:cubicBezTo>
                    <a:pt x="336" y="1562"/>
                    <a:pt x="341" y="1562"/>
                    <a:pt x="344" y="1562"/>
                  </a:cubicBezTo>
                  <a:cubicBezTo>
                    <a:pt x="353" y="1562"/>
                    <a:pt x="361" y="1565"/>
                    <a:pt x="364" y="1568"/>
                  </a:cubicBezTo>
                  <a:cubicBezTo>
                    <a:pt x="370" y="1573"/>
                    <a:pt x="372" y="1579"/>
                    <a:pt x="372" y="1590"/>
                  </a:cubicBezTo>
                  <a:lnTo>
                    <a:pt x="372" y="1675"/>
                  </a:lnTo>
                  <a:lnTo>
                    <a:pt x="395" y="1675"/>
                  </a:lnTo>
                  <a:lnTo>
                    <a:pt x="395" y="1590"/>
                  </a:lnTo>
                  <a:cubicBezTo>
                    <a:pt x="395" y="1573"/>
                    <a:pt x="392" y="1563"/>
                    <a:pt x="384" y="1554"/>
                  </a:cubicBezTo>
                  <a:cubicBezTo>
                    <a:pt x="375" y="1546"/>
                    <a:pt x="364" y="1542"/>
                    <a:pt x="350" y="1542"/>
                  </a:cubicBezTo>
                  <a:cubicBezTo>
                    <a:pt x="341" y="1542"/>
                    <a:pt x="336" y="1545"/>
                    <a:pt x="327" y="1548"/>
                  </a:cubicBezTo>
                  <a:cubicBezTo>
                    <a:pt x="322" y="1551"/>
                    <a:pt x="316" y="1556"/>
                    <a:pt x="310" y="1562"/>
                  </a:cubicBezTo>
                  <a:lnTo>
                    <a:pt x="308" y="1545"/>
                  </a:lnTo>
                  <a:lnTo>
                    <a:pt x="288" y="1545"/>
                  </a:lnTo>
                  <a:lnTo>
                    <a:pt x="288" y="1675"/>
                  </a:lnTo>
                  <a:lnTo>
                    <a:pt x="313" y="1675"/>
                  </a:lnTo>
                  <a:lnTo>
                    <a:pt x="313" y="1596"/>
                  </a:lnTo>
                  <a:close/>
                  <a:moveTo>
                    <a:pt x="519" y="1638"/>
                  </a:moveTo>
                  <a:cubicBezTo>
                    <a:pt x="516" y="1644"/>
                    <a:pt x="514" y="1649"/>
                    <a:pt x="508" y="1652"/>
                  </a:cubicBezTo>
                  <a:cubicBezTo>
                    <a:pt x="502" y="1655"/>
                    <a:pt x="497" y="1658"/>
                    <a:pt x="488" y="1658"/>
                  </a:cubicBezTo>
                  <a:cubicBezTo>
                    <a:pt x="477" y="1658"/>
                    <a:pt x="468" y="1655"/>
                    <a:pt x="460" y="1647"/>
                  </a:cubicBezTo>
                  <a:cubicBezTo>
                    <a:pt x="451" y="1641"/>
                    <a:pt x="449" y="1630"/>
                    <a:pt x="449" y="1613"/>
                  </a:cubicBezTo>
                  <a:lnTo>
                    <a:pt x="547" y="1613"/>
                  </a:lnTo>
                  <a:cubicBezTo>
                    <a:pt x="547" y="1599"/>
                    <a:pt x="545" y="1587"/>
                    <a:pt x="542" y="1579"/>
                  </a:cubicBezTo>
                  <a:cubicBezTo>
                    <a:pt x="539" y="1570"/>
                    <a:pt x="533" y="1562"/>
                    <a:pt x="530" y="1556"/>
                  </a:cubicBezTo>
                  <a:cubicBezTo>
                    <a:pt x="525" y="1551"/>
                    <a:pt x="519" y="1545"/>
                    <a:pt x="511" y="1542"/>
                  </a:cubicBezTo>
                  <a:cubicBezTo>
                    <a:pt x="502" y="1539"/>
                    <a:pt x="494" y="1539"/>
                    <a:pt x="485" y="1539"/>
                  </a:cubicBezTo>
                  <a:cubicBezTo>
                    <a:pt x="477" y="1539"/>
                    <a:pt x="468" y="1542"/>
                    <a:pt x="460" y="1545"/>
                  </a:cubicBezTo>
                  <a:cubicBezTo>
                    <a:pt x="451" y="1548"/>
                    <a:pt x="446" y="1554"/>
                    <a:pt x="440" y="1559"/>
                  </a:cubicBezTo>
                  <a:cubicBezTo>
                    <a:pt x="434" y="1565"/>
                    <a:pt x="432" y="1573"/>
                    <a:pt x="426" y="1582"/>
                  </a:cubicBezTo>
                  <a:cubicBezTo>
                    <a:pt x="423" y="1590"/>
                    <a:pt x="420" y="1602"/>
                    <a:pt x="420" y="1613"/>
                  </a:cubicBezTo>
                  <a:cubicBezTo>
                    <a:pt x="420" y="1625"/>
                    <a:pt x="423" y="1635"/>
                    <a:pt x="426" y="1644"/>
                  </a:cubicBezTo>
                  <a:cubicBezTo>
                    <a:pt x="429" y="1652"/>
                    <a:pt x="434" y="1661"/>
                    <a:pt x="440" y="1666"/>
                  </a:cubicBezTo>
                  <a:cubicBezTo>
                    <a:pt x="446" y="1672"/>
                    <a:pt x="451" y="1678"/>
                    <a:pt x="460" y="1680"/>
                  </a:cubicBezTo>
                  <a:cubicBezTo>
                    <a:pt x="468" y="1683"/>
                    <a:pt x="477" y="1686"/>
                    <a:pt x="485" y="1686"/>
                  </a:cubicBezTo>
                  <a:cubicBezTo>
                    <a:pt x="494" y="1686"/>
                    <a:pt x="499" y="1686"/>
                    <a:pt x="508" y="1683"/>
                  </a:cubicBezTo>
                  <a:lnTo>
                    <a:pt x="525" y="1675"/>
                  </a:lnTo>
                  <a:cubicBezTo>
                    <a:pt x="530" y="1672"/>
                    <a:pt x="533" y="1666"/>
                    <a:pt x="536" y="1661"/>
                  </a:cubicBezTo>
                  <a:lnTo>
                    <a:pt x="545" y="1644"/>
                  </a:lnTo>
                  <a:lnTo>
                    <a:pt x="519" y="1644"/>
                  </a:lnTo>
                  <a:lnTo>
                    <a:pt x="519" y="1638"/>
                  </a:lnTo>
                  <a:close/>
                  <a:moveTo>
                    <a:pt x="511" y="1570"/>
                  </a:moveTo>
                  <a:cubicBezTo>
                    <a:pt x="516" y="1576"/>
                    <a:pt x="522" y="1585"/>
                    <a:pt x="522" y="1599"/>
                  </a:cubicBezTo>
                  <a:lnTo>
                    <a:pt x="449" y="1599"/>
                  </a:lnTo>
                  <a:cubicBezTo>
                    <a:pt x="451" y="1587"/>
                    <a:pt x="454" y="1579"/>
                    <a:pt x="463" y="1573"/>
                  </a:cubicBezTo>
                  <a:cubicBezTo>
                    <a:pt x="468" y="1565"/>
                    <a:pt x="477" y="1562"/>
                    <a:pt x="485" y="1562"/>
                  </a:cubicBezTo>
                  <a:cubicBezTo>
                    <a:pt x="497" y="1562"/>
                    <a:pt x="502" y="1565"/>
                    <a:pt x="511" y="1570"/>
                  </a:cubicBezTo>
                  <a:close/>
                  <a:moveTo>
                    <a:pt x="728" y="1500"/>
                  </a:moveTo>
                  <a:lnTo>
                    <a:pt x="705" y="1500"/>
                  </a:lnTo>
                  <a:lnTo>
                    <a:pt x="666" y="1520"/>
                  </a:lnTo>
                  <a:lnTo>
                    <a:pt x="666" y="1545"/>
                  </a:lnTo>
                  <a:lnTo>
                    <a:pt x="705" y="1525"/>
                  </a:lnTo>
                  <a:lnTo>
                    <a:pt x="705" y="1675"/>
                  </a:lnTo>
                  <a:lnTo>
                    <a:pt x="728" y="1675"/>
                  </a:lnTo>
                  <a:lnTo>
                    <a:pt x="728" y="1500"/>
                  </a:lnTo>
                  <a:close/>
                  <a:moveTo>
                    <a:pt x="880" y="1675"/>
                  </a:moveTo>
                  <a:cubicBezTo>
                    <a:pt x="888" y="1672"/>
                    <a:pt x="894" y="1666"/>
                    <a:pt x="900" y="1658"/>
                  </a:cubicBezTo>
                  <a:cubicBezTo>
                    <a:pt x="906" y="1649"/>
                    <a:pt x="911" y="1642"/>
                    <a:pt x="914" y="1630"/>
                  </a:cubicBezTo>
                  <a:cubicBezTo>
                    <a:pt x="917" y="1619"/>
                    <a:pt x="920" y="1604"/>
                    <a:pt x="920" y="1590"/>
                  </a:cubicBezTo>
                  <a:cubicBezTo>
                    <a:pt x="920" y="1573"/>
                    <a:pt x="917" y="1559"/>
                    <a:pt x="914" y="1548"/>
                  </a:cubicBezTo>
                  <a:cubicBezTo>
                    <a:pt x="911" y="1537"/>
                    <a:pt x="906" y="1529"/>
                    <a:pt x="900" y="1520"/>
                  </a:cubicBezTo>
                  <a:cubicBezTo>
                    <a:pt x="894" y="1512"/>
                    <a:pt x="889" y="1508"/>
                    <a:pt x="880" y="1503"/>
                  </a:cubicBezTo>
                  <a:cubicBezTo>
                    <a:pt x="872" y="1500"/>
                    <a:pt x="863" y="1497"/>
                    <a:pt x="855" y="1497"/>
                  </a:cubicBezTo>
                  <a:cubicBezTo>
                    <a:pt x="846" y="1497"/>
                    <a:pt x="838" y="1500"/>
                    <a:pt x="830" y="1503"/>
                  </a:cubicBezTo>
                  <a:cubicBezTo>
                    <a:pt x="821" y="1506"/>
                    <a:pt x="815" y="1511"/>
                    <a:pt x="810" y="1520"/>
                  </a:cubicBezTo>
                  <a:cubicBezTo>
                    <a:pt x="804" y="1528"/>
                    <a:pt x="799" y="1537"/>
                    <a:pt x="796" y="1548"/>
                  </a:cubicBezTo>
                  <a:cubicBezTo>
                    <a:pt x="793" y="1559"/>
                    <a:pt x="790" y="1573"/>
                    <a:pt x="790" y="1590"/>
                  </a:cubicBezTo>
                  <a:cubicBezTo>
                    <a:pt x="790" y="1607"/>
                    <a:pt x="793" y="1619"/>
                    <a:pt x="796" y="1630"/>
                  </a:cubicBezTo>
                  <a:cubicBezTo>
                    <a:pt x="799" y="1642"/>
                    <a:pt x="804" y="1650"/>
                    <a:pt x="810" y="1658"/>
                  </a:cubicBezTo>
                  <a:cubicBezTo>
                    <a:pt x="815" y="1667"/>
                    <a:pt x="821" y="1672"/>
                    <a:pt x="830" y="1675"/>
                  </a:cubicBezTo>
                  <a:cubicBezTo>
                    <a:pt x="838" y="1678"/>
                    <a:pt x="846" y="1680"/>
                    <a:pt x="855" y="1680"/>
                  </a:cubicBezTo>
                  <a:cubicBezTo>
                    <a:pt x="863" y="1680"/>
                    <a:pt x="871" y="1678"/>
                    <a:pt x="880" y="1675"/>
                  </a:cubicBezTo>
                  <a:close/>
                  <a:moveTo>
                    <a:pt x="827" y="1644"/>
                  </a:moveTo>
                  <a:cubicBezTo>
                    <a:pt x="821" y="1633"/>
                    <a:pt x="818" y="1616"/>
                    <a:pt x="818" y="1590"/>
                  </a:cubicBezTo>
                  <a:cubicBezTo>
                    <a:pt x="818" y="1565"/>
                    <a:pt x="821" y="1548"/>
                    <a:pt x="827" y="1537"/>
                  </a:cubicBezTo>
                  <a:cubicBezTo>
                    <a:pt x="832" y="1525"/>
                    <a:pt x="844" y="1520"/>
                    <a:pt x="855" y="1520"/>
                  </a:cubicBezTo>
                  <a:cubicBezTo>
                    <a:pt x="869" y="1520"/>
                    <a:pt x="877" y="1526"/>
                    <a:pt x="883" y="1537"/>
                  </a:cubicBezTo>
                  <a:cubicBezTo>
                    <a:pt x="888" y="1549"/>
                    <a:pt x="892" y="1565"/>
                    <a:pt x="892" y="1590"/>
                  </a:cubicBezTo>
                  <a:cubicBezTo>
                    <a:pt x="892" y="1616"/>
                    <a:pt x="889" y="1633"/>
                    <a:pt x="883" y="1644"/>
                  </a:cubicBezTo>
                  <a:cubicBezTo>
                    <a:pt x="878" y="1655"/>
                    <a:pt x="869" y="1661"/>
                    <a:pt x="855" y="1661"/>
                  </a:cubicBezTo>
                  <a:cubicBezTo>
                    <a:pt x="841" y="1661"/>
                    <a:pt x="832" y="1655"/>
                    <a:pt x="827" y="1644"/>
                  </a:cubicBezTo>
                  <a:close/>
                  <a:moveTo>
                    <a:pt x="951" y="1607"/>
                  </a:moveTo>
                  <a:lnTo>
                    <a:pt x="1041" y="1607"/>
                  </a:lnTo>
                  <a:lnTo>
                    <a:pt x="1041" y="1587"/>
                  </a:lnTo>
                  <a:lnTo>
                    <a:pt x="951" y="1587"/>
                  </a:lnTo>
                  <a:lnTo>
                    <a:pt x="951" y="1607"/>
                  </a:lnTo>
                  <a:close/>
                  <a:moveTo>
                    <a:pt x="1160" y="1500"/>
                  </a:moveTo>
                  <a:lnTo>
                    <a:pt x="1137" y="1500"/>
                  </a:lnTo>
                  <a:lnTo>
                    <a:pt x="1098" y="1520"/>
                  </a:lnTo>
                  <a:lnTo>
                    <a:pt x="1098" y="1545"/>
                  </a:lnTo>
                  <a:lnTo>
                    <a:pt x="1137" y="1525"/>
                  </a:lnTo>
                  <a:lnTo>
                    <a:pt x="1137" y="1675"/>
                  </a:lnTo>
                  <a:lnTo>
                    <a:pt x="1160" y="1675"/>
                  </a:lnTo>
                  <a:lnTo>
                    <a:pt x="1160" y="1500"/>
                  </a:lnTo>
                  <a:close/>
                  <a:moveTo>
                    <a:pt x="1298" y="1503"/>
                  </a:moveTo>
                  <a:lnTo>
                    <a:pt x="1225" y="1621"/>
                  </a:lnTo>
                  <a:lnTo>
                    <a:pt x="1225" y="1644"/>
                  </a:lnTo>
                  <a:lnTo>
                    <a:pt x="1301" y="1644"/>
                  </a:lnTo>
                  <a:lnTo>
                    <a:pt x="1301" y="1678"/>
                  </a:lnTo>
                  <a:lnTo>
                    <a:pt x="1323" y="1678"/>
                  </a:lnTo>
                  <a:lnTo>
                    <a:pt x="1323" y="1644"/>
                  </a:lnTo>
                  <a:lnTo>
                    <a:pt x="1352" y="1644"/>
                  </a:lnTo>
                  <a:lnTo>
                    <a:pt x="1352" y="1624"/>
                  </a:lnTo>
                  <a:lnTo>
                    <a:pt x="1323" y="1624"/>
                  </a:lnTo>
                  <a:lnTo>
                    <a:pt x="1323" y="1503"/>
                  </a:lnTo>
                  <a:lnTo>
                    <a:pt x="1298" y="1503"/>
                  </a:lnTo>
                  <a:close/>
                  <a:moveTo>
                    <a:pt x="1250" y="1624"/>
                  </a:moveTo>
                  <a:lnTo>
                    <a:pt x="1301" y="1542"/>
                  </a:lnTo>
                  <a:lnTo>
                    <a:pt x="1301" y="1624"/>
                  </a:lnTo>
                  <a:lnTo>
                    <a:pt x="1250" y="1624"/>
                  </a:lnTo>
                  <a:close/>
                  <a:moveTo>
                    <a:pt x="1385" y="1647"/>
                  </a:moveTo>
                  <a:lnTo>
                    <a:pt x="1385" y="1675"/>
                  </a:lnTo>
                  <a:lnTo>
                    <a:pt x="1397" y="1675"/>
                  </a:lnTo>
                  <a:cubicBezTo>
                    <a:pt x="1397" y="1683"/>
                    <a:pt x="1397" y="1689"/>
                    <a:pt x="1391" y="1692"/>
                  </a:cubicBezTo>
                  <a:cubicBezTo>
                    <a:pt x="1388" y="1695"/>
                    <a:pt x="1385" y="1697"/>
                    <a:pt x="1380" y="1697"/>
                  </a:cubicBezTo>
                  <a:lnTo>
                    <a:pt x="1380" y="1709"/>
                  </a:lnTo>
                  <a:cubicBezTo>
                    <a:pt x="1383" y="1709"/>
                    <a:pt x="1388" y="1706"/>
                    <a:pt x="1391" y="1706"/>
                  </a:cubicBezTo>
                  <a:cubicBezTo>
                    <a:pt x="1394" y="1703"/>
                    <a:pt x="1400" y="1703"/>
                    <a:pt x="1402" y="1697"/>
                  </a:cubicBezTo>
                  <a:cubicBezTo>
                    <a:pt x="1405" y="1695"/>
                    <a:pt x="1408" y="1689"/>
                    <a:pt x="1411" y="1686"/>
                  </a:cubicBezTo>
                  <a:cubicBezTo>
                    <a:pt x="1414" y="1680"/>
                    <a:pt x="1414" y="1675"/>
                    <a:pt x="1414" y="1669"/>
                  </a:cubicBezTo>
                  <a:lnTo>
                    <a:pt x="1414" y="1647"/>
                  </a:lnTo>
                  <a:lnTo>
                    <a:pt x="1385" y="1647"/>
                  </a:lnTo>
                  <a:close/>
                  <a:moveTo>
                    <a:pt x="1552" y="1548"/>
                  </a:moveTo>
                  <a:cubicBezTo>
                    <a:pt x="1552" y="1539"/>
                    <a:pt x="1557" y="1531"/>
                    <a:pt x="1563" y="1525"/>
                  </a:cubicBezTo>
                  <a:cubicBezTo>
                    <a:pt x="1568" y="1520"/>
                    <a:pt x="1577" y="1517"/>
                    <a:pt x="1589" y="1517"/>
                  </a:cubicBezTo>
                  <a:cubicBezTo>
                    <a:pt x="1600" y="1517"/>
                    <a:pt x="1608" y="1520"/>
                    <a:pt x="1614" y="1525"/>
                  </a:cubicBezTo>
                  <a:cubicBezTo>
                    <a:pt x="1620" y="1531"/>
                    <a:pt x="1623" y="1537"/>
                    <a:pt x="1623" y="1548"/>
                  </a:cubicBezTo>
                  <a:cubicBezTo>
                    <a:pt x="1623" y="1554"/>
                    <a:pt x="1623" y="1556"/>
                    <a:pt x="1620" y="1559"/>
                  </a:cubicBezTo>
                  <a:cubicBezTo>
                    <a:pt x="1620" y="1562"/>
                    <a:pt x="1617" y="1568"/>
                    <a:pt x="1614" y="1570"/>
                  </a:cubicBezTo>
                  <a:cubicBezTo>
                    <a:pt x="1611" y="1573"/>
                    <a:pt x="1608" y="1579"/>
                    <a:pt x="1603" y="1585"/>
                  </a:cubicBezTo>
                  <a:cubicBezTo>
                    <a:pt x="1600" y="1590"/>
                    <a:pt x="1594" y="1593"/>
                    <a:pt x="1589" y="1599"/>
                  </a:cubicBezTo>
                  <a:lnTo>
                    <a:pt x="1532" y="1652"/>
                  </a:lnTo>
                  <a:lnTo>
                    <a:pt x="1532" y="1675"/>
                  </a:lnTo>
                  <a:lnTo>
                    <a:pt x="1645" y="1675"/>
                  </a:lnTo>
                  <a:lnTo>
                    <a:pt x="1645" y="1652"/>
                  </a:lnTo>
                  <a:lnTo>
                    <a:pt x="1563" y="1652"/>
                  </a:lnTo>
                  <a:lnTo>
                    <a:pt x="1603" y="1616"/>
                  </a:lnTo>
                  <a:lnTo>
                    <a:pt x="1623" y="1596"/>
                  </a:lnTo>
                  <a:cubicBezTo>
                    <a:pt x="1628" y="1590"/>
                    <a:pt x="1631" y="1585"/>
                    <a:pt x="1637" y="1579"/>
                  </a:cubicBezTo>
                  <a:cubicBezTo>
                    <a:pt x="1639" y="1573"/>
                    <a:pt x="1642" y="1568"/>
                    <a:pt x="1642" y="1565"/>
                  </a:cubicBezTo>
                  <a:cubicBezTo>
                    <a:pt x="1642" y="1559"/>
                    <a:pt x="1645" y="1554"/>
                    <a:pt x="1645" y="1548"/>
                  </a:cubicBezTo>
                  <a:cubicBezTo>
                    <a:pt x="1645" y="1539"/>
                    <a:pt x="1641" y="1534"/>
                    <a:pt x="1639" y="1528"/>
                  </a:cubicBezTo>
                  <a:cubicBezTo>
                    <a:pt x="1636" y="1522"/>
                    <a:pt x="1633" y="1517"/>
                    <a:pt x="1628" y="1514"/>
                  </a:cubicBezTo>
                  <a:cubicBezTo>
                    <a:pt x="1622" y="1511"/>
                    <a:pt x="1617" y="1506"/>
                    <a:pt x="1611" y="1506"/>
                  </a:cubicBezTo>
                  <a:cubicBezTo>
                    <a:pt x="1606" y="1503"/>
                    <a:pt x="1597" y="1503"/>
                    <a:pt x="1589" y="1503"/>
                  </a:cubicBezTo>
                  <a:cubicBezTo>
                    <a:pt x="1580" y="1503"/>
                    <a:pt x="1572" y="1503"/>
                    <a:pt x="1566" y="1506"/>
                  </a:cubicBezTo>
                  <a:cubicBezTo>
                    <a:pt x="1560" y="1508"/>
                    <a:pt x="1552" y="1511"/>
                    <a:pt x="1546" y="1517"/>
                  </a:cubicBezTo>
                  <a:cubicBezTo>
                    <a:pt x="1541" y="1522"/>
                    <a:pt x="1538" y="1525"/>
                    <a:pt x="1532" y="1534"/>
                  </a:cubicBezTo>
                  <a:cubicBezTo>
                    <a:pt x="1529" y="1539"/>
                    <a:pt x="1527" y="1545"/>
                    <a:pt x="1527" y="1554"/>
                  </a:cubicBezTo>
                  <a:lnTo>
                    <a:pt x="1552" y="1554"/>
                  </a:lnTo>
                  <a:lnTo>
                    <a:pt x="1552" y="1548"/>
                  </a:lnTo>
                  <a:close/>
                  <a:moveTo>
                    <a:pt x="1761" y="1675"/>
                  </a:moveTo>
                  <a:cubicBezTo>
                    <a:pt x="1769" y="1672"/>
                    <a:pt x="1775" y="1666"/>
                    <a:pt x="1781" y="1658"/>
                  </a:cubicBezTo>
                  <a:cubicBezTo>
                    <a:pt x="1786" y="1649"/>
                    <a:pt x="1792" y="1642"/>
                    <a:pt x="1795" y="1630"/>
                  </a:cubicBezTo>
                  <a:cubicBezTo>
                    <a:pt x="1797" y="1619"/>
                    <a:pt x="1800" y="1604"/>
                    <a:pt x="1800" y="1590"/>
                  </a:cubicBezTo>
                  <a:cubicBezTo>
                    <a:pt x="1800" y="1573"/>
                    <a:pt x="1797" y="1559"/>
                    <a:pt x="1795" y="1548"/>
                  </a:cubicBezTo>
                  <a:cubicBezTo>
                    <a:pt x="1792" y="1537"/>
                    <a:pt x="1786" y="1529"/>
                    <a:pt x="1781" y="1520"/>
                  </a:cubicBezTo>
                  <a:cubicBezTo>
                    <a:pt x="1775" y="1512"/>
                    <a:pt x="1769" y="1508"/>
                    <a:pt x="1761" y="1503"/>
                  </a:cubicBezTo>
                  <a:cubicBezTo>
                    <a:pt x="1752" y="1500"/>
                    <a:pt x="1743" y="1497"/>
                    <a:pt x="1735" y="1497"/>
                  </a:cubicBezTo>
                  <a:cubicBezTo>
                    <a:pt x="1726" y="1497"/>
                    <a:pt x="1718" y="1500"/>
                    <a:pt x="1710" y="1503"/>
                  </a:cubicBezTo>
                  <a:cubicBezTo>
                    <a:pt x="1702" y="1506"/>
                    <a:pt x="1696" y="1511"/>
                    <a:pt x="1690" y="1520"/>
                  </a:cubicBezTo>
                  <a:cubicBezTo>
                    <a:pt x="1685" y="1528"/>
                    <a:pt x="1679" y="1537"/>
                    <a:pt x="1676" y="1548"/>
                  </a:cubicBezTo>
                  <a:cubicBezTo>
                    <a:pt x="1673" y="1559"/>
                    <a:pt x="1670" y="1573"/>
                    <a:pt x="1670" y="1590"/>
                  </a:cubicBezTo>
                  <a:cubicBezTo>
                    <a:pt x="1670" y="1607"/>
                    <a:pt x="1673" y="1619"/>
                    <a:pt x="1676" y="1630"/>
                  </a:cubicBezTo>
                  <a:cubicBezTo>
                    <a:pt x="1679" y="1642"/>
                    <a:pt x="1684" y="1650"/>
                    <a:pt x="1690" y="1658"/>
                  </a:cubicBezTo>
                  <a:cubicBezTo>
                    <a:pt x="1695" y="1667"/>
                    <a:pt x="1702" y="1672"/>
                    <a:pt x="1710" y="1675"/>
                  </a:cubicBezTo>
                  <a:cubicBezTo>
                    <a:pt x="1718" y="1678"/>
                    <a:pt x="1726" y="1680"/>
                    <a:pt x="1735" y="1680"/>
                  </a:cubicBezTo>
                  <a:cubicBezTo>
                    <a:pt x="1743" y="1680"/>
                    <a:pt x="1752" y="1678"/>
                    <a:pt x="1761" y="1675"/>
                  </a:cubicBezTo>
                  <a:close/>
                  <a:moveTo>
                    <a:pt x="1707" y="1644"/>
                  </a:moveTo>
                  <a:cubicBezTo>
                    <a:pt x="1701" y="1633"/>
                    <a:pt x="1699" y="1616"/>
                    <a:pt x="1699" y="1590"/>
                  </a:cubicBezTo>
                  <a:cubicBezTo>
                    <a:pt x="1699" y="1565"/>
                    <a:pt x="1702" y="1548"/>
                    <a:pt x="1707" y="1537"/>
                  </a:cubicBezTo>
                  <a:cubicBezTo>
                    <a:pt x="1713" y="1525"/>
                    <a:pt x="1724" y="1520"/>
                    <a:pt x="1735" y="1520"/>
                  </a:cubicBezTo>
                  <a:cubicBezTo>
                    <a:pt x="1749" y="1520"/>
                    <a:pt x="1758" y="1526"/>
                    <a:pt x="1764" y="1537"/>
                  </a:cubicBezTo>
                  <a:cubicBezTo>
                    <a:pt x="1769" y="1549"/>
                    <a:pt x="1772" y="1565"/>
                    <a:pt x="1772" y="1590"/>
                  </a:cubicBezTo>
                  <a:cubicBezTo>
                    <a:pt x="1772" y="1616"/>
                    <a:pt x="1769" y="1633"/>
                    <a:pt x="1764" y="1644"/>
                  </a:cubicBezTo>
                  <a:cubicBezTo>
                    <a:pt x="1758" y="1655"/>
                    <a:pt x="1749" y="1661"/>
                    <a:pt x="1735" y="1661"/>
                  </a:cubicBezTo>
                  <a:cubicBezTo>
                    <a:pt x="1721" y="1661"/>
                    <a:pt x="1712" y="1655"/>
                    <a:pt x="1707" y="1644"/>
                  </a:cubicBezTo>
                  <a:close/>
                  <a:moveTo>
                    <a:pt x="1905" y="1500"/>
                  </a:moveTo>
                  <a:lnTo>
                    <a:pt x="1882" y="1500"/>
                  </a:lnTo>
                  <a:lnTo>
                    <a:pt x="1843" y="1520"/>
                  </a:lnTo>
                  <a:lnTo>
                    <a:pt x="1843" y="1545"/>
                  </a:lnTo>
                  <a:lnTo>
                    <a:pt x="1882" y="1525"/>
                  </a:lnTo>
                  <a:lnTo>
                    <a:pt x="1882" y="1675"/>
                  </a:lnTo>
                  <a:lnTo>
                    <a:pt x="1905" y="1675"/>
                  </a:lnTo>
                  <a:lnTo>
                    <a:pt x="1905" y="1500"/>
                  </a:lnTo>
                  <a:close/>
                  <a:moveTo>
                    <a:pt x="2084" y="1522"/>
                  </a:moveTo>
                  <a:cubicBezTo>
                    <a:pt x="2081" y="1517"/>
                    <a:pt x="2076" y="1511"/>
                    <a:pt x="2073" y="1508"/>
                  </a:cubicBezTo>
                  <a:lnTo>
                    <a:pt x="2056" y="1500"/>
                  </a:lnTo>
                  <a:cubicBezTo>
                    <a:pt x="2050" y="1497"/>
                    <a:pt x="2043" y="1497"/>
                    <a:pt x="2035" y="1497"/>
                  </a:cubicBezTo>
                  <a:cubicBezTo>
                    <a:pt x="2026" y="1497"/>
                    <a:pt x="2020" y="1497"/>
                    <a:pt x="2012" y="1500"/>
                  </a:cubicBezTo>
                  <a:cubicBezTo>
                    <a:pt x="2006" y="1503"/>
                    <a:pt x="1998" y="1506"/>
                    <a:pt x="1995" y="1508"/>
                  </a:cubicBezTo>
                  <a:cubicBezTo>
                    <a:pt x="1989" y="1511"/>
                    <a:pt x="1987" y="1517"/>
                    <a:pt x="1984" y="1522"/>
                  </a:cubicBezTo>
                  <a:cubicBezTo>
                    <a:pt x="1981" y="1528"/>
                    <a:pt x="1978" y="1537"/>
                    <a:pt x="1978" y="1542"/>
                  </a:cubicBezTo>
                  <a:cubicBezTo>
                    <a:pt x="1978" y="1548"/>
                    <a:pt x="1978" y="1554"/>
                    <a:pt x="1981" y="1556"/>
                  </a:cubicBezTo>
                  <a:cubicBezTo>
                    <a:pt x="1984" y="1562"/>
                    <a:pt x="1984" y="1565"/>
                    <a:pt x="1987" y="1568"/>
                  </a:cubicBezTo>
                  <a:lnTo>
                    <a:pt x="1995" y="1576"/>
                  </a:lnTo>
                  <a:cubicBezTo>
                    <a:pt x="1998" y="1579"/>
                    <a:pt x="2001" y="1579"/>
                    <a:pt x="2006" y="1582"/>
                  </a:cubicBezTo>
                  <a:cubicBezTo>
                    <a:pt x="2003" y="1585"/>
                    <a:pt x="1998" y="1585"/>
                    <a:pt x="1995" y="1587"/>
                  </a:cubicBezTo>
                  <a:cubicBezTo>
                    <a:pt x="1991" y="1590"/>
                    <a:pt x="1987" y="1593"/>
                    <a:pt x="1984" y="1596"/>
                  </a:cubicBezTo>
                  <a:cubicBezTo>
                    <a:pt x="1981" y="1599"/>
                    <a:pt x="1978" y="1604"/>
                    <a:pt x="1975" y="1610"/>
                  </a:cubicBezTo>
                  <a:cubicBezTo>
                    <a:pt x="1972" y="1616"/>
                    <a:pt x="1972" y="1621"/>
                    <a:pt x="1972" y="1627"/>
                  </a:cubicBezTo>
                  <a:cubicBezTo>
                    <a:pt x="1972" y="1635"/>
                    <a:pt x="1975" y="1642"/>
                    <a:pt x="1978" y="1647"/>
                  </a:cubicBezTo>
                  <a:cubicBezTo>
                    <a:pt x="1981" y="1653"/>
                    <a:pt x="1986" y="1659"/>
                    <a:pt x="1992" y="1664"/>
                  </a:cubicBezTo>
                  <a:cubicBezTo>
                    <a:pt x="1997" y="1670"/>
                    <a:pt x="2003" y="1672"/>
                    <a:pt x="2012" y="1675"/>
                  </a:cubicBezTo>
                  <a:cubicBezTo>
                    <a:pt x="2020" y="1678"/>
                    <a:pt x="2028" y="1678"/>
                    <a:pt x="2036" y="1678"/>
                  </a:cubicBezTo>
                  <a:cubicBezTo>
                    <a:pt x="2045" y="1678"/>
                    <a:pt x="2054" y="1678"/>
                    <a:pt x="2062" y="1675"/>
                  </a:cubicBezTo>
                  <a:cubicBezTo>
                    <a:pt x="2071" y="1672"/>
                    <a:pt x="2076" y="1669"/>
                    <a:pt x="2081" y="1664"/>
                  </a:cubicBezTo>
                  <a:cubicBezTo>
                    <a:pt x="2087" y="1658"/>
                    <a:pt x="2093" y="1655"/>
                    <a:pt x="2096" y="1647"/>
                  </a:cubicBezTo>
                  <a:cubicBezTo>
                    <a:pt x="2098" y="1641"/>
                    <a:pt x="2101" y="1633"/>
                    <a:pt x="2101" y="1627"/>
                  </a:cubicBezTo>
                  <a:cubicBezTo>
                    <a:pt x="2101" y="1621"/>
                    <a:pt x="2101" y="1616"/>
                    <a:pt x="2098" y="1610"/>
                  </a:cubicBezTo>
                  <a:cubicBezTo>
                    <a:pt x="2096" y="1604"/>
                    <a:pt x="2093" y="1601"/>
                    <a:pt x="2090" y="1596"/>
                  </a:cubicBezTo>
                  <a:cubicBezTo>
                    <a:pt x="2087" y="1593"/>
                    <a:pt x="2084" y="1590"/>
                    <a:pt x="2079" y="1587"/>
                  </a:cubicBezTo>
                  <a:cubicBezTo>
                    <a:pt x="2076" y="1585"/>
                    <a:pt x="2070" y="1582"/>
                    <a:pt x="2067" y="1582"/>
                  </a:cubicBezTo>
                  <a:cubicBezTo>
                    <a:pt x="2070" y="1579"/>
                    <a:pt x="2073" y="1579"/>
                    <a:pt x="2079" y="1576"/>
                  </a:cubicBezTo>
                  <a:lnTo>
                    <a:pt x="2087" y="1568"/>
                  </a:lnTo>
                  <a:cubicBezTo>
                    <a:pt x="2090" y="1565"/>
                    <a:pt x="2093" y="1562"/>
                    <a:pt x="2093" y="1556"/>
                  </a:cubicBezTo>
                  <a:cubicBezTo>
                    <a:pt x="2090" y="1554"/>
                    <a:pt x="2090" y="1548"/>
                    <a:pt x="2090" y="1542"/>
                  </a:cubicBezTo>
                  <a:cubicBezTo>
                    <a:pt x="2090" y="1534"/>
                    <a:pt x="2087" y="1528"/>
                    <a:pt x="2084" y="1522"/>
                  </a:cubicBezTo>
                  <a:close/>
                  <a:moveTo>
                    <a:pt x="2062" y="1652"/>
                  </a:moveTo>
                  <a:cubicBezTo>
                    <a:pt x="2056" y="1658"/>
                    <a:pt x="2045" y="1661"/>
                    <a:pt x="2035" y="1661"/>
                  </a:cubicBezTo>
                  <a:cubicBezTo>
                    <a:pt x="2029" y="1661"/>
                    <a:pt x="2023" y="1661"/>
                    <a:pt x="2018" y="1658"/>
                  </a:cubicBezTo>
                  <a:cubicBezTo>
                    <a:pt x="2012" y="1655"/>
                    <a:pt x="2009" y="1655"/>
                    <a:pt x="2006" y="1652"/>
                  </a:cubicBezTo>
                  <a:cubicBezTo>
                    <a:pt x="2003" y="1649"/>
                    <a:pt x="2001" y="1647"/>
                    <a:pt x="2001" y="1644"/>
                  </a:cubicBezTo>
                  <a:cubicBezTo>
                    <a:pt x="1998" y="1641"/>
                    <a:pt x="1998" y="1635"/>
                    <a:pt x="1998" y="1633"/>
                  </a:cubicBezTo>
                  <a:cubicBezTo>
                    <a:pt x="1998" y="1627"/>
                    <a:pt x="1998" y="1621"/>
                    <a:pt x="2001" y="1618"/>
                  </a:cubicBezTo>
                  <a:cubicBezTo>
                    <a:pt x="2003" y="1616"/>
                    <a:pt x="2006" y="1610"/>
                    <a:pt x="2009" y="1607"/>
                  </a:cubicBezTo>
                  <a:cubicBezTo>
                    <a:pt x="2012" y="1604"/>
                    <a:pt x="2015" y="1601"/>
                    <a:pt x="2020" y="1599"/>
                  </a:cubicBezTo>
                  <a:cubicBezTo>
                    <a:pt x="2023" y="1596"/>
                    <a:pt x="2029" y="1596"/>
                    <a:pt x="2032" y="1593"/>
                  </a:cubicBezTo>
                  <a:cubicBezTo>
                    <a:pt x="2036" y="1593"/>
                    <a:pt x="2039" y="1596"/>
                    <a:pt x="2045" y="1596"/>
                  </a:cubicBezTo>
                  <a:cubicBezTo>
                    <a:pt x="2050" y="1599"/>
                    <a:pt x="2053" y="1599"/>
                    <a:pt x="2059" y="1601"/>
                  </a:cubicBezTo>
                  <a:cubicBezTo>
                    <a:pt x="2066" y="1604"/>
                    <a:pt x="2067" y="1608"/>
                    <a:pt x="2070" y="1613"/>
                  </a:cubicBezTo>
                  <a:cubicBezTo>
                    <a:pt x="2073" y="1619"/>
                    <a:pt x="2070" y="1622"/>
                    <a:pt x="2070" y="1630"/>
                  </a:cubicBezTo>
                  <a:cubicBezTo>
                    <a:pt x="2070" y="1639"/>
                    <a:pt x="2067" y="1647"/>
                    <a:pt x="2062" y="1652"/>
                  </a:cubicBezTo>
                  <a:close/>
                  <a:moveTo>
                    <a:pt x="2003" y="1534"/>
                  </a:moveTo>
                  <a:lnTo>
                    <a:pt x="2012" y="1525"/>
                  </a:lnTo>
                  <a:cubicBezTo>
                    <a:pt x="2015" y="1522"/>
                    <a:pt x="2018" y="1522"/>
                    <a:pt x="2023" y="1520"/>
                  </a:cubicBezTo>
                  <a:cubicBezTo>
                    <a:pt x="2026" y="1520"/>
                    <a:pt x="2031" y="1517"/>
                    <a:pt x="2036" y="1517"/>
                  </a:cubicBezTo>
                  <a:cubicBezTo>
                    <a:pt x="2042" y="1517"/>
                    <a:pt x="2045" y="1517"/>
                    <a:pt x="2050" y="1520"/>
                  </a:cubicBezTo>
                  <a:cubicBezTo>
                    <a:pt x="2053" y="1520"/>
                    <a:pt x="2059" y="1522"/>
                    <a:pt x="2062" y="1525"/>
                  </a:cubicBezTo>
                  <a:lnTo>
                    <a:pt x="2070" y="1534"/>
                  </a:lnTo>
                  <a:cubicBezTo>
                    <a:pt x="2073" y="1537"/>
                    <a:pt x="2073" y="1539"/>
                    <a:pt x="2073" y="1545"/>
                  </a:cubicBezTo>
                  <a:cubicBezTo>
                    <a:pt x="2073" y="1551"/>
                    <a:pt x="2074" y="1554"/>
                    <a:pt x="2070" y="1556"/>
                  </a:cubicBezTo>
                  <a:cubicBezTo>
                    <a:pt x="2067" y="1559"/>
                    <a:pt x="2067" y="1562"/>
                    <a:pt x="2065" y="1565"/>
                  </a:cubicBezTo>
                  <a:lnTo>
                    <a:pt x="2056" y="1573"/>
                  </a:lnTo>
                  <a:cubicBezTo>
                    <a:pt x="2053" y="1576"/>
                    <a:pt x="2050" y="1576"/>
                    <a:pt x="2048" y="1579"/>
                  </a:cubicBezTo>
                  <a:cubicBezTo>
                    <a:pt x="2045" y="1579"/>
                    <a:pt x="2039" y="1579"/>
                    <a:pt x="2036" y="1576"/>
                  </a:cubicBezTo>
                  <a:cubicBezTo>
                    <a:pt x="2032" y="1576"/>
                    <a:pt x="2029" y="1573"/>
                    <a:pt x="2026" y="1570"/>
                  </a:cubicBezTo>
                  <a:lnTo>
                    <a:pt x="2018" y="1562"/>
                  </a:lnTo>
                  <a:cubicBezTo>
                    <a:pt x="2001" y="1556"/>
                    <a:pt x="2001" y="1551"/>
                    <a:pt x="2001" y="1545"/>
                  </a:cubicBezTo>
                  <a:cubicBezTo>
                    <a:pt x="2001" y="1539"/>
                    <a:pt x="2001" y="1537"/>
                    <a:pt x="2003" y="1534"/>
                  </a:cubicBezTo>
                  <a:close/>
                  <a:moveTo>
                    <a:pt x="2273" y="1618"/>
                  </a:moveTo>
                  <a:lnTo>
                    <a:pt x="2316" y="1618"/>
                  </a:lnTo>
                  <a:lnTo>
                    <a:pt x="2316" y="1576"/>
                  </a:lnTo>
                  <a:lnTo>
                    <a:pt x="2273" y="1576"/>
                  </a:lnTo>
                  <a:lnTo>
                    <a:pt x="2273" y="1618"/>
                  </a:lnTo>
                  <a:close/>
                  <a:moveTo>
                    <a:pt x="2609" y="1675"/>
                  </a:moveTo>
                  <a:cubicBezTo>
                    <a:pt x="2620" y="1672"/>
                    <a:pt x="2629" y="1664"/>
                    <a:pt x="2637" y="1658"/>
                  </a:cubicBezTo>
                  <a:cubicBezTo>
                    <a:pt x="2646" y="1649"/>
                    <a:pt x="2651" y="1641"/>
                    <a:pt x="2654" y="1630"/>
                  </a:cubicBezTo>
                  <a:cubicBezTo>
                    <a:pt x="2660" y="1618"/>
                    <a:pt x="2660" y="1604"/>
                    <a:pt x="2660" y="1590"/>
                  </a:cubicBezTo>
                  <a:cubicBezTo>
                    <a:pt x="2660" y="1576"/>
                    <a:pt x="2657" y="1562"/>
                    <a:pt x="2654" y="1551"/>
                  </a:cubicBezTo>
                  <a:cubicBezTo>
                    <a:pt x="2649" y="1539"/>
                    <a:pt x="2643" y="1528"/>
                    <a:pt x="2637" y="1522"/>
                  </a:cubicBezTo>
                  <a:cubicBezTo>
                    <a:pt x="2629" y="1514"/>
                    <a:pt x="2620" y="1509"/>
                    <a:pt x="2609" y="1506"/>
                  </a:cubicBezTo>
                  <a:cubicBezTo>
                    <a:pt x="2598" y="1504"/>
                    <a:pt x="2587" y="1500"/>
                    <a:pt x="2575" y="1500"/>
                  </a:cubicBezTo>
                  <a:cubicBezTo>
                    <a:pt x="2564" y="1500"/>
                    <a:pt x="2553" y="1503"/>
                    <a:pt x="2541" y="1506"/>
                  </a:cubicBezTo>
                  <a:cubicBezTo>
                    <a:pt x="2530" y="1508"/>
                    <a:pt x="2522" y="1517"/>
                    <a:pt x="2513" y="1522"/>
                  </a:cubicBezTo>
                  <a:cubicBezTo>
                    <a:pt x="2505" y="1531"/>
                    <a:pt x="2499" y="1539"/>
                    <a:pt x="2496" y="1551"/>
                  </a:cubicBezTo>
                  <a:cubicBezTo>
                    <a:pt x="2491" y="1562"/>
                    <a:pt x="2491" y="1576"/>
                    <a:pt x="2491" y="1590"/>
                  </a:cubicBezTo>
                  <a:cubicBezTo>
                    <a:pt x="2491" y="1604"/>
                    <a:pt x="2493" y="1619"/>
                    <a:pt x="2496" y="1630"/>
                  </a:cubicBezTo>
                  <a:cubicBezTo>
                    <a:pt x="2499" y="1642"/>
                    <a:pt x="2508" y="1653"/>
                    <a:pt x="2513" y="1658"/>
                  </a:cubicBezTo>
                  <a:cubicBezTo>
                    <a:pt x="2522" y="1667"/>
                    <a:pt x="2530" y="1672"/>
                    <a:pt x="2541" y="1675"/>
                  </a:cubicBezTo>
                  <a:cubicBezTo>
                    <a:pt x="2553" y="1678"/>
                    <a:pt x="2564" y="1680"/>
                    <a:pt x="2575" y="1680"/>
                  </a:cubicBezTo>
                  <a:cubicBezTo>
                    <a:pt x="2587" y="1680"/>
                    <a:pt x="2598" y="1678"/>
                    <a:pt x="2609" y="1675"/>
                  </a:cubicBezTo>
                  <a:close/>
                  <a:moveTo>
                    <a:pt x="2550" y="1655"/>
                  </a:moveTo>
                  <a:cubicBezTo>
                    <a:pt x="2542" y="1652"/>
                    <a:pt x="2536" y="1647"/>
                    <a:pt x="2530" y="1641"/>
                  </a:cubicBezTo>
                  <a:cubicBezTo>
                    <a:pt x="2525" y="1635"/>
                    <a:pt x="2522" y="1627"/>
                    <a:pt x="2519" y="1618"/>
                  </a:cubicBezTo>
                  <a:cubicBezTo>
                    <a:pt x="2516" y="1610"/>
                    <a:pt x="2513" y="1599"/>
                    <a:pt x="2513" y="1587"/>
                  </a:cubicBezTo>
                  <a:cubicBezTo>
                    <a:pt x="2513" y="1576"/>
                    <a:pt x="2516" y="1565"/>
                    <a:pt x="2519" y="1556"/>
                  </a:cubicBezTo>
                  <a:cubicBezTo>
                    <a:pt x="2522" y="1548"/>
                    <a:pt x="2525" y="1539"/>
                    <a:pt x="2530" y="1534"/>
                  </a:cubicBezTo>
                  <a:cubicBezTo>
                    <a:pt x="2536" y="1528"/>
                    <a:pt x="2541" y="1522"/>
                    <a:pt x="2550" y="1520"/>
                  </a:cubicBezTo>
                  <a:cubicBezTo>
                    <a:pt x="2558" y="1517"/>
                    <a:pt x="2564" y="1514"/>
                    <a:pt x="2575" y="1514"/>
                  </a:cubicBezTo>
                  <a:cubicBezTo>
                    <a:pt x="2584" y="1514"/>
                    <a:pt x="2593" y="1518"/>
                    <a:pt x="2601" y="1520"/>
                  </a:cubicBezTo>
                  <a:cubicBezTo>
                    <a:pt x="2610" y="1523"/>
                    <a:pt x="2615" y="1529"/>
                    <a:pt x="2620" y="1534"/>
                  </a:cubicBezTo>
                  <a:cubicBezTo>
                    <a:pt x="2626" y="1540"/>
                    <a:pt x="2629" y="1548"/>
                    <a:pt x="2632" y="1556"/>
                  </a:cubicBezTo>
                  <a:cubicBezTo>
                    <a:pt x="2635" y="1565"/>
                    <a:pt x="2637" y="1576"/>
                    <a:pt x="2637" y="1587"/>
                  </a:cubicBezTo>
                  <a:cubicBezTo>
                    <a:pt x="2637" y="1599"/>
                    <a:pt x="2635" y="1610"/>
                    <a:pt x="2632" y="1618"/>
                  </a:cubicBezTo>
                  <a:cubicBezTo>
                    <a:pt x="2629" y="1627"/>
                    <a:pt x="2626" y="1635"/>
                    <a:pt x="2620" y="1641"/>
                  </a:cubicBezTo>
                  <a:cubicBezTo>
                    <a:pt x="2615" y="1647"/>
                    <a:pt x="2610" y="1652"/>
                    <a:pt x="2601" y="1655"/>
                  </a:cubicBezTo>
                  <a:cubicBezTo>
                    <a:pt x="2593" y="1658"/>
                    <a:pt x="2587" y="1661"/>
                    <a:pt x="2575" y="1661"/>
                  </a:cubicBezTo>
                  <a:cubicBezTo>
                    <a:pt x="2567" y="1661"/>
                    <a:pt x="2559" y="1658"/>
                    <a:pt x="2550" y="1655"/>
                  </a:cubicBezTo>
                  <a:close/>
                  <a:moveTo>
                    <a:pt x="2714" y="1675"/>
                  </a:moveTo>
                  <a:lnTo>
                    <a:pt x="2714" y="1610"/>
                  </a:lnTo>
                  <a:cubicBezTo>
                    <a:pt x="2714" y="1601"/>
                    <a:pt x="2714" y="1596"/>
                    <a:pt x="2716" y="1590"/>
                  </a:cubicBezTo>
                  <a:cubicBezTo>
                    <a:pt x="2719" y="1585"/>
                    <a:pt x="2719" y="1579"/>
                    <a:pt x="2722" y="1576"/>
                  </a:cubicBezTo>
                  <a:lnTo>
                    <a:pt x="2731" y="1568"/>
                  </a:lnTo>
                  <a:cubicBezTo>
                    <a:pt x="2733" y="1565"/>
                    <a:pt x="2739" y="1565"/>
                    <a:pt x="2742" y="1565"/>
                  </a:cubicBezTo>
                  <a:lnTo>
                    <a:pt x="2750" y="1565"/>
                  </a:lnTo>
                  <a:cubicBezTo>
                    <a:pt x="2753" y="1565"/>
                    <a:pt x="2756" y="1565"/>
                    <a:pt x="2759" y="1568"/>
                  </a:cubicBezTo>
                  <a:lnTo>
                    <a:pt x="2759" y="1545"/>
                  </a:lnTo>
                  <a:lnTo>
                    <a:pt x="2753" y="1545"/>
                  </a:lnTo>
                  <a:lnTo>
                    <a:pt x="2745" y="1545"/>
                  </a:lnTo>
                  <a:cubicBezTo>
                    <a:pt x="2731" y="1545"/>
                    <a:pt x="2719" y="1554"/>
                    <a:pt x="2711" y="1568"/>
                  </a:cubicBezTo>
                  <a:lnTo>
                    <a:pt x="2708" y="1548"/>
                  </a:lnTo>
                  <a:lnTo>
                    <a:pt x="2688" y="1548"/>
                  </a:lnTo>
                  <a:lnTo>
                    <a:pt x="2688" y="1678"/>
                  </a:lnTo>
                  <a:lnTo>
                    <a:pt x="2714" y="1678"/>
                  </a:lnTo>
                  <a:lnTo>
                    <a:pt x="2714" y="1675"/>
                  </a:lnTo>
                  <a:close/>
                  <a:moveTo>
                    <a:pt x="2804" y="1497"/>
                  </a:moveTo>
                  <a:lnTo>
                    <a:pt x="2781" y="1497"/>
                  </a:lnTo>
                  <a:lnTo>
                    <a:pt x="2781" y="1675"/>
                  </a:lnTo>
                  <a:lnTo>
                    <a:pt x="2804" y="1675"/>
                  </a:lnTo>
                  <a:lnTo>
                    <a:pt x="2804" y="1497"/>
                  </a:lnTo>
                  <a:close/>
                  <a:moveTo>
                    <a:pt x="2857" y="1582"/>
                  </a:moveTo>
                  <a:cubicBezTo>
                    <a:pt x="2857" y="1576"/>
                    <a:pt x="2860" y="1570"/>
                    <a:pt x="2866" y="1568"/>
                  </a:cubicBezTo>
                  <a:cubicBezTo>
                    <a:pt x="2872" y="1565"/>
                    <a:pt x="2877" y="1562"/>
                    <a:pt x="2886" y="1562"/>
                  </a:cubicBezTo>
                  <a:cubicBezTo>
                    <a:pt x="2894" y="1562"/>
                    <a:pt x="2903" y="1565"/>
                    <a:pt x="2908" y="1568"/>
                  </a:cubicBezTo>
                  <a:cubicBezTo>
                    <a:pt x="2914" y="1573"/>
                    <a:pt x="2917" y="1579"/>
                    <a:pt x="2917" y="1587"/>
                  </a:cubicBezTo>
                  <a:lnTo>
                    <a:pt x="2917" y="1593"/>
                  </a:lnTo>
                  <a:lnTo>
                    <a:pt x="2880" y="1599"/>
                  </a:lnTo>
                  <a:cubicBezTo>
                    <a:pt x="2863" y="1601"/>
                    <a:pt x="2849" y="1607"/>
                    <a:pt x="2843" y="1613"/>
                  </a:cubicBezTo>
                  <a:cubicBezTo>
                    <a:pt x="2835" y="1618"/>
                    <a:pt x="2832" y="1630"/>
                    <a:pt x="2832" y="1641"/>
                  </a:cubicBezTo>
                  <a:cubicBezTo>
                    <a:pt x="2832" y="1647"/>
                    <a:pt x="2832" y="1652"/>
                    <a:pt x="2835" y="1655"/>
                  </a:cubicBezTo>
                  <a:cubicBezTo>
                    <a:pt x="2838" y="1661"/>
                    <a:pt x="2841" y="1664"/>
                    <a:pt x="2843" y="1666"/>
                  </a:cubicBezTo>
                  <a:cubicBezTo>
                    <a:pt x="2846" y="1669"/>
                    <a:pt x="2852" y="1672"/>
                    <a:pt x="2857" y="1675"/>
                  </a:cubicBezTo>
                  <a:cubicBezTo>
                    <a:pt x="2863" y="1678"/>
                    <a:pt x="2869" y="1678"/>
                    <a:pt x="2877" y="1678"/>
                  </a:cubicBezTo>
                  <a:cubicBezTo>
                    <a:pt x="2889" y="1678"/>
                    <a:pt x="2897" y="1675"/>
                    <a:pt x="2903" y="1672"/>
                  </a:cubicBezTo>
                  <a:cubicBezTo>
                    <a:pt x="2908" y="1669"/>
                    <a:pt x="2917" y="1664"/>
                    <a:pt x="2920" y="1658"/>
                  </a:cubicBezTo>
                  <a:lnTo>
                    <a:pt x="2922" y="1675"/>
                  </a:lnTo>
                  <a:lnTo>
                    <a:pt x="2942" y="1675"/>
                  </a:lnTo>
                  <a:lnTo>
                    <a:pt x="2942" y="1587"/>
                  </a:lnTo>
                  <a:cubicBezTo>
                    <a:pt x="2942" y="1582"/>
                    <a:pt x="2942" y="1576"/>
                    <a:pt x="2939" y="1570"/>
                  </a:cubicBezTo>
                  <a:cubicBezTo>
                    <a:pt x="2937" y="1565"/>
                    <a:pt x="2934" y="1559"/>
                    <a:pt x="2928" y="1556"/>
                  </a:cubicBezTo>
                  <a:lnTo>
                    <a:pt x="2911" y="1548"/>
                  </a:lnTo>
                  <a:cubicBezTo>
                    <a:pt x="2905" y="1545"/>
                    <a:pt x="2897" y="1545"/>
                    <a:pt x="2889" y="1545"/>
                  </a:cubicBezTo>
                  <a:cubicBezTo>
                    <a:pt x="2872" y="1545"/>
                    <a:pt x="2860" y="1548"/>
                    <a:pt x="2849" y="1556"/>
                  </a:cubicBezTo>
                  <a:cubicBezTo>
                    <a:pt x="2841" y="1565"/>
                    <a:pt x="2835" y="1573"/>
                    <a:pt x="2832" y="1585"/>
                  </a:cubicBezTo>
                  <a:lnTo>
                    <a:pt x="2857" y="1585"/>
                  </a:lnTo>
                  <a:lnTo>
                    <a:pt x="2857" y="1582"/>
                  </a:lnTo>
                  <a:close/>
                  <a:moveTo>
                    <a:pt x="2860" y="1655"/>
                  </a:moveTo>
                  <a:cubicBezTo>
                    <a:pt x="2855" y="1652"/>
                    <a:pt x="2855" y="1647"/>
                    <a:pt x="2855" y="1641"/>
                  </a:cubicBezTo>
                  <a:lnTo>
                    <a:pt x="2855" y="1633"/>
                  </a:lnTo>
                  <a:cubicBezTo>
                    <a:pt x="2855" y="1630"/>
                    <a:pt x="2857" y="1627"/>
                    <a:pt x="2860" y="1627"/>
                  </a:cubicBezTo>
                  <a:cubicBezTo>
                    <a:pt x="2863" y="1624"/>
                    <a:pt x="2866" y="1624"/>
                    <a:pt x="2869" y="1621"/>
                  </a:cubicBezTo>
                  <a:cubicBezTo>
                    <a:pt x="2872" y="1621"/>
                    <a:pt x="2877" y="1618"/>
                    <a:pt x="2883" y="1618"/>
                  </a:cubicBezTo>
                  <a:lnTo>
                    <a:pt x="2914" y="1613"/>
                  </a:lnTo>
                  <a:lnTo>
                    <a:pt x="2914" y="1630"/>
                  </a:lnTo>
                  <a:cubicBezTo>
                    <a:pt x="2914" y="1635"/>
                    <a:pt x="2914" y="1638"/>
                    <a:pt x="2911" y="1641"/>
                  </a:cubicBezTo>
                  <a:lnTo>
                    <a:pt x="2903" y="1649"/>
                  </a:lnTo>
                  <a:cubicBezTo>
                    <a:pt x="2900" y="1652"/>
                    <a:pt x="2894" y="1655"/>
                    <a:pt x="2891" y="1655"/>
                  </a:cubicBezTo>
                  <a:cubicBezTo>
                    <a:pt x="2889" y="1658"/>
                    <a:pt x="2886" y="1661"/>
                    <a:pt x="2880" y="1661"/>
                  </a:cubicBezTo>
                  <a:cubicBezTo>
                    <a:pt x="2872" y="1661"/>
                    <a:pt x="2866" y="1658"/>
                    <a:pt x="2860" y="1655"/>
                  </a:cubicBezTo>
                  <a:close/>
                  <a:moveTo>
                    <a:pt x="2999" y="1596"/>
                  </a:moveTo>
                  <a:cubicBezTo>
                    <a:pt x="2999" y="1590"/>
                    <a:pt x="2999" y="1587"/>
                    <a:pt x="3001" y="1582"/>
                  </a:cubicBezTo>
                  <a:cubicBezTo>
                    <a:pt x="3004" y="1579"/>
                    <a:pt x="3004" y="1573"/>
                    <a:pt x="3007" y="1570"/>
                  </a:cubicBezTo>
                  <a:cubicBezTo>
                    <a:pt x="3010" y="1568"/>
                    <a:pt x="3013" y="1565"/>
                    <a:pt x="3018" y="1565"/>
                  </a:cubicBezTo>
                  <a:cubicBezTo>
                    <a:pt x="3021" y="1562"/>
                    <a:pt x="3027" y="1562"/>
                    <a:pt x="3030" y="1562"/>
                  </a:cubicBezTo>
                  <a:cubicBezTo>
                    <a:pt x="3038" y="1562"/>
                    <a:pt x="3047" y="1566"/>
                    <a:pt x="3049" y="1568"/>
                  </a:cubicBezTo>
                  <a:cubicBezTo>
                    <a:pt x="3055" y="1574"/>
                    <a:pt x="3058" y="1579"/>
                    <a:pt x="3058" y="1590"/>
                  </a:cubicBezTo>
                  <a:lnTo>
                    <a:pt x="3058" y="1675"/>
                  </a:lnTo>
                  <a:lnTo>
                    <a:pt x="3080" y="1675"/>
                  </a:lnTo>
                  <a:lnTo>
                    <a:pt x="3080" y="1590"/>
                  </a:lnTo>
                  <a:cubicBezTo>
                    <a:pt x="3080" y="1573"/>
                    <a:pt x="3078" y="1563"/>
                    <a:pt x="3069" y="1554"/>
                  </a:cubicBezTo>
                  <a:cubicBezTo>
                    <a:pt x="3061" y="1546"/>
                    <a:pt x="3049" y="1542"/>
                    <a:pt x="3035" y="1542"/>
                  </a:cubicBezTo>
                  <a:cubicBezTo>
                    <a:pt x="3027" y="1542"/>
                    <a:pt x="3021" y="1545"/>
                    <a:pt x="3013" y="1548"/>
                  </a:cubicBezTo>
                  <a:cubicBezTo>
                    <a:pt x="3007" y="1551"/>
                    <a:pt x="3001" y="1556"/>
                    <a:pt x="2996" y="1562"/>
                  </a:cubicBezTo>
                  <a:lnTo>
                    <a:pt x="2993" y="1545"/>
                  </a:lnTo>
                  <a:lnTo>
                    <a:pt x="2973" y="1545"/>
                  </a:lnTo>
                  <a:lnTo>
                    <a:pt x="2973" y="1675"/>
                  </a:lnTo>
                  <a:lnTo>
                    <a:pt x="2999" y="1675"/>
                  </a:lnTo>
                  <a:lnTo>
                    <a:pt x="2999" y="1596"/>
                  </a:lnTo>
                  <a:close/>
                  <a:moveTo>
                    <a:pt x="3233" y="1675"/>
                  </a:moveTo>
                  <a:lnTo>
                    <a:pt x="3233" y="1497"/>
                  </a:lnTo>
                  <a:lnTo>
                    <a:pt x="3210" y="1497"/>
                  </a:lnTo>
                  <a:lnTo>
                    <a:pt x="3210" y="1562"/>
                  </a:lnTo>
                  <a:cubicBezTo>
                    <a:pt x="3205" y="1556"/>
                    <a:pt x="3202" y="1551"/>
                    <a:pt x="3193" y="1548"/>
                  </a:cubicBezTo>
                  <a:cubicBezTo>
                    <a:pt x="3188" y="1545"/>
                    <a:pt x="3179" y="1542"/>
                    <a:pt x="3168" y="1542"/>
                  </a:cubicBezTo>
                  <a:cubicBezTo>
                    <a:pt x="3159" y="1542"/>
                    <a:pt x="3151" y="1545"/>
                    <a:pt x="3145" y="1548"/>
                  </a:cubicBezTo>
                  <a:cubicBezTo>
                    <a:pt x="3137" y="1551"/>
                    <a:pt x="3132" y="1556"/>
                    <a:pt x="3126" y="1562"/>
                  </a:cubicBezTo>
                  <a:cubicBezTo>
                    <a:pt x="3121" y="1568"/>
                    <a:pt x="3117" y="1577"/>
                    <a:pt x="3114" y="1585"/>
                  </a:cubicBezTo>
                  <a:cubicBezTo>
                    <a:pt x="3111" y="1594"/>
                    <a:pt x="3109" y="1605"/>
                    <a:pt x="3109" y="1616"/>
                  </a:cubicBezTo>
                  <a:cubicBezTo>
                    <a:pt x="3109" y="1628"/>
                    <a:pt x="3111" y="1636"/>
                    <a:pt x="3114" y="1644"/>
                  </a:cubicBezTo>
                  <a:cubicBezTo>
                    <a:pt x="3117" y="1653"/>
                    <a:pt x="3121" y="1661"/>
                    <a:pt x="3126" y="1666"/>
                  </a:cubicBezTo>
                  <a:cubicBezTo>
                    <a:pt x="3132" y="1672"/>
                    <a:pt x="3138" y="1678"/>
                    <a:pt x="3143" y="1680"/>
                  </a:cubicBezTo>
                  <a:cubicBezTo>
                    <a:pt x="3149" y="1683"/>
                    <a:pt x="3157" y="1686"/>
                    <a:pt x="3165" y="1686"/>
                  </a:cubicBezTo>
                  <a:cubicBezTo>
                    <a:pt x="3176" y="1686"/>
                    <a:pt x="3185" y="1683"/>
                    <a:pt x="3190" y="1680"/>
                  </a:cubicBezTo>
                  <a:cubicBezTo>
                    <a:pt x="3199" y="1678"/>
                    <a:pt x="3205" y="1672"/>
                    <a:pt x="3207" y="1664"/>
                  </a:cubicBezTo>
                  <a:lnTo>
                    <a:pt x="3213" y="1680"/>
                  </a:lnTo>
                  <a:lnTo>
                    <a:pt x="3233" y="1680"/>
                  </a:lnTo>
                  <a:lnTo>
                    <a:pt x="3233" y="1675"/>
                  </a:lnTo>
                  <a:close/>
                  <a:moveTo>
                    <a:pt x="3143" y="1576"/>
                  </a:moveTo>
                  <a:cubicBezTo>
                    <a:pt x="3148" y="1568"/>
                    <a:pt x="3160" y="1565"/>
                    <a:pt x="3171" y="1565"/>
                  </a:cubicBezTo>
                  <a:cubicBezTo>
                    <a:pt x="3183" y="1565"/>
                    <a:pt x="3193" y="1571"/>
                    <a:pt x="3199" y="1579"/>
                  </a:cubicBezTo>
                  <a:cubicBezTo>
                    <a:pt x="3205" y="1588"/>
                    <a:pt x="3210" y="1599"/>
                    <a:pt x="3210" y="1616"/>
                  </a:cubicBezTo>
                  <a:cubicBezTo>
                    <a:pt x="3210" y="1621"/>
                    <a:pt x="3210" y="1630"/>
                    <a:pt x="3207" y="1635"/>
                  </a:cubicBezTo>
                  <a:cubicBezTo>
                    <a:pt x="3205" y="1641"/>
                    <a:pt x="3202" y="1647"/>
                    <a:pt x="3199" y="1649"/>
                  </a:cubicBezTo>
                  <a:cubicBezTo>
                    <a:pt x="3196" y="1652"/>
                    <a:pt x="3190" y="1658"/>
                    <a:pt x="3188" y="1658"/>
                  </a:cubicBezTo>
                  <a:cubicBezTo>
                    <a:pt x="3182" y="1661"/>
                    <a:pt x="3177" y="1661"/>
                    <a:pt x="3171" y="1661"/>
                  </a:cubicBezTo>
                  <a:cubicBezTo>
                    <a:pt x="3166" y="1661"/>
                    <a:pt x="3159" y="1661"/>
                    <a:pt x="3157" y="1658"/>
                  </a:cubicBezTo>
                  <a:cubicBezTo>
                    <a:pt x="3151" y="1655"/>
                    <a:pt x="3148" y="1652"/>
                    <a:pt x="3145" y="1649"/>
                  </a:cubicBezTo>
                  <a:cubicBezTo>
                    <a:pt x="3143" y="1647"/>
                    <a:pt x="3140" y="1641"/>
                    <a:pt x="3137" y="1635"/>
                  </a:cubicBezTo>
                  <a:cubicBezTo>
                    <a:pt x="3134" y="1627"/>
                    <a:pt x="3131" y="1621"/>
                    <a:pt x="3131" y="1613"/>
                  </a:cubicBezTo>
                  <a:cubicBezTo>
                    <a:pt x="3131" y="1596"/>
                    <a:pt x="3134" y="1585"/>
                    <a:pt x="3143" y="1576"/>
                  </a:cubicBezTo>
                  <a:close/>
                  <a:moveTo>
                    <a:pt x="3264" y="1641"/>
                  </a:moveTo>
                  <a:cubicBezTo>
                    <a:pt x="3267" y="1649"/>
                    <a:pt x="3272" y="1658"/>
                    <a:pt x="3278" y="1664"/>
                  </a:cubicBezTo>
                  <a:cubicBezTo>
                    <a:pt x="3284" y="1669"/>
                    <a:pt x="3289" y="1675"/>
                    <a:pt x="3298" y="1678"/>
                  </a:cubicBezTo>
                  <a:cubicBezTo>
                    <a:pt x="3306" y="1680"/>
                    <a:pt x="3315" y="1683"/>
                    <a:pt x="3323" y="1683"/>
                  </a:cubicBezTo>
                  <a:cubicBezTo>
                    <a:pt x="3332" y="1683"/>
                    <a:pt x="3340" y="1681"/>
                    <a:pt x="3348" y="1678"/>
                  </a:cubicBezTo>
                  <a:cubicBezTo>
                    <a:pt x="3357" y="1676"/>
                    <a:pt x="3363" y="1670"/>
                    <a:pt x="3368" y="1664"/>
                  </a:cubicBezTo>
                  <a:cubicBezTo>
                    <a:pt x="3374" y="1659"/>
                    <a:pt x="3380" y="1649"/>
                    <a:pt x="3382" y="1641"/>
                  </a:cubicBezTo>
                  <a:cubicBezTo>
                    <a:pt x="3385" y="1633"/>
                    <a:pt x="3388" y="1621"/>
                    <a:pt x="3388" y="1610"/>
                  </a:cubicBezTo>
                  <a:cubicBezTo>
                    <a:pt x="3388" y="1599"/>
                    <a:pt x="3385" y="1587"/>
                    <a:pt x="3382" y="1579"/>
                  </a:cubicBezTo>
                  <a:cubicBezTo>
                    <a:pt x="3380" y="1570"/>
                    <a:pt x="3374" y="1562"/>
                    <a:pt x="3368" y="1556"/>
                  </a:cubicBezTo>
                  <a:cubicBezTo>
                    <a:pt x="3363" y="1551"/>
                    <a:pt x="3357" y="1548"/>
                    <a:pt x="3348" y="1545"/>
                  </a:cubicBezTo>
                  <a:cubicBezTo>
                    <a:pt x="3340" y="1542"/>
                    <a:pt x="3332" y="1542"/>
                    <a:pt x="3323" y="1542"/>
                  </a:cubicBezTo>
                  <a:cubicBezTo>
                    <a:pt x="3315" y="1542"/>
                    <a:pt x="3307" y="1542"/>
                    <a:pt x="3298" y="1545"/>
                  </a:cubicBezTo>
                  <a:cubicBezTo>
                    <a:pt x="3290" y="1548"/>
                    <a:pt x="3284" y="1551"/>
                    <a:pt x="3278" y="1556"/>
                  </a:cubicBezTo>
                  <a:cubicBezTo>
                    <a:pt x="3272" y="1562"/>
                    <a:pt x="3267" y="1571"/>
                    <a:pt x="3264" y="1579"/>
                  </a:cubicBezTo>
                  <a:cubicBezTo>
                    <a:pt x="3261" y="1588"/>
                    <a:pt x="3258" y="1599"/>
                    <a:pt x="3258" y="1613"/>
                  </a:cubicBezTo>
                  <a:cubicBezTo>
                    <a:pt x="3258" y="1624"/>
                    <a:pt x="3261" y="1633"/>
                    <a:pt x="3264" y="1641"/>
                  </a:cubicBezTo>
                  <a:close/>
                  <a:moveTo>
                    <a:pt x="3286" y="1590"/>
                  </a:moveTo>
                  <a:cubicBezTo>
                    <a:pt x="3289" y="1585"/>
                    <a:pt x="3292" y="1579"/>
                    <a:pt x="3295" y="1576"/>
                  </a:cubicBezTo>
                  <a:cubicBezTo>
                    <a:pt x="3298" y="1573"/>
                    <a:pt x="3303" y="1568"/>
                    <a:pt x="3306" y="1568"/>
                  </a:cubicBezTo>
                  <a:cubicBezTo>
                    <a:pt x="3312" y="1565"/>
                    <a:pt x="3317" y="1565"/>
                    <a:pt x="3320" y="1565"/>
                  </a:cubicBezTo>
                  <a:cubicBezTo>
                    <a:pt x="3326" y="1565"/>
                    <a:pt x="3332" y="1565"/>
                    <a:pt x="3334" y="1568"/>
                  </a:cubicBezTo>
                  <a:cubicBezTo>
                    <a:pt x="3340" y="1570"/>
                    <a:pt x="3343" y="1573"/>
                    <a:pt x="3346" y="1576"/>
                  </a:cubicBezTo>
                  <a:cubicBezTo>
                    <a:pt x="3348" y="1579"/>
                    <a:pt x="3351" y="1585"/>
                    <a:pt x="3354" y="1590"/>
                  </a:cubicBezTo>
                  <a:cubicBezTo>
                    <a:pt x="3357" y="1596"/>
                    <a:pt x="3357" y="1604"/>
                    <a:pt x="3357" y="1613"/>
                  </a:cubicBezTo>
                  <a:cubicBezTo>
                    <a:pt x="3357" y="1630"/>
                    <a:pt x="3355" y="1641"/>
                    <a:pt x="3346" y="1649"/>
                  </a:cubicBezTo>
                  <a:cubicBezTo>
                    <a:pt x="3338" y="1658"/>
                    <a:pt x="3329" y="1661"/>
                    <a:pt x="3317" y="1661"/>
                  </a:cubicBezTo>
                  <a:cubicBezTo>
                    <a:pt x="3312" y="1661"/>
                    <a:pt x="3307" y="1661"/>
                    <a:pt x="3301" y="1658"/>
                  </a:cubicBezTo>
                  <a:cubicBezTo>
                    <a:pt x="3296" y="1655"/>
                    <a:pt x="3292" y="1652"/>
                    <a:pt x="3289" y="1649"/>
                  </a:cubicBezTo>
                  <a:cubicBezTo>
                    <a:pt x="3286" y="1647"/>
                    <a:pt x="3284" y="1641"/>
                    <a:pt x="3281" y="1635"/>
                  </a:cubicBezTo>
                  <a:cubicBezTo>
                    <a:pt x="3286" y="1627"/>
                    <a:pt x="3284" y="1618"/>
                    <a:pt x="3284" y="1613"/>
                  </a:cubicBezTo>
                  <a:cubicBezTo>
                    <a:pt x="3284" y="1604"/>
                    <a:pt x="3284" y="1599"/>
                    <a:pt x="3286" y="1590"/>
                  </a:cubicBezTo>
                  <a:close/>
                  <a:moveTo>
                    <a:pt x="3416" y="1647"/>
                  </a:moveTo>
                  <a:lnTo>
                    <a:pt x="3416" y="1675"/>
                  </a:lnTo>
                  <a:lnTo>
                    <a:pt x="3428" y="1675"/>
                  </a:lnTo>
                  <a:cubicBezTo>
                    <a:pt x="3428" y="1683"/>
                    <a:pt x="3425" y="1689"/>
                    <a:pt x="3422" y="1692"/>
                  </a:cubicBezTo>
                  <a:cubicBezTo>
                    <a:pt x="3419" y="1695"/>
                    <a:pt x="3416" y="1697"/>
                    <a:pt x="3411" y="1697"/>
                  </a:cubicBezTo>
                  <a:lnTo>
                    <a:pt x="3411" y="1709"/>
                  </a:lnTo>
                  <a:cubicBezTo>
                    <a:pt x="3413" y="1709"/>
                    <a:pt x="3419" y="1706"/>
                    <a:pt x="3422" y="1706"/>
                  </a:cubicBezTo>
                  <a:cubicBezTo>
                    <a:pt x="3425" y="1703"/>
                    <a:pt x="3430" y="1703"/>
                    <a:pt x="3433" y="1697"/>
                  </a:cubicBezTo>
                  <a:cubicBezTo>
                    <a:pt x="3436" y="1695"/>
                    <a:pt x="3439" y="1689"/>
                    <a:pt x="3442" y="1686"/>
                  </a:cubicBezTo>
                  <a:cubicBezTo>
                    <a:pt x="3444" y="1680"/>
                    <a:pt x="3444" y="1675"/>
                    <a:pt x="3444" y="1669"/>
                  </a:cubicBezTo>
                  <a:lnTo>
                    <a:pt x="3444" y="1647"/>
                  </a:lnTo>
                  <a:lnTo>
                    <a:pt x="3416" y="1647"/>
                  </a:lnTo>
                  <a:close/>
                  <a:moveTo>
                    <a:pt x="3662" y="1579"/>
                  </a:moveTo>
                  <a:lnTo>
                    <a:pt x="3586" y="1579"/>
                  </a:lnTo>
                  <a:lnTo>
                    <a:pt x="3586" y="1517"/>
                  </a:lnTo>
                  <a:lnTo>
                    <a:pt x="3670" y="1517"/>
                  </a:lnTo>
                  <a:lnTo>
                    <a:pt x="3670" y="1494"/>
                  </a:lnTo>
                  <a:lnTo>
                    <a:pt x="3560" y="1494"/>
                  </a:lnTo>
                  <a:lnTo>
                    <a:pt x="3560" y="1672"/>
                  </a:lnTo>
                  <a:lnTo>
                    <a:pt x="3586" y="1672"/>
                  </a:lnTo>
                  <a:lnTo>
                    <a:pt x="3586" y="1596"/>
                  </a:lnTo>
                  <a:lnTo>
                    <a:pt x="3662" y="1596"/>
                  </a:lnTo>
                  <a:lnTo>
                    <a:pt x="3662" y="1579"/>
                  </a:lnTo>
                  <a:close/>
                  <a:moveTo>
                    <a:pt x="3701" y="1497"/>
                  </a:moveTo>
                  <a:lnTo>
                    <a:pt x="3701" y="1675"/>
                  </a:lnTo>
                  <a:lnTo>
                    <a:pt x="3811" y="1675"/>
                  </a:lnTo>
                  <a:lnTo>
                    <a:pt x="3811" y="1652"/>
                  </a:lnTo>
                  <a:lnTo>
                    <a:pt x="3727" y="1652"/>
                  </a:lnTo>
                  <a:lnTo>
                    <a:pt x="3727" y="1497"/>
                  </a:lnTo>
                  <a:lnTo>
                    <a:pt x="3701" y="14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CiscoSansTT Light" panose="020B0503020201020303" pitchFamily="34" charset="0"/>
              </a:endParaRPr>
            </a:p>
          </p:txBody>
        </p:sp>
        <p:sp>
          <p:nvSpPr>
            <p:cNvPr id="50" name="Freeform 1">
              <a:extLst>
                <a:ext uri="{FF2B5EF4-FFF2-40B4-BE49-F238E27FC236}">
                  <a16:creationId xmlns:a16="http://schemas.microsoft.com/office/drawing/2014/main" id="{F4F43553-6303-43B1-97FB-5EA5E37FF8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74520" y="2810642"/>
              <a:ext cx="5394960" cy="660063"/>
            </a:xfrm>
            <a:custGeom>
              <a:avLst/>
              <a:gdLst>
                <a:gd name="T0" fmla="*/ 99 w 16004"/>
                <a:gd name="T1" fmla="*/ 1915 h 1959"/>
                <a:gd name="T2" fmla="*/ 0 w 16004"/>
                <a:gd name="T3" fmla="*/ 0 h 1959"/>
                <a:gd name="T4" fmla="*/ 2650 w 16004"/>
                <a:gd name="T5" fmla="*/ 0 h 1959"/>
                <a:gd name="T6" fmla="*/ 2545 w 16004"/>
                <a:gd name="T7" fmla="*/ 1915 h 1959"/>
                <a:gd name="T8" fmla="*/ 1309 w 16004"/>
                <a:gd name="T9" fmla="*/ 1915 h 1959"/>
                <a:gd name="T10" fmla="*/ 1213 w 16004"/>
                <a:gd name="T11" fmla="*/ 0 h 1959"/>
                <a:gd name="T12" fmla="*/ 2560 w 16004"/>
                <a:gd name="T13" fmla="*/ 1766 h 1959"/>
                <a:gd name="T14" fmla="*/ 2650 w 16004"/>
                <a:gd name="T15" fmla="*/ 0 h 1959"/>
                <a:gd name="T16" fmla="*/ 4129 w 16004"/>
                <a:gd name="T17" fmla="*/ 88 h 1959"/>
                <a:gd name="T18" fmla="*/ 4030 w 16004"/>
                <a:gd name="T19" fmla="*/ 1915 h 1959"/>
                <a:gd name="T20" fmla="*/ 3384 w 16004"/>
                <a:gd name="T21" fmla="*/ 88 h 1959"/>
                <a:gd name="T22" fmla="*/ 4775 w 16004"/>
                <a:gd name="T23" fmla="*/ 0 h 1959"/>
                <a:gd name="T24" fmla="*/ 5441 w 16004"/>
                <a:gd name="T25" fmla="*/ 1292 h 1959"/>
                <a:gd name="T26" fmla="*/ 5537 w 16004"/>
                <a:gd name="T27" fmla="*/ 0 h 1959"/>
                <a:gd name="T28" fmla="*/ 6161 w 16004"/>
                <a:gd name="T29" fmla="*/ 1870 h 1959"/>
                <a:gd name="T30" fmla="*/ 6784 w 16004"/>
                <a:gd name="T31" fmla="*/ 0 h 1959"/>
                <a:gd name="T32" fmla="*/ 6880 w 16004"/>
                <a:gd name="T33" fmla="*/ 1292 h 1959"/>
                <a:gd name="T34" fmla="*/ 5441 w 16004"/>
                <a:gd name="T35" fmla="*/ 1292 h 1959"/>
                <a:gd name="T36" fmla="*/ 8081 w 16004"/>
                <a:gd name="T37" fmla="*/ 1915 h 1959"/>
                <a:gd name="T38" fmla="*/ 7984 w 16004"/>
                <a:gd name="T39" fmla="*/ 0 h 1959"/>
                <a:gd name="T40" fmla="*/ 9775 w 16004"/>
                <a:gd name="T41" fmla="*/ 88 h 1959"/>
                <a:gd name="T42" fmla="*/ 9676 w 16004"/>
                <a:gd name="T43" fmla="*/ 1915 h 1959"/>
                <a:gd name="T44" fmla="*/ 9030 w 16004"/>
                <a:gd name="T45" fmla="*/ 88 h 1959"/>
                <a:gd name="T46" fmla="*/ 10421 w 16004"/>
                <a:gd name="T47" fmla="*/ 0 h 1959"/>
                <a:gd name="T48" fmla="*/ 9775 w 16004"/>
                <a:gd name="T49" fmla="*/ 88 h 1959"/>
                <a:gd name="T50" fmla="*/ 11465 w 16004"/>
                <a:gd name="T51" fmla="*/ 1915 h 1959"/>
                <a:gd name="T52" fmla="*/ 11366 w 16004"/>
                <a:gd name="T53" fmla="*/ 0 h 1959"/>
                <a:gd name="T54" fmla="*/ 12484 w 16004"/>
                <a:gd name="T55" fmla="*/ 0 h 1959"/>
                <a:gd name="T56" fmla="*/ 13878 w 16004"/>
                <a:gd name="T57" fmla="*/ 0 h 1959"/>
                <a:gd name="T58" fmla="*/ 13249 w 16004"/>
                <a:gd name="T59" fmla="*/ 1915 h 1959"/>
                <a:gd name="T60" fmla="*/ 12379 w 16004"/>
                <a:gd name="T61" fmla="*/ 0 h 1959"/>
                <a:gd name="T62" fmla="*/ 15924 w 16004"/>
                <a:gd name="T63" fmla="*/ 984 h 1959"/>
                <a:gd name="T64" fmla="*/ 14993 w 16004"/>
                <a:gd name="T65" fmla="*/ 1828 h 1959"/>
                <a:gd name="T66" fmla="*/ 16003 w 16004"/>
                <a:gd name="T67" fmla="*/ 1915 h 1959"/>
                <a:gd name="T68" fmla="*/ 14897 w 16004"/>
                <a:gd name="T69" fmla="*/ 0 h 1959"/>
                <a:gd name="T70" fmla="*/ 16003 w 16004"/>
                <a:gd name="T71" fmla="*/ 88 h 1959"/>
                <a:gd name="T72" fmla="*/ 14993 w 16004"/>
                <a:gd name="T73" fmla="*/ 898 h 1959"/>
                <a:gd name="T74" fmla="*/ 15924 w 16004"/>
                <a:gd name="T75" fmla="*/ 984 h 1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04" h="1959">
                  <a:moveTo>
                    <a:pt x="99" y="0"/>
                  </a:moveTo>
                  <a:lnTo>
                    <a:pt x="99" y="1915"/>
                  </a:lnTo>
                  <a:lnTo>
                    <a:pt x="0" y="1915"/>
                  </a:lnTo>
                  <a:lnTo>
                    <a:pt x="0" y="0"/>
                  </a:lnTo>
                  <a:lnTo>
                    <a:pt x="99" y="0"/>
                  </a:lnTo>
                  <a:close/>
                  <a:moveTo>
                    <a:pt x="2650" y="0"/>
                  </a:moveTo>
                  <a:lnTo>
                    <a:pt x="2650" y="1915"/>
                  </a:lnTo>
                  <a:lnTo>
                    <a:pt x="2545" y="1915"/>
                  </a:lnTo>
                  <a:lnTo>
                    <a:pt x="1309" y="139"/>
                  </a:lnTo>
                  <a:lnTo>
                    <a:pt x="1309" y="1915"/>
                  </a:lnTo>
                  <a:lnTo>
                    <a:pt x="1213" y="1915"/>
                  </a:lnTo>
                  <a:lnTo>
                    <a:pt x="1213" y="0"/>
                  </a:lnTo>
                  <a:lnTo>
                    <a:pt x="1324" y="0"/>
                  </a:lnTo>
                  <a:lnTo>
                    <a:pt x="2560" y="1766"/>
                  </a:lnTo>
                  <a:lnTo>
                    <a:pt x="2560" y="0"/>
                  </a:lnTo>
                  <a:lnTo>
                    <a:pt x="2650" y="0"/>
                  </a:lnTo>
                  <a:close/>
                  <a:moveTo>
                    <a:pt x="4775" y="88"/>
                  </a:moveTo>
                  <a:lnTo>
                    <a:pt x="4129" y="88"/>
                  </a:lnTo>
                  <a:lnTo>
                    <a:pt x="4129" y="1915"/>
                  </a:lnTo>
                  <a:lnTo>
                    <a:pt x="4030" y="1915"/>
                  </a:lnTo>
                  <a:lnTo>
                    <a:pt x="4030" y="88"/>
                  </a:lnTo>
                  <a:lnTo>
                    <a:pt x="3384" y="88"/>
                  </a:lnTo>
                  <a:lnTo>
                    <a:pt x="3384" y="0"/>
                  </a:lnTo>
                  <a:lnTo>
                    <a:pt x="4775" y="0"/>
                  </a:lnTo>
                  <a:lnTo>
                    <a:pt x="4775" y="88"/>
                  </a:lnTo>
                  <a:close/>
                  <a:moveTo>
                    <a:pt x="5441" y="1292"/>
                  </a:moveTo>
                  <a:lnTo>
                    <a:pt x="5441" y="0"/>
                  </a:lnTo>
                  <a:lnTo>
                    <a:pt x="5537" y="0"/>
                  </a:lnTo>
                  <a:lnTo>
                    <a:pt x="5537" y="1295"/>
                  </a:lnTo>
                  <a:cubicBezTo>
                    <a:pt x="5537" y="1633"/>
                    <a:pt x="5805" y="1870"/>
                    <a:pt x="6161" y="1870"/>
                  </a:cubicBezTo>
                  <a:cubicBezTo>
                    <a:pt x="6513" y="1870"/>
                    <a:pt x="6784" y="1633"/>
                    <a:pt x="6784" y="1295"/>
                  </a:cubicBezTo>
                  <a:lnTo>
                    <a:pt x="6784" y="0"/>
                  </a:lnTo>
                  <a:lnTo>
                    <a:pt x="6880" y="0"/>
                  </a:lnTo>
                  <a:lnTo>
                    <a:pt x="6880" y="1292"/>
                  </a:lnTo>
                  <a:cubicBezTo>
                    <a:pt x="6880" y="1647"/>
                    <a:pt x="6615" y="1958"/>
                    <a:pt x="6161" y="1958"/>
                  </a:cubicBezTo>
                  <a:cubicBezTo>
                    <a:pt x="5701" y="1958"/>
                    <a:pt x="5441" y="1647"/>
                    <a:pt x="5441" y="1292"/>
                  </a:cubicBezTo>
                  <a:close/>
                  <a:moveTo>
                    <a:pt x="8081" y="0"/>
                  </a:moveTo>
                  <a:lnTo>
                    <a:pt x="8081" y="1915"/>
                  </a:lnTo>
                  <a:lnTo>
                    <a:pt x="7984" y="1915"/>
                  </a:lnTo>
                  <a:lnTo>
                    <a:pt x="7984" y="0"/>
                  </a:lnTo>
                  <a:lnTo>
                    <a:pt x="8081" y="0"/>
                  </a:lnTo>
                  <a:close/>
                  <a:moveTo>
                    <a:pt x="9775" y="88"/>
                  </a:moveTo>
                  <a:lnTo>
                    <a:pt x="9775" y="1915"/>
                  </a:lnTo>
                  <a:lnTo>
                    <a:pt x="9676" y="1915"/>
                  </a:lnTo>
                  <a:lnTo>
                    <a:pt x="9676" y="88"/>
                  </a:lnTo>
                  <a:lnTo>
                    <a:pt x="9030" y="88"/>
                  </a:lnTo>
                  <a:lnTo>
                    <a:pt x="9030" y="0"/>
                  </a:lnTo>
                  <a:lnTo>
                    <a:pt x="10421" y="0"/>
                  </a:lnTo>
                  <a:lnTo>
                    <a:pt x="10421" y="88"/>
                  </a:lnTo>
                  <a:lnTo>
                    <a:pt x="9775" y="88"/>
                  </a:lnTo>
                  <a:close/>
                  <a:moveTo>
                    <a:pt x="11465" y="0"/>
                  </a:moveTo>
                  <a:lnTo>
                    <a:pt x="11465" y="1915"/>
                  </a:lnTo>
                  <a:lnTo>
                    <a:pt x="11366" y="1915"/>
                  </a:lnTo>
                  <a:lnTo>
                    <a:pt x="11366" y="0"/>
                  </a:lnTo>
                  <a:lnTo>
                    <a:pt x="11465" y="0"/>
                  </a:lnTo>
                  <a:close/>
                  <a:moveTo>
                    <a:pt x="12484" y="0"/>
                  </a:moveTo>
                  <a:lnTo>
                    <a:pt x="13175" y="1839"/>
                  </a:lnTo>
                  <a:lnTo>
                    <a:pt x="13878" y="0"/>
                  </a:lnTo>
                  <a:lnTo>
                    <a:pt x="13974" y="0"/>
                  </a:lnTo>
                  <a:lnTo>
                    <a:pt x="13249" y="1915"/>
                  </a:lnTo>
                  <a:lnTo>
                    <a:pt x="13102" y="1915"/>
                  </a:lnTo>
                  <a:lnTo>
                    <a:pt x="12379" y="0"/>
                  </a:lnTo>
                  <a:lnTo>
                    <a:pt x="12484" y="0"/>
                  </a:lnTo>
                  <a:close/>
                  <a:moveTo>
                    <a:pt x="15924" y="984"/>
                  </a:moveTo>
                  <a:lnTo>
                    <a:pt x="14993" y="984"/>
                  </a:lnTo>
                  <a:lnTo>
                    <a:pt x="14993" y="1828"/>
                  </a:lnTo>
                  <a:lnTo>
                    <a:pt x="16003" y="1828"/>
                  </a:lnTo>
                  <a:lnTo>
                    <a:pt x="16003" y="1915"/>
                  </a:lnTo>
                  <a:lnTo>
                    <a:pt x="14897" y="1915"/>
                  </a:lnTo>
                  <a:lnTo>
                    <a:pt x="14897" y="0"/>
                  </a:lnTo>
                  <a:lnTo>
                    <a:pt x="16003" y="0"/>
                  </a:lnTo>
                  <a:lnTo>
                    <a:pt x="16003" y="88"/>
                  </a:lnTo>
                  <a:lnTo>
                    <a:pt x="14993" y="88"/>
                  </a:lnTo>
                  <a:lnTo>
                    <a:pt x="14993" y="898"/>
                  </a:lnTo>
                  <a:lnTo>
                    <a:pt x="15924" y="898"/>
                  </a:lnTo>
                  <a:lnTo>
                    <a:pt x="15924" y="98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CiscoSansTT Light" panose="020B0503020201020303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8F19B59-BFCC-450C-9FF4-4E4522F4EFF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763524" y="1609055"/>
              <a:ext cx="7616952" cy="774452"/>
              <a:chOff x="749808" y="629105"/>
              <a:chExt cx="7644384" cy="777240"/>
            </a:xfrm>
          </p:grpSpPr>
          <p:sp>
            <p:nvSpPr>
              <p:cNvPr id="52" name="Freeform 1">
                <a:extLst>
                  <a:ext uri="{FF2B5EF4-FFF2-40B4-BE49-F238E27FC236}">
                    <a16:creationId xmlns:a16="http://schemas.microsoft.com/office/drawing/2014/main" id="{AC3D722C-B950-47FB-9BA9-6A10F814219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9808" y="645967"/>
                <a:ext cx="248324" cy="737305"/>
              </a:xfrm>
              <a:custGeom>
                <a:avLst/>
                <a:gdLst>
                  <a:gd name="T0" fmla="*/ 683 w 713"/>
                  <a:gd name="T1" fmla="*/ 516 h 2119"/>
                  <a:gd name="T2" fmla="*/ 593 w 713"/>
                  <a:gd name="T3" fmla="*/ 474 h 2119"/>
                  <a:gd name="T4" fmla="*/ 593 w 713"/>
                  <a:gd name="T5" fmla="*/ 237 h 2119"/>
                  <a:gd name="T6" fmla="*/ 593 w 713"/>
                  <a:gd name="T7" fmla="*/ 0 h 2119"/>
                  <a:gd name="T8" fmla="*/ 356 w 713"/>
                  <a:gd name="T9" fmla="*/ 237 h 2119"/>
                  <a:gd name="T10" fmla="*/ 237 w 713"/>
                  <a:gd name="T11" fmla="*/ 118 h 2119"/>
                  <a:gd name="T12" fmla="*/ 0 w 713"/>
                  <a:gd name="T13" fmla="*/ 118 h 2119"/>
                  <a:gd name="T14" fmla="*/ 237 w 713"/>
                  <a:gd name="T15" fmla="*/ 355 h 2119"/>
                  <a:gd name="T16" fmla="*/ 119 w 713"/>
                  <a:gd name="T17" fmla="*/ 474 h 2119"/>
                  <a:gd name="T18" fmla="*/ 3 w 713"/>
                  <a:gd name="T19" fmla="*/ 567 h 2119"/>
                  <a:gd name="T20" fmla="*/ 0 w 713"/>
                  <a:gd name="T21" fmla="*/ 589 h 2119"/>
                  <a:gd name="T22" fmla="*/ 6 w 713"/>
                  <a:gd name="T23" fmla="*/ 623 h 2119"/>
                  <a:gd name="T24" fmla="*/ 119 w 713"/>
                  <a:gd name="T25" fmla="*/ 705 h 2119"/>
                  <a:gd name="T26" fmla="*/ 119 w 713"/>
                  <a:gd name="T27" fmla="*/ 942 h 2119"/>
                  <a:gd name="T28" fmla="*/ 29 w 713"/>
                  <a:gd name="T29" fmla="*/ 984 h 2119"/>
                  <a:gd name="T30" fmla="*/ 0 w 713"/>
                  <a:gd name="T31" fmla="*/ 1058 h 2119"/>
                  <a:gd name="T32" fmla="*/ 0 w 713"/>
                  <a:gd name="T33" fmla="*/ 1058 h 2119"/>
                  <a:gd name="T34" fmla="*/ 119 w 713"/>
                  <a:gd name="T35" fmla="*/ 1172 h 2119"/>
                  <a:gd name="T36" fmla="*/ 237 w 713"/>
                  <a:gd name="T37" fmla="*/ 1291 h 2119"/>
                  <a:gd name="T38" fmla="*/ 74 w 713"/>
                  <a:gd name="T39" fmla="*/ 1418 h 2119"/>
                  <a:gd name="T40" fmla="*/ 37 w 713"/>
                  <a:gd name="T41" fmla="*/ 1443 h 2119"/>
                  <a:gd name="T42" fmla="*/ 3 w 713"/>
                  <a:gd name="T43" fmla="*/ 1528 h 2119"/>
                  <a:gd name="T44" fmla="*/ 12 w 713"/>
                  <a:gd name="T45" fmla="*/ 1573 h 2119"/>
                  <a:gd name="T46" fmla="*/ 54 w 713"/>
                  <a:gd name="T47" fmla="*/ 1624 h 2119"/>
                  <a:gd name="T48" fmla="*/ 237 w 713"/>
                  <a:gd name="T49" fmla="*/ 1762 h 2119"/>
                  <a:gd name="T50" fmla="*/ 0 w 713"/>
                  <a:gd name="T51" fmla="*/ 1999 h 2119"/>
                  <a:gd name="T52" fmla="*/ 237 w 713"/>
                  <a:gd name="T53" fmla="*/ 1999 h 2119"/>
                  <a:gd name="T54" fmla="*/ 356 w 713"/>
                  <a:gd name="T55" fmla="*/ 1881 h 2119"/>
                  <a:gd name="T56" fmla="*/ 474 w 713"/>
                  <a:gd name="T57" fmla="*/ 1999 h 2119"/>
                  <a:gd name="T58" fmla="*/ 712 w 713"/>
                  <a:gd name="T59" fmla="*/ 1999 h 2119"/>
                  <a:gd name="T60" fmla="*/ 474 w 713"/>
                  <a:gd name="T61" fmla="*/ 1762 h 2119"/>
                  <a:gd name="T62" fmla="*/ 658 w 713"/>
                  <a:gd name="T63" fmla="*/ 1624 h 2119"/>
                  <a:gd name="T64" fmla="*/ 700 w 713"/>
                  <a:gd name="T65" fmla="*/ 1573 h 2119"/>
                  <a:gd name="T66" fmla="*/ 709 w 713"/>
                  <a:gd name="T67" fmla="*/ 1528 h 2119"/>
                  <a:gd name="T68" fmla="*/ 675 w 713"/>
                  <a:gd name="T69" fmla="*/ 1443 h 2119"/>
                  <a:gd name="T70" fmla="*/ 638 w 713"/>
                  <a:gd name="T71" fmla="*/ 1418 h 2119"/>
                  <a:gd name="T72" fmla="*/ 474 w 713"/>
                  <a:gd name="T73" fmla="*/ 1291 h 2119"/>
                  <a:gd name="T74" fmla="*/ 593 w 713"/>
                  <a:gd name="T75" fmla="*/ 1172 h 2119"/>
                  <a:gd name="T76" fmla="*/ 712 w 713"/>
                  <a:gd name="T77" fmla="*/ 1058 h 2119"/>
                  <a:gd name="T78" fmla="*/ 712 w 713"/>
                  <a:gd name="T79" fmla="*/ 1058 h 2119"/>
                  <a:gd name="T80" fmla="*/ 683 w 713"/>
                  <a:gd name="T81" fmla="*/ 984 h 2119"/>
                  <a:gd name="T82" fmla="*/ 593 w 713"/>
                  <a:gd name="T83" fmla="*/ 942 h 2119"/>
                  <a:gd name="T84" fmla="*/ 593 w 713"/>
                  <a:gd name="T85" fmla="*/ 705 h 2119"/>
                  <a:gd name="T86" fmla="*/ 706 w 713"/>
                  <a:gd name="T87" fmla="*/ 623 h 2119"/>
                  <a:gd name="T88" fmla="*/ 712 w 713"/>
                  <a:gd name="T89" fmla="*/ 589 h 2119"/>
                  <a:gd name="T90" fmla="*/ 709 w 713"/>
                  <a:gd name="T91" fmla="*/ 567 h 2119"/>
                  <a:gd name="T92" fmla="*/ 477 w 713"/>
                  <a:gd name="T93" fmla="*/ 1534 h 2119"/>
                  <a:gd name="T94" fmla="*/ 240 w 713"/>
                  <a:gd name="T95" fmla="*/ 1534 h 2119"/>
                  <a:gd name="T96" fmla="*/ 359 w 713"/>
                  <a:gd name="T97" fmla="*/ 1415 h 2119"/>
                  <a:gd name="T98" fmla="*/ 477 w 713"/>
                  <a:gd name="T99" fmla="*/ 1063 h 2119"/>
                  <a:gd name="T100" fmla="*/ 359 w 713"/>
                  <a:gd name="T101" fmla="*/ 1181 h 2119"/>
                  <a:gd name="T102" fmla="*/ 240 w 713"/>
                  <a:gd name="T103" fmla="*/ 1063 h 2119"/>
                  <a:gd name="T104" fmla="*/ 477 w 713"/>
                  <a:gd name="T105" fmla="*/ 1063 h 2119"/>
                  <a:gd name="T106" fmla="*/ 240 w 713"/>
                  <a:gd name="T107" fmla="*/ 589 h 2119"/>
                  <a:gd name="T108" fmla="*/ 359 w 713"/>
                  <a:gd name="T109" fmla="*/ 471 h 2119"/>
                  <a:gd name="T110" fmla="*/ 477 w 713"/>
                  <a:gd name="T111" fmla="*/ 589 h 2119"/>
                  <a:gd name="T112" fmla="*/ 477 w 713"/>
                  <a:gd name="T113" fmla="*/ 589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13" h="2119">
                    <a:moveTo>
                      <a:pt x="709" y="567"/>
                    </a:moveTo>
                    <a:cubicBezTo>
                      <a:pt x="706" y="547"/>
                      <a:pt x="697" y="530"/>
                      <a:pt x="683" y="516"/>
                    </a:cubicBezTo>
                    <a:cubicBezTo>
                      <a:pt x="661" y="491"/>
                      <a:pt x="630" y="474"/>
                      <a:pt x="593" y="474"/>
                    </a:cubicBezTo>
                    <a:lnTo>
                      <a:pt x="593" y="474"/>
                    </a:lnTo>
                    <a:cubicBezTo>
                      <a:pt x="528" y="474"/>
                      <a:pt x="474" y="420"/>
                      <a:pt x="474" y="355"/>
                    </a:cubicBezTo>
                    <a:cubicBezTo>
                      <a:pt x="474" y="290"/>
                      <a:pt x="528" y="237"/>
                      <a:pt x="593" y="237"/>
                    </a:cubicBezTo>
                    <a:cubicBezTo>
                      <a:pt x="658" y="237"/>
                      <a:pt x="712" y="183"/>
                      <a:pt x="712" y="118"/>
                    </a:cubicBezTo>
                    <a:cubicBezTo>
                      <a:pt x="712" y="53"/>
                      <a:pt x="658" y="0"/>
                      <a:pt x="593" y="0"/>
                    </a:cubicBezTo>
                    <a:cubicBezTo>
                      <a:pt x="528" y="0"/>
                      <a:pt x="474" y="53"/>
                      <a:pt x="474" y="118"/>
                    </a:cubicBezTo>
                    <a:cubicBezTo>
                      <a:pt x="474" y="183"/>
                      <a:pt x="421" y="237"/>
                      <a:pt x="356" y="237"/>
                    </a:cubicBezTo>
                    <a:cubicBezTo>
                      <a:pt x="291" y="237"/>
                      <a:pt x="237" y="183"/>
                      <a:pt x="237" y="118"/>
                    </a:cubicBezTo>
                    <a:lnTo>
                      <a:pt x="237" y="118"/>
                    </a:lnTo>
                    <a:cubicBezTo>
                      <a:pt x="237" y="53"/>
                      <a:pt x="184" y="0"/>
                      <a:pt x="119" y="0"/>
                    </a:cubicBezTo>
                    <a:cubicBezTo>
                      <a:pt x="54" y="0"/>
                      <a:pt x="0" y="53"/>
                      <a:pt x="0" y="118"/>
                    </a:cubicBezTo>
                    <a:cubicBezTo>
                      <a:pt x="0" y="183"/>
                      <a:pt x="54" y="237"/>
                      <a:pt x="119" y="237"/>
                    </a:cubicBezTo>
                    <a:cubicBezTo>
                      <a:pt x="184" y="237"/>
                      <a:pt x="237" y="290"/>
                      <a:pt x="237" y="355"/>
                    </a:cubicBezTo>
                    <a:cubicBezTo>
                      <a:pt x="237" y="420"/>
                      <a:pt x="184" y="474"/>
                      <a:pt x="119" y="474"/>
                    </a:cubicBezTo>
                    <a:lnTo>
                      <a:pt x="119" y="474"/>
                    </a:lnTo>
                    <a:cubicBezTo>
                      <a:pt x="82" y="474"/>
                      <a:pt x="48" y="491"/>
                      <a:pt x="29" y="516"/>
                    </a:cubicBezTo>
                    <a:cubicBezTo>
                      <a:pt x="17" y="530"/>
                      <a:pt x="9" y="547"/>
                      <a:pt x="3" y="567"/>
                    </a:cubicBezTo>
                    <a:cubicBezTo>
                      <a:pt x="0" y="575"/>
                      <a:pt x="0" y="584"/>
                      <a:pt x="0" y="589"/>
                    </a:cubicBezTo>
                    <a:lnTo>
                      <a:pt x="0" y="589"/>
                    </a:lnTo>
                    <a:lnTo>
                      <a:pt x="0" y="589"/>
                    </a:lnTo>
                    <a:cubicBezTo>
                      <a:pt x="0" y="601"/>
                      <a:pt x="3" y="615"/>
                      <a:pt x="6" y="623"/>
                    </a:cubicBezTo>
                    <a:cubicBezTo>
                      <a:pt x="20" y="671"/>
                      <a:pt x="65" y="705"/>
                      <a:pt x="119" y="705"/>
                    </a:cubicBezTo>
                    <a:lnTo>
                      <a:pt x="119" y="705"/>
                    </a:lnTo>
                    <a:cubicBezTo>
                      <a:pt x="184" y="705"/>
                      <a:pt x="237" y="759"/>
                      <a:pt x="237" y="824"/>
                    </a:cubicBezTo>
                    <a:cubicBezTo>
                      <a:pt x="237" y="888"/>
                      <a:pt x="184" y="942"/>
                      <a:pt x="119" y="942"/>
                    </a:cubicBezTo>
                    <a:lnTo>
                      <a:pt x="119" y="942"/>
                    </a:lnTo>
                    <a:cubicBezTo>
                      <a:pt x="82" y="942"/>
                      <a:pt x="48" y="959"/>
                      <a:pt x="29" y="984"/>
                    </a:cubicBezTo>
                    <a:cubicBezTo>
                      <a:pt x="17" y="998"/>
                      <a:pt x="9" y="1015"/>
                      <a:pt x="3" y="1035"/>
                    </a:cubicBezTo>
                    <a:cubicBezTo>
                      <a:pt x="0" y="1044"/>
                      <a:pt x="0" y="1052"/>
                      <a:pt x="0" y="1058"/>
                    </a:cubicBezTo>
                    <a:lnTo>
                      <a:pt x="0" y="1058"/>
                    </a:lnTo>
                    <a:lnTo>
                      <a:pt x="0" y="1058"/>
                    </a:lnTo>
                    <a:cubicBezTo>
                      <a:pt x="0" y="1069"/>
                      <a:pt x="3" y="1082"/>
                      <a:pt x="6" y="1091"/>
                    </a:cubicBezTo>
                    <a:cubicBezTo>
                      <a:pt x="20" y="1139"/>
                      <a:pt x="65" y="1172"/>
                      <a:pt x="119" y="1172"/>
                    </a:cubicBezTo>
                    <a:lnTo>
                      <a:pt x="119" y="1172"/>
                    </a:lnTo>
                    <a:cubicBezTo>
                      <a:pt x="184" y="1172"/>
                      <a:pt x="237" y="1226"/>
                      <a:pt x="237" y="1291"/>
                    </a:cubicBezTo>
                    <a:cubicBezTo>
                      <a:pt x="237" y="1356"/>
                      <a:pt x="184" y="1409"/>
                      <a:pt x="119" y="1409"/>
                    </a:cubicBezTo>
                    <a:cubicBezTo>
                      <a:pt x="102" y="1409"/>
                      <a:pt x="88" y="1412"/>
                      <a:pt x="74" y="1418"/>
                    </a:cubicBezTo>
                    <a:cubicBezTo>
                      <a:pt x="68" y="1421"/>
                      <a:pt x="60" y="1424"/>
                      <a:pt x="54" y="1429"/>
                    </a:cubicBezTo>
                    <a:cubicBezTo>
                      <a:pt x="48" y="1435"/>
                      <a:pt x="43" y="1438"/>
                      <a:pt x="37" y="1443"/>
                    </a:cubicBezTo>
                    <a:cubicBezTo>
                      <a:pt x="14" y="1466"/>
                      <a:pt x="3" y="1494"/>
                      <a:pt x="3" y="1528"/>
                    </a:cubicBezTo>
                    <a:lnTo>
                      <a:pt x="3" y="1528"/>
                    </a:lnTo>
                    <a:lnTo>
                      <a:pt x="3" y="1528"/>
                    </a:lnTo>
                    <a:cubicBezTo>
                      <a:pt x="3" y="1545"/>
                      <a:pt x="6" y="1559"/>
                      <a:pt x="12" y="1573"/>
                    </a:cubicBezTo>
                    <a:cubicBezTo>
                      <a:pt x="17" y="1587"/>
                      <a:pt x="26" y="1601"/>
                      <a:pt x="37" y="1610"/>
                    </a:cubicBezTo>
                    <a:cubicBezTo>
                      <a:pt x="43" y="1615"/>
                      <a:pt x="48" y="1621"/>
                      <a:pt x="54" y="1624"/>
                    </a:cubicBezTo>
                    <a:cubicBezTo>
                      <a:pt x="74" y="1638"/>
                      <a:pt x="96" y="1644"/>
                      <a:pt x="119" y="1644"/>
                    </a:cubicBezTo>
                    <a:cubicBezTo>
                      <a:pt x="184" y="1644"/>
                      <a:pt x="237" y="1697"/>
                      <a:pt x="237" y="1762"/>
                    </a:cubicBezTo>
                    <a:cubicBezTo>
                      <a:pt x="237" y="1827"/>
                      <a:pt x="184" y="1881"/>
                      <a:pt x="119" y="1881"/>
                    </a:cubicBezTo>
                    <a:cubicBezTo>
                      <a:pt x="54" y="1881"/>
                      <a:pt x="0" y="1934"/>
                      <a:pt x="0" y="1999"/>
                    </a:cubicBezTo>
                    <a:cubicBezTo>
                      <a:pt x="0" y="2064"/>
                      <a:pt x="54" y="2118"/>
                      <a:pt x="119" y="2118"/>
                    </a:cubicBezTo>
                    <a:cubicBezTo>
                      <a:pt x="184" y="2118"/>
                      <a:pt x="237" y="2064"/>
                      <a:pt x="237" y="1999"/>
                    </a:cubicBezTo>
                    <a:lnTo>
                      <a:pt x="237" y="1999"/>
                    </a:lnTo>
                    <a:cubicBezTo>
                      <a:pt x="237" y="1934"/>
                      <a:pt x="291" y="1881"/>
                      <a:pt x="356" y="1881"/>
                    </a:cubicBezTo>
                    <a:cubicBezTo>
                      <a:pt x="421" y="1881"/>
                      <a:pt x="474" y="1934"/>
                      <a:pt x="474" y="1999"/>
                    </a:cubicBezTo>
                    <a:lnTo>
                      <a:pt x="474" y="1999"/>
                    </a:lnTo>
                    <a:cubicBezTo>
                      <a:pt x="474" y="2064"/>
                      <a:pt x="528" y="2118"/>
                      <a:pt x="593" y="2118"/>
                    </a:cubicBezTo>
                    <a:cubicBezTo>
                      <a:pt x="658" y="2118"/>
                      <a:pt x="712" y="2064"/>
                      <a:pt x="712" y="1999"/>
                    </a:cubicBezTo>
                    <a:cubicBezTo>
                      <a:pt x="712" y="1934"/>
                      <a:pt x="658" y="1881"/>
                      <a:pt x="593" y="1881"/>
                    </a:cubicBezTo>
                    <a:cubicBezTo>
                      <a:pt x="528" y="1881"/>
                      <a:pt x="474" y="1827"/>
                      <a:pt x="474" y="1762"/>
                    </a:cubicBezTo>
                    <a:cubicBezTo>
                      <a:pt x="474" y="1697"/>
                      <a:pt x="528" y="1644"/>
                      <a:pt x="593" y="1644"/>
                    </a:cubicBezTo>
                    <a:cubicBezTo>
                      <a:pt x="618" y="1644"/>
                      <a:pt x="641" y="1635"/>
                      <a:pt x="658" y="1624"/>
                    </a:cubicBezTo>
                    <a:cubicBezTo>
                      <a:pt x="664" y="1618"/>
                      <a:pt x="669" y="1616"/>
                      <a:pt x="675" y="1610"/>
                    </a:cubicBezTo>
                    <a:cubicBezTo>
                      <a:pt x="686" y="1600"/>
                      <a:pt x="694" y="1587"/>
                      <a:pt x="700" y="1573"/>
                    </a:cubicBezTo>
                    <a:cubicBezTo>
                      <a:pt x="705" y="1559"/>
                      <a:pt x="709" y="1542"/>
                      <a:pt x="709" y="1528"/>
                    </a:cubicBezTo>
                    <a:lnTo>
                      <a:pt x="709" y="1528"/>
                    </a:lnTo>
                    <a:lnTo>
                      <a:pt x="709" y="1528"/>
                    </a:lnTo>
                    <a:cubicBezTo>
                      <a:pt x="709" y="1494"/>
                      <a:pt x="695" y="1466"/>
                      <a:pt x="675" y="1443"/>
                    </a:cubicBezTo>
                    <a:cubicBezTo>
                      <a:pt x="669" y="1438"/>
                      <a:pt x="664" y="1432"/>
                      <a:pt x="658" y="1429"/>
                    </a:cubicBezTo>
                    <a:cubicBezTo>
                      <a:pt x="652" y="1424"/>
                      <a:pt x="644" y="1421"/>
                      <a:pt x="638" y="1418"/>
                    </a:cubicBezTo>
                    <a:cubicBezTo>
                      <a:pt x="624" y="1412"/>
                      <a:pt x="610" y="1409"/>
                      <a:pt x="593" y="1409"/>
                    </a:cubicBezTo>
                    <a:cubicBezTo>
                      <a:pt x="528" y="1409"/>
                      <a:pt x="474" y="1356"/>
                      <a:pt x="474" y="1291"/>
                    </a:cubicBezTo>
                    <a:cubicBezTo>
                      <a:pt x="474" y="1226"/>
                      <a:pt x="528" y="1172"/>
                      <a:pt x="593" y="1172"/>
                    </a:cubicBezTo>
                    <a:lnTo>
                      <a:pt x="593" y="1172"/>
                    </a:lnTo>
                    <a:cubicBezTo>
                      <a:pt x="647" y="1172"/>
                      <a:pt x="692" y="1139"/>
                      <a:pt x="706" y="1091"/>
                    </a:cubicBezTo>
                    <a:cubicBezTo>
                      <a:pt x="709" y="1079"/>
                      <a:pt x="712" y="1069"/>
                      <a:pt x="712" y="1058"/>
                    </a:cubicBezTo>
                    <a:lnTo>
                      <a:pt x="712" y="1058"/>
                    </a:lnTo>
                    <a:lnTo>
                      <a:pt x="712" y="1058"/>
                    </a:lnTo>
                    <a:cubicBezTo>
                      <a:pt x="712" y="1049"/>
                      <a:pt x="712" y="1041"/>
                      <a:pt x="709" y="1035"/>
                    </a:cubicBezTo>
                    <a:cubicBezTo>
                      <a:pt x="706" y="1015"/>
                      <a:pt x="697" y="998"/>
                      <a:pt x="683" y="984"/>
                    </a:cubicBezTo>
                    <a:cubicBezTo>
                      <a:pt x="661" y="959"/>
                      <a:pt x="630" y="942"/>
                      <a:pt x="593" y="942"/>
                    </a:cubicBezTo>
                    <a:lnTo>
                      <a:pt x="593" y="942"/>
                    </a:lnTo>
                    <a:cubicBezTo>
                      <a:pt x="528" y="942"/>
                      <a:pt x="474" y="888"/>
                      <a:pt x="474" y="824"/>
                    </a:cubicBezTo>
                    <a:cubicBezTo>
                      <a:pt x="474" y="759"/>
                      <a:pt x="528" y="705"/>
                      <a:pt x="593" y="705"/>
                    </a:cubicBezTo>
                    <a:lnTo>
                      <a:pt x="593" y="705"/>
                    </a:lnTo>
                    <a:cubicBezTo>
                      <a:pt x="647" y="705"/>
                      <a:pt x="692" y="671"/>
                      <a:pt x="706" y="623"/>
                    </a:cubicBezTo>
                    <a:cubicBezTo>
                      <a:pt x="709" y="612"/>
                      <a:pt x="712" y="601"/>
                      <a:pt x="712" y="589"/>
                    </a:cubicBezTo>
                    <a:lnTo>
                      <a:pt x="712" y="589"/>
                    </a:lnTo>
                    <a:lnTo>
                      <a:pt x="712" y="589"/>
                    </a:lnTo>
                    <a:cubicBezTo>
                      <a:pt x="712" y="581"/>
                      <a:pt x="712" y="572"/>
                      <a:pt x="709" y="567"/>
                    </a:cubicBezTo>
                    <a:close/>
                    <a:moveTo>
                      <a:pt x="477" y="1534"/>
                    </a:moveTo>
                    <a:lnTo>
                      <a:pt x="477" y="1534"/>
                    </a:lnTo>
                    <a:cubicBezTo>
                      <a:pt x="477" y="1599"/>
                      <a:pt x="424" y="1652"/>
                      <a:pt x="359" y="1652"/>
                    </a:cubicBezTo>
                    <a:cubicBezTo>
                      <a:pt x="294" y="1652"/>
                      <a:pt x="240" y="1599"/>
                      <a:pt x="240" y="1534"/>
                    </a:cubicBezTo>
                    <a:lnTo>
                      <a:pt x="240" y="1534"/>
                    </a:lnTo>
                    <a:cubicBezTo>
                      <a:pt x="240" y="1469"/>
                      <a:pt x="294" y="1415"/>
                      <a:pt x="359" y="1415"/>
                    </a:cubicBezTo>
                    <a:cubicBezTo>
                      <a:pt x="424" y="1415"/>
                      <a:pt x="477" y="1469"/>
                      <a:pt x="477" y="1534"/>
                    </a:cubicBezTo>
                    <a:close/>
                    <a:moveTo>
                      <a:pt x="477" y="1063"/>
                    </a:moveTo>
                    <a:lnTo>
                      <a:pt x="477" y="1063"/>
                    </a:lnTo>
                    <a:cubicBezTo>
                      <a:pt x="477" y="1127"/>
                      <a:pt x="424" y="1181"/>
                      <a:pt x="359" y="1181"/>
                    </a:cubicBezTo>
                    <a:cubicBezTo>
                      <a:pt x="294" y="1181"/>
                      <a:pt x="240" y="1127"/>
                      <a:pt x="240" y="1063"/>
                    </a:cubicBezTo>
                    <a:lnTo>
                      <a:pt x="240" y="1063"/>
                    </a:lnTo>
                    <a:cubicBezTo>
                      <a:pt x="240" y="998"/>
                      <a:pt x="294" y="945"/>
                      <a:pt x="359" y="945"/>
                    </a:cubicBezTo>
                    <a:cubicBezTo>
                      <a:pt x="424" y="945"/>
                      <a:pt x="477" y="996"/>
                      <a:pt x="477" y="1063"/>
                    </a:cubicBezTo>
                    <a:close/>
                    <a:moveTo>
                      <a:pt x="359" y="708"/>
                    </a:moveTo>
                    <a:cubicBezTo>
                      <a:pt x="294" y="708"/>
                      <a:pt x="240" y="654"/>
                      <a:pt x="240" y="589"/>
                    </a:cubicBezTo>
                    <a:lnTo>
                      <a:pt x="240" y="589"/>
                    </a:lnTo>
                    <a:cubicBezTo>
                      <a:pt x="240" y="524"/>
                      <a:pt x="294" y="471"/>
                      <a:pt x="359" y="471"/>
                    </a:cubicBezTo>
                    <a:cubicBezTo>
                      <a:pt x="424" y="471"/>
                      <a:pt x="477" y="524"/>
                      <a:pt x="477" y="589"/>
                    </a:cubicBezTo>
                    <a:lnTo>
                      <a:pt x="477" y="589"/>
                    </a:lnTo>
                    <a:lnTo>
                      <a:pt x="477" y="589"/>
                    </a:lnTo>
                    <a:lnTo>
                      <a:pt x="477" y="589"/>
                    </a:lnTo>
                    <a:cubicBezTo>
                      <a:pt x="477" y="654"/>
                      <a:pt x="424" y="708"/>
                      <a:pt x="359" y="7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53" name="Freeform 2">
                <a:extLst>
                  <a:ext uri="{FF2B5EF4-FFF2-40B4-BE49-F238E27FC236}">
                    <a16:creationId xmlns:a16="http://schemas.microsoft.com/office/drawing/2014/main" id="{7270C72A-0752-4F48-A75A-2727FC43E78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06301" y="635236"/>
                <a:ext cx="787891" cy="761832"/>
              </a:xfrm>
              <a:custGeom>
                <a:avLst/>
                <a:gdLst>
                  <a:gd name="T0" fmla="*/ 130 w 2267"/>
                  <a:gd name="T1" fmla="*/ 283 h 2193"/>
                  <a:gd name="T2" fmla="*/ 155 w 2267"/>
                  <a:gd name="T3" fmla="*/ 37 h 2193"/>
                  <a:gd name="T4" fmla="*/ 395 w 2267"/>
                  <a:gd name="T5" fmla="*/ 34 h 2193"/>
                  <a:gd name="T6" fmla="*/ 813 w 2267"/>
                  <a:gd name="T7" fmla="*/ 46 h 2193"/>
                  <a:gd name="T8" fmla="*/ 1211 w 2267"/>
                  <a:gd name="T9" fmla="*/ 122 h 2193"/>
                  <a:gd name="T10" fmla="*/ 1442 w 2267"/>
                  <a:gd name="T11" fmla="*/ 119 h 2193"/>
                  <a:gd name="T12" fmla="*/ 1735 w 2267"/>
                  <a:gd name="T13" fmla="*/ 57 h 2193"/>
                  <a:gd name="T14" fmla="*/ 1860 w 2267"/>
                  <a:gd name="T15" fmla="*/ 57 h 2193"/>
                  <a:gd name="T16" fmla="*/ 2040 w 2267"/>
                  <a:gd name="T17" fmla="*/ 37 h 2193"/>
                  <a:gd name="T18" fmla="*/ 2266 w 2267"/>
                  <a:gd name="T19" fmla="*/ 274 h 2193"/>
                  <a:gd name="T20" fmla="*/ 2029 w 2267"/>
                  <a:gd name="T21" fmla="*/ 302 h 2193"/>
                  <a:gd name="T22" fmla="*/ 1752 w 2267"/>
                  <a:gd name="T23" fmla="*/ 365 h 2193"/>
                  <a:gd name="T24" fmla="*/ 1566 w 2267"/>
                  <a:gd name="T25" fmla="*/ 308 h 2193"/>
                  <a:gd name="T26" fmla="*/ 1357 w 2267"/>
                  <a:gd name="T27" fmla="*/ 350 h 2193"/>
                  <a:gd name="T28" fmla="*/ 979 w 2267"/>
                  <a:gd name="T29" fmla="*/ 390 h 2193"/>
                  <a:gd name="T30" fmla="*/ 641 w 2267"/>
                  <a:gd name="T31" fmla="*/ 333 h 2193"/>
                  <a:gd name="T32" fmla="*/ 395 w 2267"/>
                  <a:gd name="T33" fmla="*/ 319 h 2193"/>
                  <a:gd name="T34" fmla="*/ 392 w 2267"/>
                  <a:gd name="T35" fmla="*/ 517 h 2193"/>
                  <a:gd name="T36" fmla="*/ 305 w 2267"/>
                  <a:gd name="T37" fmla="*/ 870 h 2193"/>
                  <a:gd name="T38" fmla="*/ 511 w 2267"/>
                  <a:gd name="T39" fmla="*/ 878 h 2193"/>
                  <a:gd name="T40" fmla="*/ 700 w 2267"/>
                  <a:gd name="T41" fmla="*/ 887 h 2193"/>
                  <a:gd name="T42" fmla="*/ 976 w 2267"/>
                  <a:gd name="T43" fmla="*/ 878 h 2193"/>
                  <a:gd name="T44" fmla="*/ 1323 w 2267"/>
                  <a:gd name="T45" fmla="*/ 963 h 2193"/>
                  <a:gd name="T46" fmla="*/ 1558 w 2267"/>
                  <a:gd name="T47" fmla="*/ 966 h 2193"/>
                  <a:gd name="T48" fmla="*/ 1682 w 2267"/>
                  <a:gd name="T49" fmla="*/ 1117 h 2193"/>
                  <a:gd name="T50" fmla="*/ 1448 w 2267"/>
                  <a:gd name="T51" fmla="*/ 1148 h 2193"/>
                  <a:gd name="T52" fmla="*/ 1326 w 2267"/>
                  <a:gd name="T53" fmla="*/ 1227 h 2193"/>
                  <a:gd name="T54" fmla="*/ 1213 w 2267"/>
                  <a:gd name="T55" fmla="*/ 1142 h 2193"/>
                  <a:gd name="T56" fmla="*/ 708 w 2267"/>
                  <a:gd name="T57" fmla="*/ 1193 h 2193"/>
                  <a:gd name="T58" fmla="*/ 547 w 2267"/>
                  <a:gd name="T59" fmla="*/ 1190 h 2193"/>
                  <a:gd name="T60" fmla="*/ 296 w 2267"/>
                  <a:gd name="T61" fmla="*/ 1334 h 2193"/>
                  <a:gd name="T62" fmla="*/ 398 w 2267"/>
                  <a:gd name="T63" fmla="*/ 1695 h 2193"/>
                  <a:gd name="T64" fmla="*/ 626 w 2267"/>
                  <a:gd name="T65" fmla="*/ 1885 h 2193"/>
                  <a:gd name="T66" fmla="*/ 773 w 2267"/>
                  <a:gd name="T67" fmla="*/ 1811 h 2193"/>
                  <a:gd name="T68" fmla="*/ 982 w 2267"/>
                  <a:gd name="T69" fmla="*/ 1806 h 2193"/>
                  <a:gd name="T70" fmla="*/ 1174 w 2267"/>
                  <a:gd name="T71" fmla="*/ 1811 h 2193"/>
                  <a:gd name="T72" fmla="*/ 1326 w 2267"/>
                  <a:gd name="T73" fmla="*/ 1882 h 2193"/>
                  <a:gd name="T74" fmla="*/ 1916 w 2267"/>
                  <a:gd name="T75" fmla="*/ 1806 h 2193"/>
                  <a:gd name="T76" fmla="*/ 2207 w 2267"/>
                  <a:gd name="T77" fmla="*/ 1822 h 2193"/>
                  <a:gd name="T78" fmla="*/ 2150 w 2267"/>
                  <a:gd name="T79" fmla="*/ 2043 h 2193"/>
                  <a:gd name="T80" fmla="*/ 1798 w 2267"/>
                  <a:gd name="T81" fmla="*/ 2155 h 2193"/>
                  <a:gd name="T82" fmla="*/ 1323 w 2267"/>
                  <a:gd name="T83" fmla="*/ 2155 h 2193"/>
                  <a:gd name="T84" fmla="*/ 976 w 2267"/>
                  <a:gd name="T85" fmla="*/ 2074 h 2193"/>
                  <a:gd name="T86" fmla="*/ 739 w 2267"/>
                  <a:gd name="T87" fmla="*/ 2076 h 2193"/>
                  <a:gd name="T88" fmla="*/ 443 w 2267"/>
                  <a:gd name="T89" fmla="*/ 2144 h 2193"/>
                  <a:gd name="T90" fmla="*/ 254 w 2267"/>
                  <a:gd name="T91" fmla="*/ 2107 h 2193"/>
                  <a:gd name="T92" fmla="*/ 107 w 2267"/>
                  <a:gd name="T93" fmla="*/ 1935 h 2193"/>
                  <a:gd name="T94" fmla="*/ 96 w 2267"/>
                  <a:gd name="T95" fmla="*/ 1676 h 2193"/>
                  <a:gd name="T96" fmla="*/ 37 w 2267"/>
                  <a:gd name="T97" fmla="*/ 1594 h 2193"/>
                  <a:gd name="T98" fmla="*/ 65 w 2267"/>
                  <a:gd name="T99" fmla="*/ 1498 h 2193"/>
                  <a:gd name="T100" fmla="*/ 104 w 2267"/>
                  <a:gd name="T101" fmla="*/ 1230 h 2193"/>
                  <a:gd name="T102" fmla="*/ 39 w 2267"/>
                  <a:gd name="T103" fmla="*/ 1145 h 2193"/>
                  <a:gd name="T104" fmla="*/ 62 w 2267"/>
                  <a:gd name="T105" fmla="*/ 1039 h 2193"/>
                  <a:gd name="T106" fmla="*/ 87 w 2267"/>
                  <a:gd name="T107" fmla="*/ 974 h 2193"/>
                  <a:gd name="T108" fmla="*/ 39 w 2267"/>
                  <a:gd name="T109" fmla="*/ 856 h 2193"/>
                  <a:gd name="T110" fmla="*/ 130 w 2267"/>
                  <a:gd name="T111" fmla="*/ 760 h 2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267" h="2193">
                    <a:moveTo>
                      <a:pt x="135" y="511"/>
                    </a:moveTo>
                    <a:cubicBezTo>
                      <a:pt x="73" y="483"/>
                      <a:pt x="37" y="444"/>
                      <a:pt x="45" y="376"/>
                    </a:cubicBezTo>
                    <a:cubicBezTo>
                      <a:pt x="54" y="325"/>
                      <a:pt x="82" y="297"/>
                      <a:pt x="130" y="283"/>
                    </a:cubicBezTo>
                    <a:cubicBezTo>
                      <a:pt x="130" y="271"/>
                      <a:pt x="121" y="269"/>
                      <a:pt x="113" y="266"/>
                    </a:cubicBezTo>
                    <a:cubicBezTo>
                      <a:pt x="45" y="238"/>
                      <a:pt x="34" y="181"/>
                      <a:pt x="45" y="130"/>
                    </a:cubicBezTo>
                    <a:cubicBezTo>
                      <a:pt x="56" y="74"/>
                      <a:pt x="96" y="43"/>
                      <a:pt x="155" y="37"/>
                    </a:cubicBezTo>
                    <a:cubicBezTo>
                      <a:pt x="195" y="34"/>
                      <a:pt x="228" y="54"/>
                      <a:pt x="254" y="85"/>
                    </a:cubicBezTo>
                    <a:cubicBezTo>
                      <a:pt x="262" y="96"/>
                      <a:pt x="268" y="108"/>
                      <a:pt x="276" y="122"/>
                    </a:cubicBezTo>
                    <a:cubicBezTo>
                      <a:pt x="299" y="68"/>
                      <a:pt x="339" y="34"/>
                      <a:pt x="395" y="34"/>
                    </a:cubicBezTo>
                    <a:cubicBezTo>
                      <a:pt x="449" y="34"/>
                      <a:pt x="488" y="65"/>
                      <a:pt x="508" y="122"/>
                    </a:cubicBezTo>
                    <a:cubicBezTo>
                      <a:pt x="562" y="15"/>
                      <a:pt x="677" y="0"/>
                      <a:pt x="745" y="116"/>
                    </a:cubicBezTo>
                    <a:cubicBezTo>
                      <a:pt x="765" y="88"/>
                      <a:pt x="782" y="57"/>
                      <a:pt x="813" y="46"/>
                    </a:cubicBezTo>
                    <a:cubicBezTo>
                      <a:pt x="847" y="32"/>
                      <a:pt x="878" y="32"/>
                      <a:pt x="909" y="46"/>
                    </a:cubicBezTo>
                    <a:cubicBezTo>
                      <a:pt x="940" y="60"/>
                      <a:pt x="959" y="88"/>
                      <a:pt x="976" y="119"/>
                    </a:cubicBezTo>
                    <a:cubicBezTo>
                      <a:pt x="1038" y="0"/>
                      <a:pt x="1163" y="15"/>
                      <a:pt x="1211" y="122"/>
                    </a:cubicBezTo>
                    <a:cubicBezTo>
                      <a:pt x="1228" y="91"/>
                      <a:pt x="1244" y="65"/>
                      <a:pt x="1275" y="48"/>
                    </a:cubicBezTo>
                    <a:cubicBezTo>
                      <a:pt x="1309" y="32"/>
                      <a:pt x="1343" y="32"/>
                      <a:pt x="1377" y="46"/>
                    </a:cubicBezTo>
                    <a:cubicBezTo>
                      <a:pt x="1408" y="60"/>
                      <a:pt x="1428" y="85"/>
                      <a:pt x="1442" y="119"/>
                    </a:cubicBezTo>
                    <a:cubicBezTo>
                      <a:pt x="1507" y="9"/>
                      <a:pt x="1614" y="9"/>
                      <a:pt x="1679" y="116"/>
                    </a:cubicBezTo>
                    <a:cubicBezTo>
                      <a:pt x="1688" y="105"/>
                      <a:pt x="1696" y="91"/>
                      <a:pt x="1704" y="82"/>
                    </a:cubicBezTo>
                    <a:cubicBezTo>
                      <a:pt x="1713" y="74"/>
                      <a:pt x="1724" y="63"/>
                      <a:pt x="1735" y="57"/>
                    </a:cubicBezTo>
                    <a:cubicBezTo>
                      <a:pt x="1750" y="48"/>
                      <a:pt x="1764" y="43"/>
                      <a:pt x="1778" y="40"/>
                    </a:cubicBezTo>
                    <a:cubicBezTo>
                      <a:pt x="1789" y="37"/>
                      <a:pt x="1803" y="37"/>
                      <a:pt x="1817" y="40"/>
                    </a:cubicBezTo>
                    <a:cubicBezTo>
                      <a:pt x="1831" y="43"/>
                      <a:pt x="1846" y="48"/>
                      <a:pt x="1860" y="57"/>
                    </a:cubicBezTo>
                    <a:cubicBezTo>
                      <a:pt x="1871" y="63"/>
                      <a:pt x="1882" y="74"/>
                      <a:pt x="1888" y="82"/>
                    </a:cubicBezTo>
                    <a:cubicBezTo>
                      <a:pt x="1896" y="94"/>
                      <a:pt x="1905" y="108"/>
                      <a:pt x="1913" y="122"/>
                    </a:cubicBezTo>
                    <a:cubicBezTo>
                      <a:pt x="1939" y="65"/>
                      <a:pt x="1981" y="29"/>
                      <a:pt x="2040" y="37"/>
                    </a:cubicBezTo>
                    <a:cubicBezTo>
                      <a:pt x="2102" y="46"/>
                      <a:pt x="2139" y="85"/>
                      <a:pt x="2148" y="150"/>
                    </a:cubicBezTo>
                    <a:cubicBezTo>
                      <a:pt x="2162" y="156"/>
                      <a:pt x="2176" y="159"/>
                      <a:pt x="2190" y="164"/>
                    </a:cubicBezTo>
                    <a:cubicBezTo>
                      <a:pt x="2235" y="184"/>
                      <a:pt x="2266" y="226"/>
                      <a:pt x="2266" y="274"/>
                    </a:cubicBezTo>
                    <a:cubicBezTo>
                      <a:pt x="2263" y="322"/>
                      <a:pt x="2241" y="362"/>
                      <a:pt x="2195" y="381"/>
                    </a:cubicBezTo>
                    <a:cubicBezTo>
                      <a:pt x="2150" y="401"/>
                      <a:pt x="2091" y="393"/>
                      <a:pt x="2054" y="345"/>
                    </a:cubicBezTo>
                    <a:cubicBezTo>
                      <a:pt x="2046" y="333"/>
                      <a:pt x="2037" y="319"/>
                      <a:pt x="2029" y="302"/>
                    </a:cubicBezTo>
                    <a:cubicBezTo>
                      <a:pt x="2004" y="356"/>
                      <a:pt x="1970" y="390"/>
                      <a:pt x="1910" y="390"/>
                    </a:cubicBezTo>
                    <a:cubicBezTo>
                      <a:pt x="1854" y="390"/>
                      <a:pt x="1817" y="359"/>
                      <a:pt x="1798" y="308"/>
                    </a:cubicBezTo>
                    <a:cubicBezTo>
                      <a:pt x="1783" y="328"/>
                      <a:pt x="1769" y="348"/>
                      <a:pt x="1752" y="365"/>
                    </a:cubicBezTo>
                    <a:cubicBezTo>
                      <a:pt x="1733" y="381"/>
                      <a:pt x="1711" y="390"/>
                      <a:pt x="1685" y="390"/>
                    </a:cubicBezTo>
                    <a:cubicBezTo>
                      <a:pt x="1660" y="390"/>
                      <a:pt x="1634" y="384"/>
                      <a:pt x="1614" y="370"/>
                    </a:cubicBezTo>
                    <a:cubicBezTo>
                      <a:pt x="1592" y="356"/>
                      <a:pt x="1577" y="336"/>
                      <a:pt x="1566" y="308"/>
                    </a:cubicBezTo>
                    <a:cubicBezTo>
                      <a:pt x="1558" y="322"/>
                      <a:pt x="1549" y="331"/>
                      <a:pt x="1541" y="342"/>
                    </a:cubicBezTo>
                    <a:cubicBezTo>
                      <a:pt x="1515" y="376"/>
                      <a:pt x="1482" y="393"/>
                      <a:pt x="1436" y="390"/>
                    </a:cubicBezTo>
                    <a:cubicBezTo>
                      <a:pt x="1405" y="387"/>
                      <a:pt x="1377" y="376"/>
                      <a:pt x="1357" y="350"/>
                    </a:cubicBezTo>
                    <a:cubicBezTo>
                      <a:pt x="1346" y="339"/>
                      <a:pt x="1338" y="325"/>
                      <a:pt x="1326" y="311"/>
                    </a:cubicBezTo>
                    <a:cubicBezTo>
                      <a:pt x="1256" y="435"/>
                      <a:pt x="1129" y="398"/>
                      <a:pt x="1092" y="302"/>
                    </a:cubicBezTo>
                    <a:cubicBezTo>
                      <a:pt x="1069" y="353"/>
                      <a:pt x="1036" y="387"/>
                      <a:pt x="979" y="390"/>
                    </a:cubicBezTo>
                    <a:cubicBezTo>
                      <a:pt x="923" y="390"/>
                      <a:pt x="886" y="365"/>
                      <a:pt x="861" y="308"/>
                    </a:cubicBezTo>
                    <a:cubicBezTo>
                      <a:pt x="855" y="317"/>
                      <a:pt x="847" y="325"/>
                      <a:pt x="844" y="331"/>
                    </a:cubicBezTo>
                    <a:cubicBezTo>
                      <a:pt x="807" y="401"/>
                      <a:pt x="694" y="415"/>
                      <a:pt x="641" y="333"/>
                    </a:cubicBezTo>
                    <a:cubicBezTo>
                      <a:pt x="635" y="328"/>
                      <a:pt x="632" y="319"/>
                      <a:pt x="626" y="308"/>
                    </a:cubicBezTo>
                    <a:cubicBezTo>
                      <a:pt x="598" y="353"/>
                      <a:pt x="567" y="387"/>
                      <a:pt x="511" y="390"/>
                    </a:cubicBezTo>
                    <a:cubicBezTo>
                      <a:pt x="457" y="390"/>
                      <a:pt x="423" y="362"/>
                      <a:pt x="395" y="319"/>
                    </a:cubicBezTo>
                    <a:cubicBezTo>
                      <a:pt x="381" y="336"/>
                      <a:pt x="370" y="353"/>
                      <a:pt x="355" y="367"/>
                    </a:cubicBezTo>
                    <a:cubicBezTo>
                      <a:pt x="341" y="381"/>
                      <a:pt x="324" y="387"/>
                      <a:pt x="302" y="401"/>
                    </a:cubicBezTo>
                    <a:cubicBezTo>
                      <a:pt x="355" y="424"/>
                      <a:pt x="389" y="458"/>
                      <a:pt x="392" y="517"/>
                    </a:cubicBezTo>
                    <a:cubicBezTo>
                      <a:pt x="392" y="576"/>
                      <a:pt x="358" y="610"/>
                      <a:pt x="299" y="635"/>
                    </a:cubicBezTo>
                    <a:cubicBezTo>
                      <a:pt x="358" y="658"/>
                      <a:pt x="392" y="695"/>
                      <a:pt x="392" y="757"/>
                    </a:cubicBezTo>
                    <a:cubicBezTo>
                      <a:pt x="392" y="793"/>
                      <a:pt x="381" y="836"/>
                      <a:pt x="305" y="870"/>
                    </a:cubicBezTo>
                    <a:cubicBezTo>
                      <a:pt x="322" y="881"/>
                      <a:pt x="341" y="889"/>
                      <a:pt x="355" y="904"/>
                    </a:cubicBezTo>
                    <a:cubicBezTo>
                      <a:pt x="370" y="918"/>
                      <a:pt x="381" y="935"/>
                      <a:pt x="392" y="949"/>
                    </a:cubicBezTo>
                    <a:cubicBezTo>
                      <a:pt x="443" y="895"/>
                      <a:pt x="474" y="875"/>
                      <a:pt x="511" y="878"/>
                    </a:cubicBezTo>
                    <a:cubicBezTo>
                      <a:pt x="562" y="884"/>
                      <a:pt x="598" y="906"/>
                      <a:pt x="621" y="960"/>
                    </a:cubicBezTo>
                    <a:cubicBezTo>
                      <a:pt x="629" y="951"/>
                      <a:pt x="635" y="946"/>
                      <a:pt x="638" y="940"/>
                    </a:cubicBezTo>
                    <a:cubicBezTo>
                      <a:pt x="652" y="915"/>
                      <a:pt x="674" y="895"/>
                      <a:pt x="700" y="887"/>
                    </a:cubicBezTo>
                    <a:cubicBezTo>
                      <a:pt x="762" y="864"/>
                      <a:pt x="815" y="895"/>
                      <a:pt x="841" y="932"/>
                    </a:cubicBezTo>
                    <a:cubicBezTo>
                      <a:pt x="847" y="940"/>
                      <a:pt x="852" y="951"/>
                      <a:pt x="861" y="963"/>
                    </a:cubicBezTo>
                    <a:cubicBezTo>
                      <a:pt x="883" y="906"/>
                      <a:pt x="923" y="878"/>
                      <a:pt x="976" y="878"/>
                    </a:cubicBezTo>
                    <a:cubicBezTo>
                      <a:pt x="1033" y="878"/>
                      <a:pt x="1069" y="909"/>
                      <a:pt x="1092" y="968"/>
                    </a:cubicBezTo>
                    <a:cubicBezTo>
                      <a:pt x="1115" y="915"/>
                      <a:pt x="1151" y="881"/>
                      <a:pt x="1205" y="878"/>
                    </a:cubicBezTo>
                    <a:cubicBezTo>
                      <a:pt x="1259" y="878"/>
                      <a:pt x="1301" y="904"/>
                      <a:pt x="1323" y="963"/>
                    </a:cubicBezTo>
                    <a:cubicBezTo>
                      <a:pt x="1332" y="951"/>
                      <a:pt x="1338" y="943"/>
                      <a:pt x="1343" y="935"/>
                    </a:cubicBezTo>
                    <a:cubicBezTo>
                      <a:pt x="1369" y="895"/>
                      <a:pt x="1408" y="875"/>
                      <a:pt x="1456" y="881"/>
                    </a:cubicBezTo>
                    <a:cubicBezTo>
                      <a:pt x="1507" y="887"/>
                      <a:pt x="1544" y="915"/>
                      <a:pt x="1558" y="966"/>
                    </a:cubicBezTo>
                    <a:cubicBezTo>
                      <a:pt x="1561" y="974"/>
                      <a:pt x="1561" y="983"/>
                      <a:pt x="1563" y="991"/>
                    </a:cubicBezTo>
                    <a:cubicBezTo>
                      <a:pt x="1580" y="997"/>
                      <a:pt x="1597" y="1002"/>
                      <a:pt x="1614" y="1008"/>
                    </a:cubicBezTo>
                    <a:cubicBezTo>
                      <a:pt x="1659" y="1030"/>
                      <a:pt x="1682" y="1067"/>
                      <a:pt x="1682" y="1117"/>
                    </a:cubicBezTo>
                    <a:cubicBezTo>
                      <a:pt x="1679" y="1165"/>
                      <a:pt x="1656" y="1199"/>
                      <a:pt x="1611" y="1219"/>
                    </a:cubicBezTo>
                    <a:cubicBezTo>
                      <a:pt x="1575" y="1235"/>
                      <a:pt x="1513" y="1235"/>
                      <a:pt x="1476" y="1188"/>
                    </a:cubicBezTo>
                    <a:cubicBezTo>
                      <a:pt x="1467" y="1176"/>
                      <a:pt x="1459" y="1162"/>
                      <a:pt x="1448" y="1148"/>
                    </a:cubicBezTo>
                    <a:cubicBezTo>
                      <a:pt x="1436" y="1162"/>
                      <a:pt x="1431" y="1177"/>
                      <a:pt x="1419" y="1188"/>
                    </a:cubicBezTo>
                    <a:cubicBezTo>
                      <a:pt x="1408" y="1200"/>
                      <a:pt x="1394" y="1207"/>
                      <a:pt x="1380" y="1219"/>
                    </a:cubicBezTo>
                    <a:cubicBezTo>
                      <a:pt x="1363" y="1230"/>
                      <a:pt x="1346" y="1227"/>
                      <a:pt x="1326" y="1227"/>
                    </a:cubicBezTo>
                    <a:cubicBezTo>
                      <a:pt x="1309" y="1227"/>
                      <a:pt x="1292" y="1225"/>
                      <a:pt x="1278" y="1216"/>
                    </a:cubicBezTo>
                    <a:cubicBezTo>
                      <a:pt x="1264" y="1208"/>
                      <a:pt x="1250" y="1197"/>
                      <a:pt x="1239" y="1185"/>
                    </a:cubicBezTo>
                    <a:cubicBezTo>
                      <a:pt x="1228" y="1174"/>
                      <a:pt x="1222" y="1159"/>
                      <a:pt x="1213" y="1142"/>
                    </a:cubicBezTo>
                    <a:cubicBezTo>
                      <a:pt x="1168" y="1250"/>
                      <a:pt x="1036" y="1258"/>
                      <a:pt x="982" y="1148"/>
                    </a:cubicBezTo>
                    <a:cubicBezTo>
                      <a:pt x="909" y="1258"/>
                      <a:pt x="810" y="1247"/>
                      <a:pt x="745" y="1148"/>
                    </a:cubicBezTo>
                    <a:cubicBezTo>
                      <a:pt x="734" y="1162"/>
                      <a:pt x="722" y="1179"/>
                      <a:pt x="708" y="1193"/>
                    </a:cubicBezTo>
                    <a:cubicBezTo>
                      <a:pt x="694" y="1207"/>
                      <a:pt x="677" y="1219"/>
                      <a:pt x="657" y="1221"/>
                    </a:cubicBezTo>
                    <a:cubicBezTo>
                      <a:pt x="638" y="1224"/>
                      <a:pt x="615" y="1224"/>
                      <a:pt x="598" y="1219"/>
                    </a:cubicBezTo>
                    <a:cubicBezTo>
                      <a:pt x="578" y="1213"/>
                      <a:pt x="562" y="1202"/>
                      <a:pt x="547" y="1190"/>
                    </a:cubicBezTo>
                    <a:cubicBezTo>
                      <a:pt x="533" y="1176"/>
                      <a:pt x="525" y="1159"/>
                      <a:pt x="511" y="1140"/>
                    </a:cubicBezTo>
                    <a:cubicBezTo>
                      <a:pt x="494" y="1193"/>
                      <a:pt x="457" y="1219"/>
                      <a:pt x="401" y="1227"/>
                    </a:cubicBezTo>
                    <a:cubicBezTo>
                      <a:pt x="389" y="1278"/>
                      <a:pt x="364" y="1320"/>
                      <a:pt x="296" y="1334"/>
                    </a:cubicBezTo>
                    <a:cubicBezTo>
                      <a:pt x="361" y="1357"/>
                      <a:pt x="395" y="1394"/>
                      <a:pt x="398" y="1453"/>
                    </a:cubicBezTo>
                    <a:cubicBezTo>
                      <a:pt x="398" y="1512"/>
                      <a:pt x="364" y="1549"/>
                      <a:pt x="308" y="1571"/>
                    </a:cubicBezTo>
                    <a:cubicBezTo>
                      <a:pt x="364" y="1597"/>
                      <a:pt x="401" y="1633"/>
                      <a:pt x="398" y="1695"/>
                    </a:cubicBezTo>
                    <a:cubicBezTo>
                      <a:pt x="395" y="1752"/>
                      <a:pt x="364" y="1786"/>
                      <a:pt x="310" y="1806"/>
                    </a:cubicBezTo>
                    <a:cubicBezTo>
                      <a:pt x="347" y="1825"/>
                      <a:pt x="378" y="1848"/>
                      <a:pt x="392" y="1887"/>
                    </a:cubicBezTo>
                    <a:cubicBezTo>
                      <a:pt x="451" y="1777"/>
                      <a:pt x="570" y="1783"/>
                      <a:pt x="626" y="1885"/>
                    </a:cubicBezTo>
                    <a:cubicBezTo>
                      <a:pt x="638" y="1868"/>
                      <a:pt x="649" y="1853"/>
                      <a:pt x="663" y="1839"/>
                    </a:cubicBezTo>
                    <a:cubicBezTo>
                      <a:pt x="677" y="1825"/>
                      <a:pt x="694" y="1814"/>
                      <a:pt x="714" y="1811"/>
                    </a:cubicBezTo>
                    <a:cubicBezTo>
                      <a:pt x="734" y="1808"/>
                      <a:pt x="753" y="1808"/>
                      <a:pt x="773" y="1811"/>
                    </a:cubicBezTo>
                    <a:cubicBezTo>
                      <a:pt x="793" y="1817"/>
                      <a:pt x="810" y="1828"/>
                      <a:pt x="824" y="1839"/>
                    </a:cubicBezTo>
                    <a:cubicBezTo>
                      <a:pt x="838" y="1853"/>
                      <a:pt x="847" y="1870"/>
                      <a:pt x="861" y="1887"/>
                    </a:cubicBezTo>
                    <a:cubicBezTo>
                      <a:pt x="883" y="1834"/>
                      <a:pt x="923" y="1803"/>
                      <a:pt x="982" y="1806"/>
                    </a:cubicBezTo>
                    <a:cubicBezTo>
                      <a:pt x="1033" y="1808"/>
                      <a:pt x="1061" y="1831"/>
                      <a:pt x="1092" y="1890"/>
                    </a:cubicBezTo>
                    <a:cubicBezTo>
                      <a:pt x="1103" y="1873"/>
                      <a:pt x="1112" y="1856"/>
                      <a:pt x="1123" y="1842"/>
                    </a:cubicBezTo>
                    <a:cubicBezTo>
                      <a:pt x="1137" y="1828"/>
                      <a:pt x="1154" y="1817"/>
                      <a:pt x="1174" y="1811"/>
                    </a:cubicBezTo>
                    <a:cubicBezTo>
                      <a:pt x="1194" y="1806"/>
                      <a:pt x="1216" y="1808"/>
                      <a:pt x="1239" y="1808"/>
                    </a:cubicBezTo>
                    <a:cubicBezTo>
                      <a:pt x="1259" y="1811"/>
                      <a:pt x="1278" y="1822"/>
                      <a:pt x="1290" y="1837"/>
                    </a:cubicBezTo>
                    <a:cubicBezTo>
                      <a:pt x="1304" y="1851"/>
                      <a:pt x="1312" y="1868"/>
                      <a:pt x="1326" y="1882"/>
                    </a:cubicBezTo>
                    <a:cubicBezTo>
                      <a:pt x="1380" y="1789"/>
                      <a:pt x="1487" y="1766"/>
                      <a:pt x="1563" y="1882"/>
                    </a:cubicBezTo>
                    <a:cubicBezTo>
                      <a:pt x="1600" y="1791"/>
                      <a:pt x="1730" y="1763"/>
                      <a:pt x="1798" y="1887"/>
                    </a:cubicBezTo>
                    <a:cubicBezTo>
                      <a:pt x="1820" y="1834"/>
                      <a:pt x="1857" y="1803"/>
                      <a:pt x="1916" y="1806"/>
                    </a:cubicBezTo>
                    <a:cubicBezTo>
                      <a:pt x="1973" y="1806"/>
                      <a:pt x="2004" y="1839"/>
                      <a:pt x="2026" y="1890"/>
                    </a:cubicBezTo>
                    <a:cubicBezTo>
                      <a:pt x="2032" y="1882"/>
                      <a:pt x="2037" y="1873"/>
                      <a:pt x="2043" y="1868"/>
                    </a:cubicBezTo>
                    <a:cubicBezTo>
                      <a:pt x="2083" y="1808"/>
                      <a:pt x="2150" y="1789"/>
                      <a:pt x="2207" y="1822"/>
                    </a:cubicBezTo>
                    <a:cubicBezTo>
                      <a:pt x="2246" y="1845"/>
                      <a:pt x="2266" y="1882"/>
                      <a:pt x="2266" y="1927"/>
                    </a:cubicBezTo>
                    <a:cubicBezTo>
                      <a:pt x="2263" y="1975"/>
                      <a:pt x="2238" y="2009"/>
                      <a:pt x="2195" y="2028"/>
                    </a:cubicBezTo>
                    <a:cubicBezTo>
                      <a:pt x="2181" y="2034"/>
                      <a:pt x="2167" y="2037"/>
                      <a:pt x="2150" y="2043"/>
                    </a:cubicBezTo>
                    <a:cubicBezTo>
                      <a:pt x="2139" y="2099"/>
                      <a:pt x="2111" y="2144"/>
                      <a:pt x="2046" y="2153"/>
                    </a:cubicBezTo>
                    <a:cubicBezTo>
                      <a:pt x="1984" y="2158"/>
                      <a:pt x="1950" y="2138"/>
                      <a:pt x="1913" y="2071"/>
                    </a:cubicBezTo>
                    <a:cubicBezTo>
                      <a:pt x="1891" y="2119"/>
                      <a:pt x="1857" y="2153"/>
                      <a:pt x="1798" y="2155"/>
                    </a:cubicBezTo>
                    <a:cubicBezTo>
                      <a:pt x="1741" y="2158"/>
                      <a:pt x="1707" y="2124"/>
                      <a:pt x="1679" y="2079"/>
                    </a:cubicBezTo>
                    <a:cubicBezTo>
                      <a:pt x="1603" y="2192"/>
                      <a:pt x="1498" y="2175"/>
                      <a:pt x="1439" y="2076"/>
                    </a:cubicBezTo>
                    <a:cubicBezTo>
                      <a:pt x="1414" y="2124"/>
                      <a:pt x="1380" y="2158"/>
                      <a:pt x="1323" y="2155"/>
                    </a:cubicBezTo>
                    <a:cubicBezTo>
                      <a:pt x="1267" y="2153"/>
                      <a:pt x="1230" y="2124"/>
                      <a:pt x="1208" y="2068"/>
                    </a:cubicBezTo>
                    <a:cubicBezTo>
                      <a:pt x="1185" y="2119"/>
                      <a:pt x="1152" y="2153"/>
                      <a:pt x="1095" y="2155"/>
                    </a:cubicBezTo>
                    <a:cubicBezTo>
                      <a:pt x="1039" y="2158"/>
                      <a:pt x="1002" y="2127"/>
                      <a:pt x="976" y="2074"/>
                    </a:cubicBezTo>
                    <a:cubicBezTo>
                      <a:pt x="968" y="2085"/>
                      <a:pt x="962" y="2093"/>
                      <a:pt x="957" y="2102"/>
                    </a:cubicBezTo>
                    <a:cubicBezTo>
                      <a:pt x="920" y="2170"/>
                      <a:pt x="807" y="2175"/>
                      <a:pt x="762" y="2107"/>
                    </a:cubicBezTo>
                    <a:cubicBezTo>
                      <a:pt x="756" y="2099"/>
                      <a:pt x="748" y="2088"/>
                      <a:pt x="739" y="2076"/>
                    </a:cubicBezTo>
                    <a:cubicBezTo>
                      <a:pt x="714" y="2127"/>
                      <a:pt x="677" y="2158"/>
                      <a:pt x="621" y="2155"/>
                    </a:cubicBezTo>
                    <a:cubicBezTo>
                      <a:pt x="567" y="2153"/>
                      <a:pt x="530" y="2124"/>
                      <a:pt x="508" y="2071"/>
                    </a:cubicBezTo>
                    <a:cubicBezTo>
                      <a:pt x="491" y="2102"/>
                      <a:pt x="474" y="2130"/>
                      <a:pt x="443" y="2144"/>
                    </a:cubicBezTo>
                    <a:cubicBezTo>
                      <a:pt x="412" y="2158"/>
                      <a:pt x="378" y="2158"/>
                      <a:pt x="344" y="2147"/>
                    </a:cubicBezTo>
                    <a:cubicBezTo>
                      <a:pt x="313" y="2133"/>
                      <a:pt x="288" y="2110"/>
                      <a:pt x="276" y="2071"/>
                    </a:cubicBezTo>
                    <a:cubicBezTo>
                      <a:pt x="268" y="2085"/>
                      <a:pt x="262" y="2096"/>
                      <a:pt x="254" y="2107"/>
                    </a:cubicBezTo>
                    <a:cubicBezTo>
                      <a:pt x="209" y="2172"/>
                      <a:pt x="110" y="2172"/>
                      <a:pt x="62" y="2116"/>
                    </a:cubicBezTo>
                    <a:cubicBezTo>
                      <a:pt x="22" y="2068"/>
                      <a:pt x="31" y="1980"/>
                      <a:pt x="90" y="1944"/>
                    </a:cubicBezTo>
                    <a:cubicBezTo>
                      <a:pt x="96" y="1941"/>
                      <a:pt x="102" y="1938"/>
                      <a:pt x="107" y="1935"/>
                    </a:cubicBezTo>
                    <a:cubicBezTo>
                      <a:pt x="113" y="1932"/>
                      <a:pt x="118" y="1930"/>
                      <a:pt x="127" y="1927"/>
                    </a:cubicBezTo>
                    <a:cubicBezTo>
                      <a:pt x="0" y="1868"/>
                      <a:pt x="17" y="1735"/>
                      <a:pt x="127" y="1690"/>
                    </a:cubicBezTo>
                    <a:cubicBezTo>
                      <a:pt x="118" y="1679"/>
                      <a:pt x="104" y="1681"/>
                      <a:pt x="96" y="1676"/>
                    </a:cubicBezTo>
                    <a:cubicBezTo>
                      <a:pt x="87" y="1667"/>
                      <a:pt x="76" y="1662"/>
                      <a:pt x="68" y="1656"/>
                    </a:cubicBezTo>
                    <a:cubicBezTo>
                      <a:pt x="59" y="1647"/>
                      <a:pt x="54" y="1636"/>
                      <a:pt x="48" y="1628"/>
                    </a:cubicBezTo>
                    <a:cubicBezTo>
                      <a:pt x="42" y="1616"/>
                      <a:pt x="39" y="1605"/>
                      <a:pt x="37" y="1594"/>
                    </a:cubicBezTo>
                    <a:cubicBezTo>
                      <a:pt x="34" y="1583"/>
                      <a:pt x="34" y="1571"/>
                      <a:pt x="37" y="1560"/>
                    </a:cubicBezTo>
                    <a:cubicBezTo>
                      <a:pt x="39" y="1549"/>
                      <a:pt x="42" y="1537"/>
                      <a:pt x="45" y="1526"/>
                    </a:cubicBezTo>
                    <a:cubicBezTo>
                      <a:pt x="51" y="1515"/>
                      <a:pt x="56" y="1506"/>
                      <a:pt x="65" y="1498"/>
                    </a:cubicBezTo>
                    <a:cubicBezTo>
                      <a:pt x="73" y="1489"/>
                      <a:pt x="82" y="1481"/>
                      <a:pt x="90" y="1475"/>
                    </a:cubicBezTo>
                    <a:cubicBezTo>
                      <a:pt x="99" y="1470"/>
                      <a:pt x="110" y="1464"/>
                      <a:pt x="121" y="1458"/>
                    </a:cubicBezTo>
                    <a:cubicBezTo>
                      <a:pt x="11" y="1416"/>
                      <a:pt x="0" y="1292"/>
                      <a:pt x="104" y="1230"/>
                    </a:cubicBezTo>
                    <a:cubicBezTo>
                      <a:pt x="99" y="1219"/>
                      <a:pt x="82" y="1216"/>
                      <a:pt x="76" y="1207"/>
                    </a:cubicBezTo>
                    <a:cubicBezTo>
                      <a:pt x="68" y="1199"/>
                      <a:pt x="59" y="1190"/>
                      <a:pt x="54" y="1182"/>
                    </a:cubicBezTo>
                    <a:cubicBezTo>
                      <a:pt x="48" y="1171"/>
                      <a:pt x="42" y="1160"/>
                      <a:pt x="39" y="1145"/>
                    </a:cubicBezTo>
                    <a:cubicBezTo>
                      <a:pt x="37" y="1131"/>
                      <a:pt x="37" y="1120"/>
                      <a:pt x="37" y="1107"/>
                    </a:cubicBezTo>
                    <a:cubicBezTo>
                      <a:pt x="37" y="1095"/>
                      <a:pt x="37" y="1084"/>
                      <a:pt x="42" y="1073"/>
                    </a:cubicBezTo>
                    <a:cubicBezTo>
                      <a:pt x="48" y="1062"/>
                      <a:pt x="54" y="1047"/>
                      <a:pt x="62" y="1039"/>
                    </a:cubicBezTo>
                    <a:cubicBezTo>
                      <a:pt x="68" y="1030"/>
                      <a:pt x="79" y="1022"/>
                      <a:pt x="87" y="1016"/>
                    </a:cubicBezTo>
                    <a:cubicBezTo>
                      <a:pt x="99" y="1008"/>
                      <a:pt x="110" y="1005"/>
                      <a:pt x="124" y="997"/>
                    </a:cubicBezTo>
                    <a:cubicBezTo>
                      <a:pt x="116" y="980"/>
                      <a:pt x="96" y="985"/>
                      <a:pt x="87" y="974"/>
                    </a:cubicBezTo>
                    <a:cubicBezTo>
                      <a:pt x="76" y="963"/>
                      <a:pt x="65" y="954"/>
                      <a:pt x="56" y="943"/>
                    </a:cubicBezTo>
                    <a:cubicBezTo>
                      <a:pt x="48" y="932"/>
                      <a:pt x="42" y="915"/>
                      <a:pt x="39" y="901"/>
                    </a:cubicBezTo>
                    <a:cubicBezTo>
                      <a:pt x="37" y="887"/>
                      <a:pt x="37" y="870"/>
                      <a:pt x="39" y="856"/>
                    </a:cubicBezTo>
                    <a:cubicBezTo>
                      <a:pt x="42" y="841"/>
                      <a:pt x="48" y="827"/>
                      <a:pt x="56" y="813"/>
                    </a:cubicBezTo>
                    <a:cubicBezTo>
                      <a:pt x="65" y="802"/>
                      <a:pt x="76" y="791"/>
                      <a:pt x="87" y="782"/>
                    </a:cubicBezTo>
                    <a:cubicBezTo>
                      <a:pt x="99" y="774"/>
                      <a:pt x="113" y="768"/>
                      <a:pt x="130" y="760"/>
                    </a:cubicBezTo>
                    <a:cubicBezTo>
                      <a:pt x="76" y="737"/>
                      <a:pt x="39" y="706"/>
                      <a:pt x="39" y="644"/>
                    </a:cubicBezTo>
                    <a:cubicBezTo>
                      <a:pt x="42" y="568"/>
                      <a:pt x="79" y="537"/>
                      <a:pt x="135" y="5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54" name="Freeform 3">
                <a:extLst>
                  <a:ext uri="{FF2B5EF4-FFF2-40B4-BE49-F238E27FC236}">
                    <a16:creationId xmlns:a16="http://schemas.microsoft.com/office/drawing/2014/main" id="{323CAB08-5472-4400-A6B6-A858A88FC97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84609" y="647499"/>
                <a:ext cx="732708" cy="737306"/>
              </a:xfrm>
              <a:custGeom>
                <a:avLst/>
                <a:gdLst>
                  <a:gd name="T0" fmla="*/ 269 w 2107"/>
                  <a:gd name="T1" fmla="*/ 2118 h 2119"/>
                  <a:gd name="T2" fmla="*/ 3 w 2107"/>
                  <a:gd name="T3" fmla="*/ 2118 h 2119"/>
                  <a:gd name="T4" fmla="*/ 3 w 2107"/>
                  <a:gd name="T5" fmla="*/ 294 h 2119"/>
                  <a:gd name="T6" fmla="*/ 2106 w 2107"/>
                  <a:gd name="T7" fmla="*/ 2118 h 2119"/>
                  <a:gd name="T8" fmla="*/ 1194 w 2107"/>
                  <a:gd name="T9" fmla="*/ 2118 h 2119"/>
                  <a:gd name="T10" fmla="*/ 731 w 2107"/>
                  <a:gd name="T11" fmla="*/ 1656 h 2119"/>
                  <a:gd name="T12" fmla="*/ 269 w 2107"/>
                  <a:gd name="T13" fmla="*/ 2118 h 2119"/>
                  <a:gd name="T14" fmla="*/ 1375 w 2107"/>
                  <a:gd name="T15" fmla="*/ 463 h 2119"/>
                  <a:gd name="T16" fmla="*/ 912 w 2107"/>
                  <a:gd name="T17" fmla="*/ 0 h 2119"/>
                  <a:gd name="T18" fmla="*/ 0 w 2107"/>
                  <a:gd name="T19" fmla="*/ 0 h 2119"/>
                  <a:gd name="T20" fmla="*/ 2103 w 2107"/>
                  <a:gd name="T21" fmla="*/ 1825 h 2119"/>
                  <a:gd name="T22" fmla="*/ 2103 w 2107"/>
                  <a:gd name="T23" fmla="*/ 0 h 2119"/>
                  <a:gd name="T24" fmla="*/ 1838 w 2107"/>
                  <a:gd name="T25" fmla="*/ 0 h 2119"/>
                  <a:gd name="T26" fmla="*/ 1375 w 2107"/>
                  <a:gd name="T27" fmla="*/ 463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07" h="2119">
                    <a:moveTo>
                      <a:pt x="269" y="2118"/>
                    </a:moveTo>
                    <a:lnTo>
                      <a:pt x="3" y="2118"/>
                    </a:lnTo>
                    <a:lnTo>
                      <a:pt x="3" y="294"/>
                    </a:lnTo>
                    <a:lnTo>
                      <a:pt x="2106" y="2118"/>
                    </a:lnTo>
                    <a:lnTo>
                      <a:pt x="1194" y="2118"/>
                    </a:lnTo>
                    <a:cubicBezTo>
                      <a:pt x="1194" y="1862"/>
                      <a:pt x="985" y="1656"/>
                      <a:pt x="731" y="1656"/>
                    </a:cubicBezTo>
                    <a:cubicBezTo>
                      <a:pt x="477" y="1656"/>
                      <a:pt x="269" y="1862"/>
                      <a:pt x="269" y="2118"/>
                    </a:cubicBezTo>
                    <a:close/>
                    <a:moveTo>
                      <a:pt x="1375" y="463"/>
                    </a:moveTo>
                    <a:cubicBezTo>
                      <a:pt x="1121" y="463"/>
                      <a:pt x="912" y="257"/>
                      <a:pt x="912" y="0"/>
                    </a:cubicBezTo>
                    <a:lnTo>
                      <a:pt x="0" y="0"/>
                    </a:lnTo>
                    <a:lnTo>
                      <a:pt x="2103" y="1825"/>
                    </a:lnTo>
                    <a:lnTo>
                      <a:pt x="2103" y="0"/>
                    </a:lnTo>
                    <a:lnTo>
                      <a:pt x="1838" y="0"/>
                    </a:lnTo>
                    <a:cubicBezTo>
                      <a:pt x="1838" y="257"/>
                      <a:pt x="1632" y="463"/>
                      <a:pt x="1375" y="463"/>
                    </a:cubicBezTo>
                    <a:close/>
                  </a:path>
                </a:pathLst>
              </a:custGeom>
              <a:solidFill>
                <a:srgbClr val="275D3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55" name="Freeform 4">
                <a:extLst>
                  <a:ext uri="{FF2B5EF4-FFF2-40B4-BE49-F238E27FC236}">
                    <a16:creationId xmlns:a16="http://schemas.microsoft.com/office/drawing/2014/main" id="{0F826C16-5A2D-46C2-A9D7-E2398CA99D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64927" y="633704"/>
                <a:ext cx="908987" cy="757233"/>
              </a:xfrm>
              <a:custGeom>
                <a:avLst/>
                <a:gdLst>
                  <a:gd name="T0" fmla="*/ 493 w 2614"/>
                  <a:gd name="T1" fmla="*/ 711 h 2178"/>
                  <a:gd name="T2" fmla="*/ 375 w 2614"/>
                  <a:gd name="T3" fmla="*/ 2115 h 2178"/>
                  <a:gd name="T4" fmla="*/ 223 w 2614"/>
                  <a:gd name="T5" fmla="*/ 1050 h 2178"/>
                  <a:gd name="T6" fmla="*/ 265 w 2614"/>
                  <a:gd name="T7" fmla="*/ 581 h 2178"/>
                  <a:gd name="T8" fmla="*/ 654 w 2614"/>
                  <a:gd name="T9" fmla="*/ 1167 h 2178"/>
                  <a:gd name="T10" fmla="*/ 629 w 2614"/>
                  <a:gd name="T11" fmla="*/ 1528 h 2178"/>
                  <a:gd name="T12" fmla="*/ 547 w 2614"/>
                  <a:gd name="T13" fmla="*/ 1568 h 2178"/>
                  <a:gd name="T14" fmla="*/ 307 w 2614"/>
                  <a:gd name="T15" fmla="*/ 838 h 2178"/>
                  <a:gd name="T16" fmla="*/ 62 w 2614"/>
                  <a:gd name="T17" fmla="*/ 1390 h 2178"/>
                  <a:gd name="T18" fmla="*/ 25 w 2614"/>
                  <a:gd name="T19" fmla="*/ 1681 h 2178"/>
                  <a:gd name="T20" fmla="*/ 2353 w 2614"/>
                  <a:gd name="T21" fmla="*/ 1616 h 2178"/>
                  <a:gd name="T22" fmla="*/ 2554 w 2614"/>
                  <a:gd name="T23" fmla="*/ 827 h 2178"/>
                  <a:gd name="T24" fmla="*/ 2491 w 2614"/>
                  <a:gd name="T25" fmla="*/ 934 h 2178"/>
                  <a:gd name="T26" fmla="*/ 2161 w 2614"/>
                  <a:gd name="T27" fmla="*/ 1850 h 2178"/>
                  <a:gd name="T28" fmla="*/ 2613 w 2614"/>
                  <a:gd name="T29" fmla="*/ 1432 h 2178"/>
                  <a:gd name="T30" fmla="*/ 2254 w 2614"/>
                  <a:gd name="T31" fmla="*/ 1588 h 2178"/>
                  <a:gd name="T32" fmla="*/ 2000 w 2614"/>
                  <a:gd name="T33" fmla="*/ 1771 h 2178"/>
                  <a:gd name="T34" fmla="*/ 2342 w 2614"/>
                  <a:gd name="T35" fmla="*/ 2096 h 2178"/>
                  <a:gd name="T36" fmla="*/ 2003 w 2614"/>
                  <a:gd name="T37" fmla="*/ 1410 h 2178"/>
                  <a:gd name="T38" fmla="*/ 2077 w 2614"/>
                  <a:gd name="T39" fmla="*/ 956 h 2178"/>
                  <a:gd name="T40" fmla="*/ 2237 w 2614"/>
                  <a:gd name="T41" fmla="*/ 711 h 2178"/>
                  <a:gd name="T42" fmla="*/ 2613 w 2614"/>
                  <a:gd name="T43" fmla="*/ 903 h 2178"/>
                  <a:gd name="T44" fmla="*/ 2415 w 2614"/>
                  <a:gd name="T45" fmla="*/ 432 h 2178"/>
                  <a:gd name="T46" fmla="*/ 1955 w 2614"/>
                  <a:gd name="T47" fmla="*/ 638 h 2178"/>
                  <a:gd name="T48" fmla="*/ 381 w 2614"/>
                  <a:gd name="T49" fmla="*/ 401 h 2178"/>
                  <a:gd name="T50" fmla="*/ 341 w 2614"/>
                  <a:gd name="T51" fmla="*/ 412 h 2178"/>
                  <a:gd name="T52" fmla="*/ 553 w 2614"/>
                  <a:gd name="T53" fmla="*/ 271 h 2178"/>
                  <a:gd name="T54" fmla="*/ 508 w 2614"/>
                  <a:gd name="T55" fmla="*/ 2149 h 2178"/>
                  <a:gd name="T56" fmla="*/ 651 w 2614"/>
                  <a:gd name="T57" fmla="*/ 635 h 2178"/>
                  <a:gd name="T58" fmla="*/ 666 w 2614"/>
                  <a:gd name="T59" fmla="*/ 76 h 2178"/>
                  <a:gd name="T60" fmla="*/ 53 w 2614"/>
                  <a:gd name="T61" fmla="*/ 1297 h 2178"/>
                  <a:gd name="T62" fmla="*/ 643 w 2614"/>
                  <a:gd name="T63" fmla="*/ 796 h 2178"/>
                  <a:gd name="T64" fmla="*/ 632 w 2614"/>
                  <a:gd name="T65" fmla="*/ 1754 h 2178"/>
                  <a:gd name="T66" fmla="*/ 62 w 2614"/>
                  <a:gd name="T67" fmla="*/ 1799 h 2178"/>
                  <a:gd name="T68" fmla="*/ 445 w 2614"/>
                  <a:gd name="T69" fmla="*/ 2107 h 2178"/>
                  <a:gd name="T70" fmla="*/ 640 w 2614"/>
                  <a:gd name="T71" fmla="*/ 2045 h 2178"/>
                  <a:gd name="T72" fmla="*/ 2556 w 2614"/>
                  <a:gd name="T73" fmla="*/ 1655 h 2178"/>
                  <a:gd name="T74" fmla="*/ 2556 w 2614"/>
                  <a:gd name="T75" fmla="*/ 2135 h 2178"/>
                  <a:gd name="T76" fmla="*/ 1315 w 2614"/>
                  <a:gd name="T77" fmla="*/ 1895 h 2178"/>
                  <a:gd name="T78" fmla="*/ 1275 w 2614"/>
                  <a:gd name="T79" fmla="*/ 1647 h 2178"/>
                  <a:gd name="T80" fmla="*/ 1111 w 2614"/>
                  <a:gd name="T81" fmla="*/ 1201 h 2178"/>
                  <a:gd name="T82" fmla="*/ 1021 w 2614"/>
                  <a:gd name="T83" fmla="*/ 1613 h 2178"/>
                  <a:gd name="T84" fmla="*/ 1027 w 2614"/>
                  <a:gd name="T85" fmla="*/ 1847 h 2178"/>
                  <a:gd name="T86" fmla="*/ 1631 w 2614"/>
                  <a:gd name="T87" fmla="*/ 121 h 2178"/>
                  <a:gd name="T88" fmla="*/ 1165 w 2614"/>
                  <a:gd name="T89" fmla="*/ 353 h 2178"/>
                  <a:gd name="T90" fmla="*/ 1639 w 2614"/>
                  <a:gd name="T91" fmla="*/ 271 h 2178"/>
                  <a:gd name="T92" fmla="*/ 1275 w 2614"/>
                  <a:gd name="T93" fmla="*/ 669 h 2178"/>
                  <a:gd name="T94" fmla="*/ 1557 w 2614"/>
                  <a:gd name="T95" fmla="*/ 1109 h 2178"/>
                  <a:gd name="T96" fmla="*/ 1560 w 2614"/>
                  <a:gd name="T97" fmla="*/ 1754 h 2178"/>
                  <a:gd name="T98" fmla="*/ 1436 w 2614"/>
                  <a:gd name="T99" fmla="*/ 2019 h 2178"/>
                  <a:gd name="T100" fmla="*/ 1103 w 2614"/>
                  <a:gd name="T101" fmla="*/ 276 h 2178"/>
                  <a:gd name="T102" fmla="*/ 1334 w 2614"/>
                  <a:gd name="T103" fmla="*/ 688 h 2178"/>
                  <a:gd name="T104" fmla="*/ 1670 w 2614"/>
                  <a:gd name="T105" fmla="*/ 477 h 2178"/>
                  <a:gd name="T106" fmla="*/ 1428 w 2614"/>
                  <a:gd name="T107" fmla="*/ 1367 h 2178"/>
                  <a:gd name="T108" fmla="*/ 1619 w 2614"/>
                  <a:gd name="T109" fmla="*/ 1969 h 2178"/>
                  <a:gd name="T110" fmla="*/ 1428 w 2614"/>
                  <a:gd name="T111" fmla="*/ 2115 h 2178"/>
                  <a:gd name="T112" fmla="*/ 1374 w 2614"/>
                  <a:gd name="T113" fmla="*/ 1308 h 2178"/>
                  <a:gd name="T114" fmla="*/ 1128 w 2614"/>
                  <a:gd name="T115" fmla="*/ 2014 h 2178"/>
                  <a:gd name="T116" fmla="*/ 756 w 2614"/>
                  <a:gd name="T117" fmla="*/ 307 h 2178"/>
                  <a:gd name="T118" fmla="*/ 821 w 2614"/>
                  <a:gd name="T119" fmla="*/ 451 h 2178"/>
                  <a:gd name="T120" fmla="*/ 897 w 2614"/>
                  <a:gd name="T121" fmla="*/ 528 h 2178"/>
                  <a:gd name="T122" fmla="*/ 1769 w 2614"/>
                  <a:gd name="T123" fmla="*/ 203 h 2178"/>
                  <a:gd name="T124" fmla="*/ 1879 w 2614"/>
                  <a:gd name="T125" fmla="*/ 110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14" h="2178">
                    <a:moveTo>
                      <a:pt x="493" y="1506"/>
                    </a:moveTo>
                    <a:cubicBezTo>
                      <a:pt x="493" y="1562"/>
                      <a:pt x="448" y="1607"/>
                      <a:pt x="392" y="1607"/>
                    </a:cubicBezTo>
                    <a:cubicBezTo>
                      <a:pt x="335" y="1607"/>
                      <a:pt x="290" y="1563"/>
                      <a:pt x="290" y="1506"/>
                    </a:cubicBezTo>
                    <a:cubicBezTo>
                      <a:pt x="290" y="1450"/>
                      <a:pt x="335" y="1404"/>
                      <a:pt x="392" y="1404"/>
                    </a:cubicBezTo>
                    <a:cubicBezTo>
                      <a:pt x="426" y="1404"/>
                      <a:pt x="456" y="1421"/>
                      <a:pt x="475" y="1447"/>
                    </a:cubicBezTo>
                    <a:cubicBezTo>
                      <a:pt x="477" y="1452"/>
                      <a:pt x="480" y="1457"/>
                      <a:pt x="483" y="1461"/>
                    </a:cubicBezTo>
                    <a:cubicBezTo>
                      <a:pt x="490" y="1474"/>
                      <a:pt x="493" y="1490"/>
                      <a:pt x="493" y="1506"/>
                    </a:cubicBezTo>
                    <a:close/>
                    <a:moveTo>
                      <a:pt x="483" y="1461"/>
                    </a:moveTo>
                    <a:cubicBezTo>
                      <a:pt x="493" y="1473"/>
                      <a:pt x="507" y="1480"/>
                      <a:pt x="524" y="1480"/>
                    </a:cubicBezTo>
                    <a:cubicBezTo>
                      <a:pt x="556" y="1480"/>
                      <a:pt x="578" y="1458"/>
                      <a:pt x="578" y="1427"/>
                    </a:cubicBezTo>
                    <a:cubicBezTo>
                      <a:pt x="575" y="1399"/>
                      <a:pt x="552" y="1373"/>
                      <a:pt x="524" y="1373"/>
                    </a:cubicBezTo>
                    <a:cubicBezTo>
                      <a:pt x="495" y="1373"/>
                      <a:pt x="471" y="1396"/>
                      <a:pt x="471" y="1427"/>
                    </a:cubicBezTo>
                    <a:cubicBezTo>
                      <a:pt x="471" y="1434"/>
                      <a:pt x="472" y="1441"/>
                      <a:pt x="475" y="1447"/>
                    </a:cubicBezTo>
                    <a:cubicBezTo>
                      <a:pt x="478" y="1451"/>
                      <a:pt x="481" y="1456"/>
                      <a:pt x="483" y="1461"/>
                    </a:cubicBezTo>
                    <a:close/>
                    <a:moveTo>
                      <a:pt x="493" y="508"/>
                    </a:moveTo>
                    <a:cubicBezTo>
                      <a:pt x="436" y="508"/>
                      <a:pt x="392" y="552"/>
                      <a:pt x="392" y="609"/>
                    </a:cubicBezTo>
                    <a:cubicBezTo>
                      <a:pt x="392" y="665"/>
                      <a:pt x="436" y="711"/>
                      <a:pt x="493" y="711"/>
                    </a:cubicBezTo>
                    <a:cubicBezTo>
                      <a:pt x="549" y="711"/>
                      <a:pt x="595" y="665"/>
                      <a:pt x="595" y="609"/>
                    </a:cubicBezTo>
                    <a:cubicBezTo>
                      <a:pt x="595" y="552"/>
                      <a:pt x="549" y="508"/>
                      <a:pt x="493" y="508"/>
                    </a:cubicBezTo>
                    <a:close/>
                    <a:moveTo>
                      <a:pt x="166" y="1159"/>
                    </a:moveTo>
                    <a:cubicBezTo>
                      <a:pt x="166" y="1125"/>
                      <a:pt x="138" y="1098"/>
                      <a:pt x="107" y="1098"/>
                    </a:cubicBezTo>
                    <a:cubicBezTo>
                      <a:pt x="73" y="1098"/>
                      <a:pt x="48" y="1125"/>
                      <a:pt x="48" y="1159"/>
                    </a:cubicBezTo>
                    <a:cubicBezTo>
                      <a:pt x="48" y="1193"/>
                      <a:pt x="76" y="1221"/>
                      <a:pt x="107" y="1221"/>
                    </a:cubicBezTo>
                    <a:cubicBezTo>
                      <a:pt x="138" y="1221"/>
                      <a:pt x="166" y="1193"/>
                      <a:pt x="166" y="1159"/>
                    </a:cubicBezTo>
                    <a:close/>
                    <a:moveTo>
                      <a:pt x="313" y="1768"/>
                    </a:moveTo>
                    <a:cubicBezTo>
                      <a:pt x="313" y="1734"/>
                      <a:pt x="285" y="1706"/>
                      <a:pt x="254" y="1706"/>
                    </a:cubicBezTo>
                    <a:cubicBezTo>
                      <a:pt x="223" y="1706"/>
                      <a:pt x="194" y="1734"/>
                      <a:pt x="194" y="1768"/>
                    </a:cubicBezTo>
                    <a:cubicBezTo>
                      <a:pt x="194" y="1802"/>
                      <a:pt x="223" y="1830"/>
                      <a:pt x="254" y="1830"/>
                    </a:cubicBezTo>
                    <a:cubicBezTo>
                      <a:pt x="285" y="1830"/>
                      <a:pt x="313" y="1802"/>
                      <a:pt x="313" y="1768"/>
                    </a:cubicBezTo>
                    <a:close/>
                    <a:moveTo>
                      <a:pt x="375" y="2115"/>
                    </a:moveTo>
                    <a:cubicBezTo>
                      <a:pt x="375" y="2081"/>
                      <a:pt x="347" y="2053"/>
                      <a:pt x="316" y="2053"/>
                    </a:cubicBezTo>
                    <a:cubicBezTo>
                      <a:pt x="282" y="2053"/>
                      <a:pt x="256" y="2081"/>
                      <a:pt x="256" y="2115"/>
                    </a:cubicBezTo>
                    <a:cubicBezTo>
                      <a:pt x="256" y="2149"/>
                      <a:pt x="285" y="2177"/>
                      <a:pt x="316" y="2177"/>
                    </a:cubicBezTo>
                    <a:cubicBezTo>
                      <a:pt x="347" y="2175"/>
                      <a:pt x="375" y="2146"/>
                      <a:pt x="375" y="2115"/>
                    </a:cubicBezTo>
                    <a:close/>
                    <a:moveTo>
                      <a:pt x="268" y="756"/>
                    </a:moveTo>
                    <a:cubicBezTo>
                      <a:pt x="268" y="722"/>
                      <a:pt x="239" y="694"/>
                      <a:pt x="208" y="694"/>
                    </a:cubicBezTo>
                    <a:cubicBezTo>
                      <a:pt x="175" y="694"/>
                      <a:pt x="149" y="722"/>
                      <a:pt x="149" y="756"/>
                    </a:cubicBezTo>
                    <a:cubicBezTo>
                      <a:pt x="149" y="790"/>
                      <a:pt x="177" y="818"/>
                      <a:pt x="208" y="818"/>
                    </a:cubicBezTo>
                    <a:cubicBezTo>
                      <a:pt x="239" y="815"/>
                      <a:pt x="268" y="790"/>
                      <a:pt x="268" y="756"/>
                    </a:cubicBezTo>
                    <a:close/>
                    <a:moveTo>
                      <a:pt x="680" y="1345"/>
                    </a:moveTo>
                    <a:cubicBezTo>
                      <a:pt x="680" y="1311"/>
                      <a:pt x="651" y="1283"/>
                      <a:pt x="620" y="1283"/>
                    </a:cubicBezTo>
                    <a:cubicBezTo>
                      <a:pt x="587" y="1283"/>
                      <a:pt x="561" y="1311"/>
                      <a:pt x="561" y="1345"/>
                    </a:cubicBezTo>
                    <a:cubicBezTo>
                      <a:pt x="561" y="1379"/>
                      <a:pt x="589" y="1407"/>
                      <a:pt x="620" y="1407"/>
                    </a:cubicBezTo>
                    <a:cubicBezTo>
                      <a:pt x="654" y="1407"/>
                      <a:pt x="680" y="1379"/>
                      <a:pt x="680" y="1345"/>
                    </a:cubicBezTo>
                    <a:close/>
                    <a:moveTo>
                      <a:pt x="2475" y="1946"/>
                    </a:moveTo>
                    <a:cubicBezTo>
                      <a:pt x="2475" y="1912"/>
                      <a:pt x="2446" y="1884"/>
                      <a:pt x="2415" y="1884"/>
                    </a:cubicBezTo>
                    <a:cubicBezTo>
                      <a:pt x="2381" y="1884"/>
                      <a:pt x="2356" y="1912"/>
                      <a:pt x="2356" y="1946"/>
                    </a:cubicBezTo>
                    <a:cubicBezTo>
                      <a:pt x="2356" y="1980"/>
                      <a:pt x="2384" y="2008"/>
                      <a:pt x="2415" y="2008"/>
                    </a:cubicBezTo>
                    <a:cubicBezTo>
                      <a:pt x="2446" y="2008"/>
                      <a:pt x="2475" y="1980"/>
                      <a:pt x="2475" y="1946"/>
                    </a:cubicBezTo>
                    <a:close/>
                    <a:moveTo>
                      <a:pt x="392" y="880"/>
                    </a:moveTo>
                    <a:cubicBezTo>
                      <a:pt x="299" y="880"/>
                      <a:pt x="223" y="956"/>
                      <a:pt x="223" y="1050"/>
                    </a:cubicBezTo>
                    <a:cubicBezTo>
                      <a:pt x="223" y="1143"/>
                      <a:pt x="299" y="1218"/>
                      <a:pt x="392" y="1218"/>
                    </a:cubicBezTo>
                    <a:cubicBezTo>
                      <a:pt x="485" y="1218"/>
                      <a:pt x="561" y="1142"/>
                      <a:pt x="561" y="1050"/>
                    </a:cubicBezTo>
                    <a:cubicBezTo>
                      <a:pt x="561" y="971"/>
                      <a:pt x="507" y="905"/>
                      <a:pt x="435" y="886"/>
                    </a:cubicBezTo>
                    <a:cubicBezTo>
                      <a:pt x="471" y="885"/>
                      <a:pt x="499" y="857"/>
                      <a:pt x="499" y="821"/>
                    </a:cubicBezTo>
                    <a:cubicBezTo>
                      <a:pt x="499" y="784"/>
                      <a:pt x="471" y="756"/>
                      <a:pt x="434" y="756"/>
                    </a:cubicBezTo>
                    <a:cubicBezTo>
                      <a:pt x="397" y="756"/>
                      <a:pt x="369" y="784"/>
                      <a:pt x="369" y="821"/>
                    </a:cubicBezTo>
                    <a:cubicBezTo>
                      <a:pt x="369" y="849"/>
                      <a:pt x="385" y="872"/>
                      <a:pt x="409" y="881"/>
                    </a:cubicBezTo>
                    <a:cubicBezTo>
                      <a:pt x="403" y="881"/>
                      <a:pt x="398" y="880"/>
                      <a:pt x="392" y="880"/>
                    </a:cubicBezTo>
                    <a:close/>
                    <a:moveTo>
                      <a:pt x="482" y="1729"/>
                    </a:moveTo>
                    <a:cubicBezTo>
                      <a:pt x="389" y="1729"/>
                      <a:pt x="313" y="1805"/>
                      <a:pt x="313" y="1898"/>
                    </a:cubicBezTo>
                    <a:cubicBezTo>
                      <a:pt x="313" y="1991"/>
                      <a:pt x="389" y="2067"/>
                      <a:pt x="482" y="2067"/>
                    </a:cubicBezTo>
                    <a:cubicBezTo>
                      <a:pt x="575" y="2067"/>
                      <a:pt x="651" y="1991"/>
                      <a:pt x="651" y="1898"/>
                    </a:cubicBezTo>
                    <a:cubicBezTo>
                      <a:pt x="651" y="1805"/>
                      <a:pt x="575" y="1729"/>
                      <a:pt x="482" y="1729"/>
                    </a:cubicBezTo>
                    <a:close/>
                    <a:moveTo>
                      <a:pt x="191" y="508"/>
                    </a:moveTo>
                    <a:cubicBezTo>
                      <a:pt x="149" y="508"/>
                      <a:pt x="118" y="542"/>
                      <a:pt x="118" y="581"/>
                    </a:cubicBezTo>
                    <a:cubicBezTo>
                      <a:pt x="118" y="623"/>
                      <a:pt x="151" y="655"/>
                      <a:pt x="191" y="655"/>
                    </a:cubicBezTo>
                    <a:cubicBezTo>
                      <a:pt x="230" y="655"/>
                      <a:pt x="265" y="620"/>
                      <a:pt x="265" y="581"/>
                    </a:cubicBezTo>
                    <a:cubicBezTo>
                      <a:pt x="265" y="541"/>
                      <a:pt x="231" y="508"/>
                      <a:pt x="191" y="508"/>
                    </a:cubicBezTo>
                    <a:close/>
                    <a:moveTo>
                      <a:pt x="76" y="632"/>
                    </a:moveTo>
                    <a:cubicBezTo>
                      <a:pt x="48" y="632"/>
                      <a:pt x="25" y="655"/>
                      <a:pt x="25" y="683"/>
                    </a:cubicBezTo>
                    <a:cubicBezTo>
                      <a:pt x="25" y="711"/>
                      <a:pt x="48" y="734"/>
                      <a:pt x="76" y="734"/>
                    </a:cubicBezTo>
                    <a:cubicBezTo>
                      <a:pt x="104" y="734"/>
                      <a:pt x="127" y="711"/>
                      <a:pt x="127" y="683"/>
                    </a:cubicBezTo>
                    <a:cubicBezTo>
                      <a:pt x="127" y="655"/>
                      <a:pt x="101" y="632"/>
                      <a:pt x="76" y="632"/>
                    </a:cubicBezTo>
                    <a:close/>
                    <a:moveTo>
                      <a:pt x="98" y="782"/>
                    </a:moveTo>
                    <a:cubicBezTo>
                      <a:pt x="50" y="782"/>
                      <a:pt x="14" y="821"/>
                      <a:pt x="14" y="866"/>
                    </a:cubicBezTo>
                    <a:cubicBezTo>
                      <a:pt x="14" y="911"/>
                      <a:pt x="50" y="951"/>
                      <a:pt x="98" y="951"/>
                    </a:cubicBezTo>
                    <a:cubicBezTo>
                      <a:pt x="146" y="951"/>
                      <a:pt x="183" y="911"/>
                      <a:pt x="183" y="866"/>
                    </a:cubicBezTo>
                    <a:cubicBezTo>
                      <a:pt x="183" y="821"/>
                      <a:pt x="146" y="782"/>
                      <a:pt x="98" y="782"/>
                    </a:cubicBezTo>
                    <a:close/>
                    <a:moveTo>
                      <a:pt x="603" y="861"/>
                    </a:moveTo>
                    <a:cubicBezTo>
                      <a:pt x="571" y="861"/>
                      <a:pt x="550" y="886"/>
                      <a:pt x="550" y="914"/>
                    </a:cubicBezTo>
                    <a:cubicBezTo>
                      <a:pt x="550" y="945"/>
                      <a:pt x="574" y="968"/>
                      <a:pt x="603" y="968"/>
                    </a:cubicBezTo>
                    <a:cubicBezTo>
                      <a:pt x="631" y="968"/>
                      <a:pt x="657" y="942"/>
                      <a:pt x="657" y="914"/>
                    </a:cubicBezTo>
                    <a:cubicBezTo>
                      <a:pt x="660" y="886"/>
                      <a:pt x="634" y="861"/>
                      <a:pt x="603" y="861"/>
                    </a:cubicBezTo>
                    <a:close/>
                    <a:moveTo>
                      <a:pt x="654" y="1167"/>
                    </a:moveTo>
                    <a:cubicBezTo>
                      <a:pt x="632" y="1167"/>
                      <a:pt x="615" y="1185"/>
                      <a:pt x="615" y="1207"/>
                    </a:cubicBezTo>
                    <a:cubicBezTo>
                      <a:pt x="615" y="1230"/>
                      <a:pt x="631" y="1246"/>
                      <a:pt x="654" y="1246"/>
                    </a:cubicBezTo>
                    <a:cubicBezTo>
                      <a:pt x="676" y="1246"/>
                      <a:pt x="694" y="1230"/>
                      <a:pt x="694" y="1207"/>
                    </a:cubicBezTo>
                    <a:cubicBezTo>
                      <a:pt x="694" y="1185"/>
                      <a:pt x="674" y="1167"/>
                      <a:pt x="654" y="1167"/>
                    </a:cubicBezTo>
                    <a:close/>
                    <a:moveTo>
                      <a:pt x="460" y="1235"/>
                    </a:moveTo>
                    <a:cubicBezTo>
                      <a:pt x="423" y="1235"/>
                      <a:pt x="395" y="1264"/>
                      <a:pt x="395" y="1300"/>
                    </a:cubicBezTo>
                    <a:cubicBezTo>
                      <a:pt x="395" y="1337"/>
                      <a:pt x="423" y="1365"/>
                      <a:pt x="460" y="1365"/>
                    </a:cubicBezTo>
                    <a:cubicBezTo>
                      <a:pt x="496" y="1365"/>
                      <a:pt x="524" y="1336"/>
                      <a:pt x="524" y="1300"/>
                    </a:cubicBezTo>
                    <a:cubicBezTo>
                      <a:pt x="527" y="1263"/>
                      <a:pt x="496" y="1235"/>
                      <a:pt x="460" y="1235"/>
                    </a:cubicBezTo>
                    <a:close/>
                    <a:moveTo>
                      <a:pt x="629" y="1427"/>
                    </a:moveTo>
                    <a:cubicBezTo>
                      <a:pt x="620" y="1427"/>
                      <a:pt x="615" y="1433"/>
                      <a:pt x="615" y="1441"/>
                    </a:cubicBezTo>
                    <a:cubicBezTo>
                      <a:pt x="615" y="1450"/>
                      <a:pt x="620" y="1455"/>
                      <a:pt x="629" y="1455"/>
                    </a:cubicBezTo>
                    <a:cubicBezTo>
                      <a:pt x="637" y="1455"/>
                      <a:pt x="643" y="1450"/>
                      <a:pt x="643" y="1441"/>
                    </a:cubicBezTo>
                    <a:cubicBezTo>
                      <a:pt x="643" y="1433"/>
                      <a:pt x="635" y="1427"/>
                      <a:pt x="629" y="1427"/>
                    </a:cubicBezTo>
                    <a:close/>
                    <a:moveTo>
                      <a:pt x="556" y="1528"/>
                    </a:moveTo>
                    <a:cubicBezTo>
                      <a:pt x="556" y="1548"/>
                      <a:pt x="572" y="1565"/>
                      <a:pt x="592" y="1565"/>
                    </a:cubicBezTo>
                    <a:cubicBezTo>
                      <a:pt x="612" y="1565"/>
                      <a:pt x="629" y="1548"/>
                      <a:pt x="629" y="1528"/>
                    </a:cubicBezTo>
                    <a:cubicBezTo>
                      <a:pt x="629" y="1509"/>
                      <a:pt x="612" y="1492"/>
                      <a:pt x="592" y="1492"/>
                    </a:cubicBezTo>
                    <a:cubicBezTo>
                      <a:pt x="572" y="1492"/>
                      <a:pt x="556" y="1509"/>
                      <a:pt x="556" y="1528"/>
                    </a:cubicBezTo>
                    <a:close/>
                    <a:moveTo>
                      <a:pt x="592" y="2096"/>
                    </a:moveTo>
                    <a:cubicBezTo>
                      <a:pt x="592" y="2115"/>
                      <a:pt x="609" y="2132"/>
                      <a:pt x="629" y="2132"/>
                    </a:cubicBezTo>
                    <a:cubicBezTo>
                      <a:pt x="649" y="2132"/>
                      <a:pt x="666" y="2115"/>
                      <a:pt x="666" y="2096"/>
                    </a:cubicBezTo>
                    <a:cubicBezTo>
                      <a:pt x="666" y="2076"/>
                      <a:pt x="649" y="2059"/>
                      <a:pt x="629" y="2059"/>
                    </a:cubicBezTo>
                    <a:cubicBezTo>
                      <a:pt x="609" y="2059"/>
                      <a:pt x="592" y="2076"/>
                      <a:pt x="592" y="2096"/>
                    </a:cubicBezTo>
                    <a:close/>
                    <a:moveTo>
                      <a:pt x="451" y="1621"/>
                    </a:moveTo>
                    <a:cubicBezTo>
                      <a:pt x="423" y="1621"/>
                      <a:pt x="403" y="1644"/>
                      <a:pt x="403" y="1669"/>
                    </a:cubicBezTo>
                    <a:cubicBezTo>
                      <a:pt x="403" y="1695"/>
                      <a:pt x="426" y="1717"/>
                      <a:pt x="451" y="1717"/>
                    </a:cubicBezTo>
                    <a:cubicBezTo>
                      <a:pt x="476" y="1717"/>
                      <a:pt x="499" y="1695"/>
                      <a:pt x="499" y="1669"/>
                    </a:cubicBezTo>
                    <a:cubicBezTo>
                      <a:pt x="499" y="1644"/>
                      <a:pt x="476" y="1621"/>
                      <a:pt x="451" y="1621"/>
                    </a:cubicBezTo>
                    <a:close/>
                    <a:moveTo>
                      <a:pt x="547" y="1568"/>
                    </a:moveTo>
                    <a:cubicBezTo>
                      <a:pt x="522" y="1568"/>
                      <a:pt x="499" y="1591"/>
                      <a:pt x="499" y="1616"/>
                    </a:cubicBezTo>
                    <a:cubicBezTo>
                      <a:pt x="499" y="1642"/>
                      <a:pt x="522" y="1664"/>
                      <a:pt x="547" y="1664"/>
                    </a:cubicBezTo>
                    <a:cubicBezTo>
                      <a:pt x="572" y="1664"/>
                      <a:pt x="595" y="1642"/>
                      <a:pt x="595" y="1616"/>
                    </a:cubicBezTo>
                    <a:cubicBezTo>
                      <a:pt x="595" y="1591"/>
                      <a:pt x="572" y="1568"/>
                      <a:pt x="547" y="1568"/>
                    </a:cubicBezTo>
                    <a:close/>
                    <a:moveTo>
                      <a:pt x="254" y="1221"/>
                    </a:moveTo>
                    <a:cubicBezTo>
                      <a:pt x="194" y="1221"/>
                      <a:pt x="146" y="1269"/>
                      <a:pt x="146" y="1328"/>
                    </a:cubicBezTo>
                    <a:cubicBezTo>
                      <a:pt x="146" y="1387"/>
                      <a:pt x="194" y="1435"/>
                      <a:pt x="254" y="1435"/>
                    </a:cubicBezTo>
                    <a:cubicBezTo>
                      <a:pt x="313" y="1435"/>
                      <a:pt x="361" y="1387"/>
                      <a:pt x="361" y="1328"/>
                    </a:cubicBezTo>
                    <a:cubicBezTo>
                      <a:pt x="361" y="1269"/>
                      <a:pt x="313" y="1221"/>
                      <a:pt x="254" y="1221"/>
                    </a:cubicBezTo>
                    <a:close/>
                    <a:moveTo>
                      <a:pt x="225" y="1153"/>
                    </a:moveTo>
                    <a:cubicBezTo>
                      <a:pt x="211" y="1153"/>
                      <a:pt x="197" y="1164"/>
                      <a:pt x="197" y="1181"/>
                    </a:cubicBezTo>
                    <a:cubicBezTo>
                      <a:pt x="197" y="1198"/>
                      <a:pt x="208" y="1209"/>
                      <a:pt x="225" y="1209"/>
                    </a:cubicBezTo>
                    <a:cubicBezTo>
                      <a:pt x="239" y="1209"/>
                      <a:pt x="254" y="1198"/>
                      <a:pt x="254" y="1181"/>
                    </a:cubicBezTo>
                    <a:cubicBezTo>
                      <a:pt x="254" y="1164"/>
                      <a:pt x="242" y="1153"/>
                      <a:pt x="225" y="1153"/>
                    </a:cubicBezTo>
                    <a:close/>
                    <a:moveTo>
                      <a:pt x="146" y="965"/>
                    </a:moveTo>
                    <a:cubicBezTo>
                      <a:pt x="115" y="965"/>
                      <a:pt x="93" y="990"/>
                      <a:pt x="93" y="1019"/>
                    </a:cubicBezTo>
                    <a:cubicBezTo>
                      <a:pt x="93" y="1047"/>
                      <a:pt x="117" y="1072"/>
                      <a:pt x="146" y="1072"/>
                    </a:cubicBezTo>
                    <a:cubicBezTo>
                      <a:pt x="174" y="1072"/>
                      <a:pt x="200" y="1047"/>
                      <a:pt x="200" y="1019"/>
                    </a:cubicBezTo>
                    <a:cubicBezTo>
                      <a:pt x="200" y="990"/>
                      <a:pt x="177" y="965"/>
                      <a:pt x="146" y="965"/>
                    </a:cubicBezTo>
                    <a:close/>
                    <a:moveTo>
                      <a:pt x="333" y="813"/>
                    </a:moveTo>
                    <a:cubicBezTo>
                      <a:pt x="318" y="813"/>
                      <a:pt x="307" y="824"/>
                      <a:pt x="307" y="838"/>
                    </a:cubicBezTo>
                    <a:cubicBezTo>
                      <a:pt x="307" y="852"/>
                      <a:pt x="318" y="863"/>
                      <a:pt x="333" y="863"/>
                    </a:cubicBezTo>
                    <a:cubicBezTo>
                      <a:pt x="347" y="863"/>
                      <a:pt x="358" y="852"/>
                      <a:pt x="358" y="838"/>
                    </a:cubicBezTo>
                    <a:cubicBezTo>
                      <a:pt x="358" y="824"/>
                      <a:pt x="347" y="813"/>
                      <a:pt x="333" y="813"/>
                    </a:cubicBezTo>
                    <a:close/>
                    <a:moveTo>
                      <a:pt x="338" y="694"/>
                    </a:moveTo>
                    <a:cubicBezTo>
                      <a:pt x="315" y="694"/>
                      <a:pt x="299" y="711"/>
                      <a:pt x="299" y="734"/>
                    </a:cubicBezTo>
                    <a:cubicBezTo>
                      <a:pt x="299" y="756"/>
                      <a:pt x="315" y="773"/>
                      <a:pt x="338" y="773"/>
                    </a:cubicBezTo>
                    <a:cubicBezTo>
                      <a:pt x="360" y="773"/>
                      <a:pt x="378" y="756"/>
                      <a:pt x="378" y="734"/>
                    </a:cubicBezTo>
                    <a:cubicBezTo>
                      <a:pt x="378" y="711"/>
                      <a:pt x="360" y="694"/>
                      <a:pt x="338" y="694"/>
                    </a:cubicBezTo>
                    <a:close/>
                    <a:moveTo>
                      <a:pt x="550" y="742"/>
                    </a:moveTo>
                    <a:cubicBezTo>
                      <a:pt x="530" y="742"/>
                      <a:pt x="516" y="756"/>
                      <a:pt x="516" y="776"/>
                    </a:cubicBezTo>
                    <a:cubicBezTo>
                      <a:pt x="516" y="796"/>
                      <a:pt x="530" y="810"/>
                      <a:pt x="550" y="810"/>
                    </a:cubicBezTo>
                    <a:cubicBezTo>
                      <a:pt x="570" y="810"/>
                      <a:pt x="584" y="796"/>
                      <a:pt x="584" y="776"/>
                    </a:cubicBezTo>
                    <a:cubicBezTo>
                      <a:pt x="584" y="756"/>
                      <a:pt x="570" y="742"/>
                      <a:pt x="550" y="742"/>
                    </a:cubicBezTo>
                    <a:close/>
                    <a:moveTo>
                      <a:pt x="87" y="1415"/>
                    </a:moveTo>
                    <a:cubicBezTo>
                      <a:pt x="101" y="1415"/>
                      <a:pt x="112" y="1404"/>
                      <a:pt x="112" y="1390"/>
                    </a:cubicBezTo>
                    <a:cubicBezTo>
                      <a:pt x="112" y="1376"/>
                      <a:pt x="101" y="1365"/>
                      <a:pt x="87" y="1365"/>
                    </a:cubicBezTo>
                    <a:cubicBezTo>
                      <a:pt x="73" y="1365"/>
                      <a:pt x="62" y="1376"/>
                      <a:pt x="62" y="1390"/>
                    </a:cubicBezTo>
                    <a:cubicBezTo>
                      <a:pt x="62" y="1404"/>
                      <a:pt x="73" y="1415"/>
                      <a:pt x="87" y="1415"/>
                    </a:cubicBezTo>
                    <a:close/>
                    <a:moveTo>
                      <a:pt x="206" y="1472"/>
                    </a:moveTo>
                    <a:cubicBezTo>
                      <a:pt x="160" y="1472"/>
                      <a:pt x="124" y="1509"/>
                      <a:pt x="124" y="1554"/>
                    </a:cubicBezTo>
                    <a:cubicBezTo>
                      <a:pt x="124" y="1599"/>
                      <a:pt x="160" y="1636"/>
                      <a:pt x="206" y="1636"/>
                    </a:cubicBezTo>
                    <a:cubicBezTo>
                      <a:pt x="251" y="1636"/>
                      <a:pt x="287" y="1599"/>
                      <a:pt x="287" y="1554"/>
                    </a:cubicBezTo>
                    <a:cubicBezTo>
                      <a:pt x="287" y="1509"/>
                      <a:pt x="251" y="1472"/>
                      <a:pt x="206" y="1472"/>
                    </a:cubicBezTo>
                    <a:close/>
                    <a:moveTo>
                      <a:pt x="112" y="1774"/>
                    </a:moveTo>
                    <a:cubicBezTo>
                      <a:pt x="140" y="1774"/>
                      <a:pt x="163" y="1751"/>
                      <a:pt x="163" y="1723"/>
                    </a:cubicBezTo>
                    <a:cubicBezTo>
                      <a:pt x="163" y="1695"/>
                      <a:pt x="140" y="1672"/>
                      <a:pt x="112" y="1672"/>
                    </a:cubicBezTo>
                    <a:cubicBezTo>
                      <a:pt x="83" y="1672"/>
                      <a:pt x="62" y="1695"/>
                      <a:pt x="62" y="1723"/>
                    </a:cubicBezTo>
                    <a:cubicBezTo>
                      <a:pt x="62" y="1751"/>
                      <a:pt x="83" y="1774"/>
                      <a:pt x="112" y="1774"/>
                    </a:cubicBezTo>
                    <a:close/>
                    <a:moveTo>
                      <a:pt x="132" y="1816"/>
                    </a:moveTo>
                    <a:cubicBezTo>
                      <a:pt x="59" y="1816"/>
                      <a:pt x="0" y="1876"/>
                      <a:pt x="0" y="1952"/>
                    </a:cubicBezTo>
                    <a:cubicBezTo>
                      <a:pt x="0" y="2029"/>
                      <a:pt x="58" y="2087"/>
                      <a:pt x="132" y="2087"/>
                    </a:cubicBezTo>
                    <a:cubicBezTo>
                      <a:pt x="205" y="2087"/>
                      <a:pt x="265" y="2029"/>
                      <a:pt x="265" y="1952"/>
                    </a:cubicBezTo>
                    <a:cubicBezTo>
                      <a:pt x="265" y="1876"/>
                      <a:pt x="208" y="1816"/>
                      <a:pt x="132" y="1816"/>
                    </a:cubicBezTo>
                    <a:close/>
                    <a:moveTo>
                      <a:pt x="25" y="1681"/>
                    </a:moveTo>
                    <a:cubicBezTo>
                      <a:pt x="31" y="1681"/>
                      <a:pt x="36" y="1675"/>
                      <a:pt x="36" y="1669"/>
                    </a:cubicBezTo>
                    <a:cubicBezTo>
                      <a:pt x="36" y="1664"/>
                      <a:pt x="31" y="1658"/>
                      <a:pt x="25" y="1658"/>
                    </a:cubicBezTo>
                    <a:cubicBezTo>
                      <a:pt x="19" y="1658"/>
                      <a:pt x="14" y="1664"/>
                      <a:pt x="14" y="1669"/>
                    </a:cubicBezTo>
                    <a:cubicBezTo>
                      <a:pt x="14" y="1675"/>
                      <a:pt x="19" y="1681"/>
                      <a:pt x="25" y="1681"/>
                    </a:cubicBezTo>
                    <a:close/>
                    <a:moveTo>
                      <a:pt x="2364" y="480"/>
                    </a:moveTo>
                    <a:cubicBezTo>
                      <a:pt x="2364" y="423"/>
                      <a:pt x="2319" y="378"/>
                      <a:pt x="2263" y="378"/>
                    </a:cubicBezTo>
                    <a:cubicBezTo>
                      <a:pt x="2206" y="378"/>
                      <a:pt x="2161" y="423"/>
                      <a:pt x="2161" y="480"/>
                    </a:cubicBezTo>
                    <a:cubicBezTo>
                      <a:pt x="2161" y="536"/>
                      <a:pt x="2206" y="581"/>
                      <a:pt x="2263" y="581"/>
                    </a:cubicBezTo>
                    <a:cubicBezTo>
                      <a:pt x="2316" y="584"/>
                      <a:pt x="2364" y="536"/>
                      <a:pt x="2364" y="480"/>
                    </a:cubicBezTo>
                    <a:close/>
                    <a:moveTo>
                      <a:pt x="2243" y="1478"/>
                    </a:moveTo>
                    <a:cubicBezTo>
                      <a:pt x="2243" y="1422"/>
                      <a:pt x="2198" y="1376"/>
                      <a:pt x="2142" y="1376"/>
                    </a:cubicBezTo>
                    <a:cubicBezTo>
                      <a:pt x="2085" y="1376"/>
                      <a:pt x="2040" y="1422"/>
                      <a:pt x="2040" y="1478"/>
                    </a:cubicBezTo>
                    <a:cubicBezTo>
                      <a:pt x="2040" y="1535"/>
                      <a:pt x="2085" y="1579"/>
                      <a:pt x="2142" y="1579"/>
                    </a:cubicBezTo>
                    <a:cubicBezTo>
                      <a:pt x="2198" y="1579"/>
                      <a:pt x="2243" y="1535"/>
                      <a:pt x="2243" y="1478"/>
                    </a:cubicBezTo>
                    <a:close/>
                    <a:moveTo>
                      <a:pt x="2556" y="1616"/>
                    </a:moveTo>
                    <a:cubicBezTo>
                      <a:pt x="2556" y="1560"/>
                      <a:pt x="2511" y="1514"/>
                      <a:pt x="2455" y="1514"/>
                    </a:cubicBezTo>
                    <a:cubicBezTo>
                      <a:pt x="2398" y="1514"/>
                      <a:pt x="2353" y="1560"/>
                      <a:pt x="2353" y="1616"/>
                    </a:cubicBezTo>
                    <a:cubicBezTo>
                      <a:pt x="2353" y="1673"/>
                      <a:pt x="2398" y="1717"/>
                      <a:pt x="2455" y="1717"/>
                    </a:cubicBezTo>
                    <a:cubicBezTo>
                      <a:pt x="2511" y="1717"/>
                      <a:pt x="2556" y="1673"/>
                      <a:pt x="2556" y="1616"/>
                    </a:cubicBezTo>
                    <a:close/>
                    <a:moveTo>
                      <a:pt x="2071" y="2143"/>
                    </a:moveTo>
                    <a:cubicBezTo>
                      <a:pt x="2071" y="2127"/>
                      <a:pt x="2057" y="2112"/>
                      <a:pt x="2040" y="2112"/>
                    </a:cubicBezTo>
                    <a:cubicBezTo>
                      <a:pt x="2023" y="2112"/>
                      <a:pt x="2009" y="2127"/>
                      <a:pt x="2009" y="2143"/>
                    </a:cubicBezTo>
                    <a:cubicBezTo>
                      <a:pt x="2009" y="2160"/>
                      <a:pt x="2023" y="2175"/>
                      <a:pt x="2040" y="2175"/>
                    </a:cubicBezTo>
                    <a:cubicBezTo>
                      <a:pt x="2057" y="2175"/>
                      <a:pt x="2071" y="2160"/>
                      <a:pt x="2071" y="2143"/>
                    </a:cubicBezTo>
                    <a:close/>
                    <a:moveTo>
                      <a:pt x="2153" y="728"/>
                    </a:moveTo>
                    <a:cubicBezTo>
                      <a:pt x="2187" y="728"/>
                      <a:pt x="2212" y="700"/>
                      <a:pt x="2212" y="666"/>
                    </a:cubicBezTo>
                    <a:cubicBezTo>
                      <a:pt x="2212" y="632"/>
                      <a:pt x="2184" y="604"/>
                      <a:pt x="2153" y="604"/>
                    </a:cubicBezTo>
                    <a:cubicBezTo>
                      <a:pt x="2119" y="604"/>
                      <a:pt x="2094" y="632"/>
                      <a:pt x="2094" y="666"/>
                    </a:cubicBezTo>
                    <a:cubicBezTo>
                      <a:pt x="2094" y="703"/>
                      <a:pt x="2119" y="728"/>
                      <a:pt x="2153" y="728"/>
                    </a:cubicBezTo>
                    <a:close/>
                    <a:moveTo>
                      <a:pt x="2554" y="827"/>
                    </a:moveTo>
                    <a:cubicBezTo>
                      <a:pt x="2585" y="827"/>
                      <a:pt x="2610" y="801"/>
                      <a:pt x="2610" y="767"/>
                    </a:cubicBezTo>
                    <a:cubicBezTo>
                      <a:pt x="2610" y="736"/>
                      <a:pt x="2585" y="708"/>
                      <a:pt x="2554" y="708"/>
                    </a:cubicBezTo>
                    <a:cubicBezTo>
                      <a:pt x="2523" y="708"/>
                      <a:pt x="2497" y="734"/>
                      <a:pt x="2497" y="767"/>
                    </a:cubicBezTo>
                    <a:cubicBezTo>
                      <a:pt x="2497" y="798"/>
                      <a:pt x="2523" y="827"/>
                      <a:pt x="2554" y="827"/>
                    </a:cubicBezTo>
                    <a:close/>
                    <a:moveTo>
                      <a:pt x="1981" y="1232"/>
                    </a:moveTo>
                    <a:cubicBezTo>
                      <a:pt x="2006" y="1232"/>
                      <a:pt x="2029" y="1209"/>
                      <a:pt x="2029" y="1184"/>
                    </a:cubicBezTo>
                    <a:cubicBezTo>
                      <a:pt x="2029" y="1159"/>
                      <a:pt x="2006" y="1136"/>
                      <a:pt x="1981" y="1136"/>
                    </a:cubicBezTo>
                    <a:cubicBezTo>
                      <a:pt x="1955" y="1136"/>
                      <a:pt x="1933" y="1159"/>
                      <a:pt x="1933" y="1184"/>
                    </a:cubicBezTo>
                    <a:cubicBezTo>
                      <a:pt x="1933" y="1209"/>
                      <a:pt x="1955" y="1232"/>
                      <a:pt x="1981" y="1232"/>
                    </a:cubicBezTo>
                    <a:close/>
                    <a:moveTo>
                      <a:pt x="2195" y="1977"/>
                    </a:moveTo>
                    <a:cubicBezTo>
                      <a:pt x="2229" y="1977"/>
                      <a:pt x="2254" y="1949"/>
                      <a:pt x="2254" y="1915"/>
                    </a:cubicBezTo>
                    <a:cubicBezTo>
                      <a:pt x="2254" y="1881"/>
                      <a:pt x="2226" y="1853"/>
                      <a:pt x="2195" y="1853"/>
                    </a:cubicBezTo>
                    <a:cubicBezTo>
                      <a:pt x="2161" y="1853"/>
                      <a:pt x="2136" y="1881"/>
                      <a:pt x="2136" y="1915"/>
                    </a:cubicBezTo>
                    <a:cubicBezTo>
                      <a:pt x="2133" y="1952"/>
                      <a:pt x="2161" y="1977"/>
                      <a:pt x="2195" y="1977"/>
                    </a:cubicBezTo>
                    <a:close/>
                    <a:moveTo>
                      <a:pt x="2429" y="956"/>
                    </a:moveTo>
                    <a:cubicBezTo>
                      <a:pt x="2429" y="863"/>
                      <a:pt x="2353" y="787"/>
                      <a:pt x="2260" y="787"/>
                    </a:cubicBezTo>
                    <a:cubicBezTo>
                      <a:pt x="2167" y="787"/>
                      <a:pt x="2091" y="862"/>
                      <a:pt x="2091" y="956"/>
                    </a:cubicBezTo>
                    <a:cubicBezTo>
                      <a:pt x="2091" y="1049"/>
                      <a:pt x="2167" y="1125"/>
                      <a:pt x="2260" y="1125"/>
                    </a:cubicBezTo>
                    <a:cubicBezTo>
                      <a:pt x="2353" y="1125"/>
                      <a:pt x="2429" y="1050"/>
                      <a:pt x="2429" y="956"/>
                    </a:cubicBezTo>
                    <a:close/>
                    <a:moveTo>
                      <a:pt x="2556" y="999"/>
                    </a:moveTo>
                    <a:cubicBezTo>
                      <a:pt x="2556" y="962"/>
                      <a:pt x="2527" y="934"/>
                      <a:pt x="2491" y="934"/>
                    </a:cubicBezTo>
                    <a:cubicBezTo>
                      <a:pt x="2454" y="934"/>
                      <a:pt x="2427" y="962"/>
                      <a:pt x="2427" y="999"/>
                    </a:cubicBezTo>
                    <a:cubicBezTo>
                      <a:pt x="2427" y="1035"/>
                      <a:pt x="2454" y="1064"/>
                      <a:pt x="2491" y="1064"/>
                    </a:cubicBezTo>
                    <a:cubicBezTo>
                      <a:pt x="2527" y="1064"/>
                      <a:pt x="2556" y="1035"/>
                      <a:pt x="2556" y="999"/>
                    </a:cubicBezTo>
                    <a:close/>
                    <a:moveTo>
                      <a:pt x="2545" y="629"/>
                    </a:moveTo>
                    <a:cubicBezTo>
                      <a:pt x="2545" y="572"/>
                      <a:pt x="2499" y="528"/>
                      <a:pt x="2443" y="528"/>
                    </a:cubicBezTo>
                    <a:cubicBezTo>
                      <a:pt x="2386" y="528"/>
                      <a:pt x="2342" y="572"/>
                      <a:pt x="2342" y="629"/>
                    </a:cubicBezTo>
                    <a:cubicBezTo>
                      <a:pt x="2342" y="685"/>
                      <a:pt x="2386" y="731"/>
                      <a:pt x="2443" y="731"/>
                    </a:cubicBezTo>
                    <a:cubicBezTo>
                      <a:pt x="2499" y="731"/>
                      <a:pt x="2545" y="685"/>
                      <a:pt x="2545" y="629"/>
                    </a:cubicBezTo>
                    <a:close/>
                    <a:moveTo>
                      <a:pt x="2345" y="1266"/>
                    </a:moveTo>
                    <a:cubicBezTo>
                      <a:pt x="2345" y="1207"/>
                      <a:pt x="2297" y="1156"/>
                      <a:pt x="2235" y="1156"/>
                    </a:cubicBezTo>
                    <a:cubicBezTo>
                      <a:pt x="2173" y="1156"/>
                      <a:pt x="2125" y="1204"/>
                      <a:pt x="2125" y="1266"/>
                    </a:cubicBezTo>
                    <a:cubicBezTo>
                      <a:pt x="2125" y="1325"/>
                      <a:pt x="2173" y="1376"/>
                      <a:pt x="2235" y="1376"/>
                    </a:cubicBezTo>
                    <a:cubicBezTo>
                      <a:pt x="2297" y="1376"/>
                      <a:pt x="2345" y="1325"/>
                      <a:pt x="2345" y="1266"/>
                    </a:cubicBezTo>
                    <a:close/>
                    <a:moveTo>
                      <a:pt x="2285" y="1723"/>
                    </a:moveTo>
                    <a:cubicBezTo>
                      <a:pt x="2285" y="1652"/>
                      <a:pt x="2228" y="1596"/>
                      <a:pt x="2161" y="1596"/>
                    </a:cubicBezTo>
                    <a:cubicBezTo>
                      <a:pt x="2093" y="1596"/>
                      <a:pt x="2037" y="1652"/>
                      <a:pt x="2037" y="1723"/>
                    </a:cubicBezTo>
                    <a:cubicBezTo>
                      <a:pt x="2037" y="1794"/>
                      <a:pt x="2093" y="1850"/>
                      <a:pt x="2161" y="1850"/>
                    </a:cubicBezTo>
                    <a:cubicBezTo>
                      <a:pt x="2228" y="1850"/>
                      <a:pt x="2285" y="1791"/>
                      <a:pt x="2285" y="1723"/>
                    </a:cubicBezTo>
                    <a:close/>
                    <a:moveTo>
                      <a:pt x="2613" y="1232"/>
                    </a:moveTo>
                    <a:cubicBezTo>
                      <a:pt x="2613" y="1195"/>
                      <a:pt x="2582" y="1164"/>
                      <a:pt x="2545" y="1164"/>
                    </a:cubicBezTo>
                    <a:cubicBezTo>
                      <a:pt x="2508" y="1164"/>
                      <a:pt x="2477" y="1195"/>
                      <a:pt x="2477" y="1232"/>
                    </a:cubicBezTo>
                    <a:cubicBezTo>
                      <a:pt x="2477" y="1269"/>
                      <a:pt x="2508" y="1300"/>
                      <a:pt x="2545" y="1300"/>
                    </a:cubicBezTo>
                    <a:cubicBezTo>
                      <a:pt x="2582" y="1300"/>
                      <a:pt x="2613" y="1269"/>
                      <a:pt x="2613" y="1232"/>
                    </a:cubicBezTo>
                    <a:close/>
                    <a:moveTo>
                      <a:pt x="2475" y="1799"/>
                    </a:moveTo>
                    <a:cubicBezTo>
                      <a:pt x="2475" y="1771"/>
                      <a:pt x="2452" y="1748"/>
                      <a:pt x="2424" y="1748"/>
                    </a:cubicBezTo>
                    <a:cubicBezTo>
                      <a:pt x="2396" y="1748"/>
                      <a:pt x="2373" y="1771"/>
                      <a:pt x="2373" y="1799"/>
                    </a:cubicBezTo>
                    <a:cubicBezTo>
                      <a:pt x="2373" y="1827"/>
                      <a:pt x="2396" y="1850"/>
                      <a:pt x="2424" y="1850"/>
                    </a:cubicBezTo>
                    <a:cubicBezTo>
                      <a:pt x="2452" y="1850"/>
                      <a:pt x="2475" y="1827"/>
                      <a:pt x="2475" y="1799"/>
                    </a:cubicBezTo>
                    <a:close/>
                    <a:moveTo>
                      <a:pt x="2590" y="1782"/>
                    </a:moveTo>
                    <a:cubicBezTo>
                      <a:pt x="2590" y="1754"/>
                      <a:pt x="2567" y="1731"/>
                      <a:pt x="2539" y="1731"/>
                    </a:cubicBezTo>
                    <a:cubicBezTo>
                      <a:pt x="2510" y="1731"/>
                      <a:pt x="2489" y="1754"/>
                      <a:pt x="2489" y="1782"/>
                    </a:cubicBezTo>
                    <a:cubicBezTo>
                      <a:pt x="2489" y="1811"/>
                      <a:pt x="2510" y="1833"/>
                      <a:pt x="2539" y="1833"/>
                    </a:cubicBezTo>
                    <a:cubicBezTo>
                      <a:pt x="2567" y="1833"/>
                      <a:pt x="2590" y="1808"/>
                      <a:pt x="2590" y="1782"/>
                    </a:cubicBezTo>
                    <a:close/>
                    <a:moveTo>
                      <a:pt x="2613" y="1432"/>
                    </a:moveTo>
                    <a:cubicBezTo>
                      <a:pt x="2613" y="1390"/>
                      <a:pt x="2579" y="1353"/>
                      <a:pt x="2534" y="1353"/>
                    </a:cubicBezTo>
                    <a:cubicBezTo>
                      <a:pt x="2491" y="1353"/>
                      <a:pt x="2455" y="1387"/>
                      <a:pt x="2455" y="1432"/>
                    </a:cubicBezTo>
                    <a:cubicBezTo>
                      <a:pt x="2455" y="1475"/>
                      <a:pt x="2489" y="1511"/>
                      <a:pt x="2534" y="1511"/>
                    </a:cubicBezTo>
                    <a:cubicBezTo>
                      <a:pt x="2579" y="1509"/>
                      <a:pt x="2613" y="1475"/>
                      <a:pt x="2613" y="1432"/>
                    </a:cubicBezTo>
                    <a:close/>
                    <a:moveTo>
                      <a:pt x="2452" y="1170"/>
                    </a:moveTo>
                    <a:cubicBezTo>
                      <a:pt x="2452" y="1139"/>
                      <a:pt x="2427" y="1116"/>
                      <a:pt x="2398" y="1116"/>
                    </a:cubicBezTo>
                    <a:cubicBezTo>
                      <a:pt x="2367" y="1116"/>
                      <a:pt x="2345" y="1142"/>
                      <a:pt x="2345" y="1170"/>
                    </a:cubicBezTo>
                    <a:cubicBezTo>
                      <a:pt x="2345" y="1201"/>
                      <a:pt x="2369" y="1224"/>
                      <a:pt x="2398" y="1224"/>
                    </a:cubicBezTo>
                    <a:cubicBezTo>
                      <a:pt x="2426" y="1224"/>
                      <a:pt x="2452" y="1198"/>
                      <a:pt x="2452" y="1170"/>
                    </a:cubicBezTo>
                    <a:close/>
                    <a:moveTo>
                      <a:pt x="2427" y="1444"/>
                    </a:moveTo>
                    <a:cubicBezTo>
                      <a:pt x="2427" y="1399"/>
                      <a:pt x="2390" y="1362"/>
                      <a:pt x="2345" y="1362"/>
                    </a:cubicBezTo>
                    <a:cubicBezTo>
                      <a:pt x="2300" y="1362"/>
                      <a:pt x="2263" y="1399"/>
                      <a:pt x="2263" y="1444"/>
                    </a:cubicBezTo>
                    <a:cubicBezTo>
                      <a:pt x="2263" y="1489"/>
                      <a:pt x="2300" y="1525"/>
                      <a:pt x="2345" y="1525"/>
                    </a:cubicBezTo>
                    <a:cubicBezTo>
                      <a:pt x="2390" y="1525"/>
                      <a:pt x="2427" y="1489"/>
                      <a:pt x="2427" y="1444"/>
                    </a:cubicBezTo>
                    <a:close/>
                    <a:moveTo>
                      <a:pt x="2328" y="1588"/>
                    </a:moveTo>
                    <a:cubicBezTo>
                      <a:pt x="2328" y="1568"/>
                      <a:pt x="2311" y="1551"/>
                      <a:pt x="2291" y="1551"/>
                    </a:cubicBezTo>
                    <a:cubicBezTo>
                      <a:pt x="2271" y="1551"/>
                      <a:pt x="2254" y="1569"/>
                      <a:pt x="2254" y="1588"/>
                    </a:cubicBezTo>
                    <a:cubicBezTo>
                      <a:pt x="2254" y="1608"/>
                      <a:pt x="2271" y="1624"/>
                      <a:pt x="2291" y="1624"/>
                    </a:cubicBezTo>
                    <a:cubicBezTo>
                      <a:pt x="2311" y="1627"/>
                      <a:pt x="2328" y="1610"/>
                      <a:pt x="2328" y="1588"/>
                    </a:cubicBezTo>
                    <a:close/>
                    <a:moveTo>
                      <a:pt x="2373" y="1737"/>
                    </a:moveTo>
                    <a:cubicBezTo>
                      <a:pt x="2373" y="1717"/>
                      <a:pt x="2359" y="1703"/>
                      <a:pt x="2339" y="1703"/>
                    </a:cubicBezTo>
                    <a:cubicBezTo>
                      <a:pt x="2319" y="1703"/>
                      <a:pt x="2305" y="1717"/>
                      <a:pt x="2305" y="1737"/>
                    </a:cubicBezTo>
                    <a:cubicBezTo>
                      <a:pt x="2305" y="1757"/>
                      <a:pt x="2319" y="1771"/>
                      <a:pt x="2339" y="1771"/>
                    </a:cubicBezTo>
                    <a:cubicBezTo>
                      <a:pt x="2356" y="1771"/>
                      <a:pt x="2373" y="1754"/>
                      <a:pt x="2373" y="1737"/>
                    </a:cubicBezTo>
                    <a:close/>
                    <a:moveTo>
                      <a:pt x="2271" y="2146"/>
                    </a:moveTo>
                    <a:cubicBezTo>
                      <a:pt x="2271" y="2132"/>
                      <a:pt x="2260" y="2118"/>
                      <a:pt x="2243" y="2118"/>
                    </a:cubicBezTo>
                    <a:cubicBezTo>
                      <a:pt x="2226" y="2118"/>
                      <a:pt x="2215" y="2129"/>
                      <a:pt x="2215" y="2146"/>
                    </a:cubicBezTo>
                    <a:cubicBezTo>
                      <a:pt x="2215" y="2163"/>
                      <a:pt x="2226" y="2175"/>
                      <a:pt x="2243" y="2175"/>
                    </a:cubicBezTo>
                    <a:cubicBezTo>
                      <a:pt x="2260" y="2175"/>
                      <a:pt x="2271" y="2160"/>
                      <a:pt x="2271" y="2146"/>
                    </a:cubicBezTo>
                    <a:close/>
                    <a:moveTo>
                      <a:pt x="2000" y="1771"/>
                    </a:moveTo>
                    <a:cubicBezTo>
                      <a:pt x="2000" y="1751"/>
                      <a:pt x="1986" y="1737"/>
                      <a:pt x="1967" y="1737"/>
                    </a:cubicBezTo>
                    <a:cubicBezTo>
                      <a:pt x="1947" y="1737"/>
                      <a:pt x="1933" y="1751"/>
                      <a:pt x="1933" y="1771"/>
                    </a:cubicBezTo>
                    <a:cubicBezTo>
                      <a:pt x="1933" y="1791"/>
                      <a:pt x="1947" y="1805"/>
                      <a:pt x="1967" y="1805"/>
                    </a:cubicBezTo>
                    <a:cubicBezTo>
                      <a:pt x="1986" y="1805"/>
                      <a:pt x="2000" y="1788"/>
                      <a:pt x="2000" y="1771"/>
                    </a:cubicBezTo>
                    <a:close/>
                    <a:moveTo>
                      <a:pt x="2353" y="2014"/>
                    </a:moveTo>
                    <a:cubicBezTo>
                      <a:pt x="2353" y="1975"/>
                      <a:pt x="2322" y="1943"/>
                      <a:pt x="2283" y="1943"/>
                    </a:cubicBezTo>
                    <a:cubicBezTo>
                      <a:pt x="2243" y="1943"/>
                      <a:pt x="2212" y="1975"/>
                      <a:pt x="2212" y="2014"/>
                    </a:cubicBezTo>
                    <a:cubicBezTo>
                      <a:pt x="2212" y="2054"/>
                      <a:pt x="2243" y="2084"/>
                      <a:pt x="2283" y="2084"/>
                    </a:cubicBezTo>
                    <a:cubicBezTo>
                      <a:pt x="2322" y="2084"/>
                      <a:pt x="2353" y="2054"/>
                      <a:pt x="2353" y="2014"/>
                    </a:cubicBezTo>
                    <a:close/>
                    <a:moveTo>
                      <a:pt x="2113" y="1923"/>
                    </a:moveTo>
                    <a:cubicBezTo>
                      <a:pt x="2113" y="1870"/>
                      <a:pt x="2070" y="1827"/>
                      <a:pt x="2017" y="1827"/>
                    </a:cubicBezTo>
                    <a:cubicBezTo>
                      <a:pt x="1963" y="1827"/>
                      <a:pt x="1921" y="1870"/>
                      <a:pt x="1921" y="1923"/>
                    </a:cubicBezTo>
                    <a:cubicBezTo>
                      <a:pt x="1921" y="1977"/>
                      <a:pt x="1963" y="2019"/>
                      <a:pt x="2017" y="2019"/>
                    </a:cubicBezTo>
                    <a:cubicBezTo>
                      <a:pt x="2070" y="2019"/>
                      <a:pt x="2113" y="1977"/>
                      <a:pt x="2113" y="1923"/>
                    </a:cubicBezTo>
                    <a:close/>
                    <a:moveTo>
                      <a:pt x="2187" y="2076"/>
                    </a:moveTo>
                    <a:cubicBezTo>
                      <a:pt x="2187" y="2045"/>
                      <a:pt x="2161" y="2019"/>
                      <a:pt x="2130" y="2019"/>
                    </a:cubicBezTo>
                    <a:cubicBezTo>
                      <a:pt x="2099" y="2019"/>
                      <a:pt x="2074" y="2045"/>
                      <a:pt x="2074" y="2076"/>
                    </a:cubicBezTo>
                    <a:cubicBezTo>
                      <a:pt x="2074" y="2107"/>
                      <a:pt x="2099" y="2132"/>
                      <a:pt x="2130" y="2132"/>
                    </a:cubicBezTo>
                    <a:cubicBezTo>
                      <a:pt x="2161" y="2132"/>
                      <a:pt x="2187" y="2110"/>
                      <a:pt x="2187" y="2076"/>
                    </a:cubicBezTo>
                    <a:close/>
                    <a:moveTo>
                      <a:pt x="2381" y="2135"/>
                    </a:moveTo>
                    <a:cubicBezTo>
                      <a:pt x="2381" y="2112"/>
                      <a:pt x="2364" y="2096"/>
                      <a:pt x="2342" y="2096"/>
                    </a:cubicBezTo>
                    <a:cubicBezTo>
                      <a:pt x="2319" y="2096"/>
                      <a:pt x="2302" y="2112"/>
                      <a:pt x="2302" y="2135"/>
                    </a:cubicBezTo>
                    <a:cubicBezTo>
                      <a:pt x="2302" y="2158"/>
                      <a:pt x="2319" y="2175"/>
                      <a:pt x="2342" y="2175"/>
                    </a:cubicBezTo>
                    <a:cubicBezTo>
                      <a:pt x="2364" y="2175"/>
                      <a:pt x="2381" y="2155"/>
                      <a:pt x="2381" y="2135"/>
                    </a:cubicBezTo>
                    <a:close/>
                    <a:moveTo>
                      <a:pt x="2029" y="1548"/>
                    </a:moveTo>
                    <a:cubicBezTo>
                      <a:pt x="2029" y="1523"/>
                      <a:pt x="2006" y="1500"/>
                      <a:pt x="1981" y="1500"/>
                    </a:cubicBezTo>
                    <a:cubicBezTo>
                      <a:pt x="1955" y="1500"/>
                      <a:pt x="1933" y="1523"/>
                      <a:pt x="1933" y="1548"/>
                    </a:cubicBezTo>
                    <a:cubicBezTo>
                      <a:pt x="1933" y="1573"/>
                      <a:pt x="1955" y="1596"/>
                      <a:pt x="1981" y="1596"/>
                    </a:cubicBezTo>
                    <a:cubicBezTo>
                      <a:pt x="2006" y="1596"/>
                      <a:pt x="2029" y="1576"/>
                      <a:pt x="2029" y="1548"/>
                    </a:cubicBezTo>
                    <a:close/>
                    <a:moveTo>
                      <a:pt x="2029" y="1669"/>
                    </a:moveTo>
                    <a:cubicBezTo>
                      <a:pt x="2029" y="1652"/>
                      <a:pt x="2015" y="1636"/>
                      <a:pt x="1995" y="1636"/>
                    </a:cubicBezTo>
                    <a:cubicBezTo>
                      <a:pt x="1975" y="1636"/>
                      <a:pt x="1961" y="1650"/>
                      <a:pt x="1961" y="1669"/>
                    </a:cubicBezTo>
                    <a:cubicBezTo>
                      <a:pt x="1961" y="1686"/>
                      <a:pt x="1975" y="1703"/>
                      <a:pt x="1995" y="1703"/>
                    </a:cubicBezTo>
                    <a:cubicBezTo>
                      <a:pt x="2015" y="1703"/>
                      <a:pt x="2029" y="1686"/>
                      <a:pt x="2029" y="1669"/>
                    </a:cubicBezTo>
                    <a:close/>
                    <a:moveTo>
                      <a:pt x="2071" y="1342"/>
                    </a:moveTo>
                    <a:cubicBezTo>
                      <a:pt x="2071" y="1305"/>
                      <a:pt x="2039" y="1274"/>
                      <a:pt x="2003" y="1274"/>
                    </a:cubicBezTo>
                    <a:cubicBezTo>
                      <a:pt x="1966" y="1274"/>
                      <a:pt x="1936" y="1305"/>
                      <a:pt x="1936" y="1342"/>
                    </a:cubicBezTo>
                    <a:cubicBezTo>
                      <a:pt x="1936" y="1379"/>
                      <a:pt x="1966" y="1410"/>
                      <a:pt x="2003" y="1410"/>
                    </a:cubicBezTo>
                    <a:cubicBezTo>
                      <a:pt x="2039" y="1410"/>
                      <a:pt x="2071" y="1379"/>
                      <a:pt x="2071" y="1342"/>
                    </a:cubicBezTo>
                    <a:close/>
                    <a:moveTo>
                      <a:pt x="2125" y="1238"/>
                    </a:moveTo>
                    <a:cubicBezTo>
                      <a:pt x="2125" y="1213"/>
                      <a:pt x="2104" y="1195"/>
                      <a:pt x="2082" y="1195"/>
                    </a:cubicBezTo>
                    <a:cubicBezTo>
                      <a:pt x="2059" y="1195"/>
                      <a:pt x="2040" y="1215"/>
                      <a:pt x="2040" y="1238"/>
                    </a:cubicBezTo>
                    <a:cubicBezTo>
                      <a:pt x="2040" y="1263"/>
                      <a:pt x="2059" y="1280"/>
                      <a:pt x="2082" y="1280"/>
                    </a:cubicBezTo>
                    <a:cubicBezTo>
                      <a:pt x="2104" y="1280"/>
                      <a:pt x="2125" y="1264"/>
                      <a:pt x="2125" y="1238"/>
                    </a:cubicBezTo>
                    <a:close/>
                    <a:moveTo>
                      <a:pt x="2113" y="1325"/>
                    </a:moveTo>
                    <a:cubicBezTo>
                      <a:pt x="2113" y="1314"/>
                      <a:pt x="2105" y="1305"/>
                      <a:pt x="2094" y="1305"/>
                    </a:cubicBezTo>
                    <a:cubicBezTo>
                      <a:pt x="2082" y="1305"/>
                      <a:pt x="2074" y="1314"/>
                      <a:pt x="2074" y="1325"/>
                    </a:cubicBezTo>
                    <a:cubicBezTo>
                      <a:pt x="2074" y="1336"/>
                      <a:pt x="2082" y="1345"/>
                      <a:pt x="2094" y="1345"/>
                    </a:cubicBezTo>
                    <a:cubicBezTo>
                      <a:pt x="2105" y="1345"/>
                      <a:pt x="2113" y="1336"/>
                      <a:pt x="2113" y="1325"/>
                    </a:cubicBezTo>
                    <a:close/>
                    <a:moveTo>
                      <a:pt x="2136" y="1119"/>
                    </a:moveTo>
                    <a:cubicBezTo>
                      <a:pt x="2136" y="1089"/>
                      <a:pt x="2110" y="1061"/>
                      <a:pt x="2077" y="1061"/>
                    </a:cubicBezTo>
                    <a:cubicBezTo>
                      <a:pt x="2046" y="1061"/>
                      <a:pt x="2017" y="1086"/>
                      <a:pt x="2017" y="1119"/>
                    </a:cubicBezTo>
                    <a:cubicBezTo>
                      <a:pt x="2017" y="1153"/>
                      <a:pt x="2043" y="1178"/>
                      <a:pt x="2077" y="1178"/>
                    </a:cubicBezTo>
                    <a:cubicBezTo>
                      <a:pt x="2110" y="1178"/>
                      <a:pt x="2136" y="1153"/>
                      <a:pt x="2136" y="1119"/>
                    </a:cubicBezTo>
                    <a:close/>
                    <a:moveTo>
                      <a:pt x="2077" y="956"/>
                    </a:moveTo>
                    <a:cubicBezTo>
                      <a:pt x="2077" y="920"/>
                      <a:pt x="2048" y="892"/>
                      <a:pt x="2012" y="892"/>
                    </a:cubicBezTo>
                    <a:cubicBezTo>
                      <a:pt x="1975" y="892"/>
                      <a:pt x="1947" y="919"/>
                      <a:pt x="1947" y="956"/>
                    </a:cubicBezTo>
                    <a:cubicBezTo>
                      <a:pt x="1947" y="992"/>
                      <a:pt x="1975" y="1021"/>
                      <a:pt x="2012" y="1021"/>
                    </a:cubicBezTo>
                    <a:cubicBezTo>
                      <a:pt x="2046" y="1021"/>
                      <a:pt x="2077" y="993"/>
                      <a:pt x="2077" y="956"/>
                    </a:cubicBezTo>
                    <a:close/>
                    <a:moveTo>
                      <a:pt x="2085" y="787"/>
                    </a:moveTo>
                    <a:cubicBezTo>
                      <a:pt x="2085" y="745"/>
                      <a:pt x="2051" y="708"/>
                      <a:pt x="2006" y="708"/>
                    </a:cubicBezTo>
                    <a:cubicBezTo>
                      <a:pt x="1964" y="708"/>
                      <a:pt x="1927" y="742"/>
                      <a:pt x="1927" y="787"/>
                    </a:cubicBezTo>
                    <a:cubicBezTo>
                      <a:pt x="1927" y="832"/>
                      <a:pt x="1961" y="866"/>
                      <a:pt x="2006" y="866"/>
                    </a:cubicBezTo>
                    <a:cubicBezTo>
                      <a:pt x="2051" y="866"/>
                      <a:pt x="2085" y="832"/>
                      <a:pt x="2085" y="787"/>
                    </a:cubicBezTo>
                    <a:close/>
                    <a:moveTo>
                      <a:pt x="2158" y="790"/>
                    </a:moveTo>
                    <a:cubicBezTo>
                      <a:pt x="2158" y="776"/>
                      <a:pt x="2147" y="762"/>
                      <a:pt x="2130" y="762"/>
                    </a:cubicBezTo>
                    <a:cubicBezTo>
                      <a:pt x="2116" y="762"/>
                      <a:pt x="2102" y="773"/>
                      <a:pt x="2102" y="790"/>
                    </a:cubicBezTo>
                    <a:cubicBezTo>
                      <a:pt x="2102" y="804"/>
                      <a:pt x="2113" y="818"/>
                      <a:pt x="2130" y="818"/>
                    </a:cubicBezTo>
                    <a:cubicBezTo>
                      <a:pt x="2147" y="818"/>
                      <a:pt x="2158" y="804"/>
                      <a:pt x="2158" y="790"/>
                    </a:cubicBezTo>
                    <a:close/>
                    <a:moveTo>
                      <a:pt x="2345" y="711"/>
                    </a:moveTo>
                    <a:cubicBezTo>
                      <a:pt x="2345" y="680"/>
                      <a:pt x="2319" y="657"/>
                      <a:pt x="2291" y="657"/>
                    </a:cubicBezTo>
                    <a:cubicBezTo>
                      <a:pt x="2263" y="657"/>
                      <a:pt x="2237" y="683"/>
                      <a:pt x="2237" y="711"/>
                    </a:cubicBezTo>
                    <a:cubicBezTo>
                      <a:pt x="2237" y="739"/>
                      <a:pt x="2263" y="765"/>
                      <a:pt x="2291" y="765"/>
                    </a:cubicBezTo>
                    <a:cubicBezTo>
                      <a:pt x="2319" y="765"/>
                      <a:pt x="2345" y="739"/>
                      <a:pt x="2345" y="711"/>
                    </a:cubicBezTo>
                    <a:close/>
                    <a:moveTo>
                      <a:pt x="2480" y="798"/>
                    </a:moveTo>
                    <a:cubicBezTo>
                      <a:pt x="2480" y="769"/>
                      <a:pt x="2457" y="750"/>
                      <a:pt x="2432" y="750"/>
                    </a:cubicBezTo>
                    <a:cubicBezTo>
                      <a:pt x="2406" y="750"/>
                      <a:pt x="2384" y="773"/>
                      <a:pt x="2384" y="798"/>
                    </a:cubicBezTo>
                    <a:cubicBezTo>
                      <a:pt x="2384" y="827"/>
                      <a:pt x="2406" y="846"/>
                      <a:pt x="2432" y="846"/>
                    </a:cubicBezTo>
                    <a:cubicBezTo>
                      <a:pt x="2457" y="846"/>
                      <a:pt x="2480" y="826"/>
                      <a:pt x="2480" y="798"/>
                    </a:cubicBezTo>
                    <a:close/>
                    <a:moveTo>
                      <a:pt x="2500" y="897"/>
                    </a:moveTo>
                    <a:cubicBezTo>
                      <a:pt x="2500" y="883"/>
                      <a:pt x="2489" y="872"/>
                      <a:pt x="2475" y="872"/>
                    </a:cubicBezTo>
                    <a:cubicBezTo>
                      <a:pt x="2460" y="872"/>
                      <a:pt x="2449" y="883"/>
                      <a:pt x="2449" y="897"/>
                    </a:cubicBezTo>
                    <a:cubicBezTo>
                      <a:pt x="2449" y="911"/>
                      <a:pt x="2460" y="923"/>
                      <a:pt x="2475" y="923"/>
                    </a:cubicBezTo>
                    <a:cubicBezTo>
                      <a:pt x="2489" y="923"/>
                      <a:pt x="2500" y="911"/>
                      <a:pt x="2500" y="897"/>
                    </a:cubicBezTo>
                    <a:close/>
                    <a:moveTo>
                      <a:pt x="2613" y="903"/>
                    </a:moveTo>
                    <a:cubicBezTo>
                      <a:pt x="2613" y="880"/>
                      <a:pt x="2595" y="863"/>
                      <a:pt x="2573" y="863"/>
                    </a:cubicBezTo>
                    <a:cubicBezTo>
                      <a:pt x="2550" y="863"/>
                      <a:pt x="2534" y="880"/>
                      <a:pt x="2534" y="903"/>
                    </a:cubicBezTo>
                    <a:cubicBezTo>
                      <a:pt x="2534" y="925"/>
                      <a:pt x="2550" y="942"/>
                      <a:pt x="2573" y="942"/>
                    </a:cubicBezTo>
                    <a:cubicBezTo>
                      <a:pt x="2595" y="942"/>
                      <a:pt x="2613" y="925"/>
                      <a:pt x="2613" y="903"/>
                    </a:cubicBezTo>
                    <a:close/>
                    <a:moveTo>
                      <a:pt x="2568" y="1115"/>
                    </a:moveTo>
                    <a:cubicBezTo>
                      <a:pt x="2568" y="1095"/>
                      <a:pt x="2554" y="1081"/>
                      <a:pt x="2534" y="1081"/>
                    </a:cubicBezTo>
                    <a:cubicBezTo>
                      <a:pt x="2514" y="1081"/>
                      <a:pt x="2500" y="1095"/>
                      <a:pt x="2500" y="1115"/>
                    </a:cubicBezTo>
                    <a:cubicBezTo>
                      <a:pt x="2500" y="1134"/>
                      <a:pt x="2514" y="1147"/>
                      <a:pt x="2534" y="1147"/>
                    </a:cubicBezTo>
                    <a:cubicBezTo>
                      <a:pt x="2554" y="1147"/>
                      <a:pt x="2568" y="1134"/>
                      <a:pt x="2568" y="1115"/>
                    </a:cubicBezTo>
                    <a:close/>
                    <a:moveTo>
                      <a:pt x="2528" y="494"/>
                    </a:moveTo>
                    <a:cubicBezTo>
                      <a:pt x="2514" y="494"/>
                      <a:pt x="2503" y="505"/>
                      <a:pt x="2503" y="519"/>
                    </a:cubicBezTo>
                    <a:cubicBezTo>
                      <a:pt x="2503" y="533"/>
                      <a:pt x="2514" y="544"/>
                      <a:pt x="2528" y="544"/>
                    </a:cubicBezTo>
                    <a:cubicBezTo>
                      <a:pt x="2542" y="544"/>
                      <a:pt x="2554" y="533"/>
                      <a:pt x="2554" y="519"/>
                    </a:cubicBezTo>
                    <a:cubicBezTo>
                      <a:pt x="2554" y="505"/>
                      <a:pt x="2542" y="494"/>
                      <a:pt x="2528" y="494"/>
                    </a:cubicBezTo>
                    <a:close/>
                    <a:moveTo>
                      <a:pt x="2517" y="443"/>
                    </a:moveTo>
                    <a:cubicBezTo>
                      <a:pt x="2517" y="429"/>
                      <a:pt x="2506" y="415"/>
                      <a:pt x="2489" y="415"/>
                    </a:cubicBezTo>
                    <a:cubicBezTo>
                      <a:pt x="2475" y="415"/>
                      <a:pt x="2460" y="426"/>
                      <a:pt x="2460" y="443"/>
                    </a:cubicBezTo>
                    <a:cubicBezTo>
                      <a:pt x="2460" y="457"/>
                      <a:pt x="2472" y="471"/>
                      <a:pt x="2489" y="471"/>
                    </a:cubicBezTo>
                    <a:cubicBezTo>
                      <a:pt x="2506" y="471"/>
                      <a:pt x="2517" y="460"/>
                      <a:pt x="2517" y="443"/>
                    </a:cubicBezTo>
                    <a:close/>
                    <a:moveTo>
                      <a:pt x="2446" y="463"/>
                    </a:moveTo>
                    <a:cubicBezTo>
                      <a:pt x="2446" y="446"/>
                      <a:pt x="2432" y="432"/>
                      <a:pt x="2415" y="432"/>
                    </a:cubicBezTo>
                    <a:cubicBezTo>
                      <a:pt x="2398" y="432"/>
                      <a:pt x="2384" y="446"/>
                      <a:pt x="2384" y="463"/>
                    </a:cubicBezTo>
                    <a:cubicBezTo>
                      <a:pt x="2384" y="480"/>
                      <a:pt x="2398" y="494"/>
                      <a:pt x="2415" y="494"/>
                    </a:cubicBezTo>
                    <a:cubicBezTo>
                      <a:pt x="2432" y="494"/>
                      <a:pt x="2446" y="480"/>
                      <a:pt x="2446" y="463"/>
                    </a:cubicBezTo>
                    <a:close/>
                    <a:moveTo>
                      <a:pt x="2125" y="370"/>
                    </a:moveTo>
                    <a:cubicBezTo>
                      <a:pt x="2125" y="389"/>
                      <a:pt x="2141" y="403"/>
                      <a:pt x="2158" y="403"/>
                    </a:cubicBezTo>
                    <a:cubicBezTo>
                      <a:pt x="2174" y="403"/>
                      <a:pt x="2192" y="386"/>
                      <a:pt x="2192" y="370"/>
                    </a:cubicBezTo>
                    <a:cubicBezTo>
                      <a:pt x="2192" y="350"/>
                      <a:pt x="2174" y="336"/>
                      <a:pt x="2158" y="336"/>
                    </a:cubicBezTo>
                    <a:cubicBezTo>
                      <a:pt x="2141" y="336"/>
                      <a:pt x="2125" y="350"/>
                      <a:pt x="2125" y="370"/>
                    </a:cubicBezTo>
                    <a:close/>
                    <a:moveTo>
                      <a:pt x="2133" y="530"/>
                    </a:moveTo>
                    <a:cubicBezTo>
                      <a:pt x="2133" y="477"/>
                      <a:pt x="2087" y="432"/>
                      <a:pt x="2034" y="432"/>
                    </a:cubicBezTo>
                    <a:cubicBezTo>
                      <a:pt x="1980" y="432"/>
                      <a:pt x="1936" y="476"/>
                      <a:pt x="1936" y="530"/>
                    </a:cubicBezTo>
                    <a:cubicBezTo>
                      <a:pt x="1936" y="583"/>
                      <a:pt x="1980" y="629"/>
                      <a:pt x="2034" y="629"/>
                    </a:cubicBezTo>
                    <a:cubicBezTo>
                      <a:pt x="2087" y="629"/>
                      <a:pt x="2133" y="584"/>
                      <a:pt x="2133" y="530"/>
                    </a:cubicBezTo>
                    <a:close/>
                    <a:moveTo>
                      <a:pt x="1930" y="663"/>
                    </a:moveTo>
                    <a:cubicBezTo>
                      <a:pt x="1930" y="677"/>
                      <a:pt x="1941" y="688"/>
                      <a:pt x="1955" y="688"/>
                    </a:cubicBezTo>
                    <a:cubicBezTo>
                      <a:pt x="1969" y="688"/>
                      <a:pt x="1981" y="677"/>
                      <a:pt x="1981" y="663"/>
                    </a:cubicBezTo>
                    <a:cubicBezTo>
                      <a:pt x="1981" y="649"/>
                      <a:pt x="1969" y="638"/>
                      <a:pt x="1955" y="638"/>
                    </a:cubicBezTo>
                    <a:cubicBezTo>
                      <a:pt x="1941" y="638"/>
                      <a:pt x="1930" y="649"/>
                      <a:pt x="1930" y="663"/>
                    </a:cubicBezTo>
                    <a:close/>
                    <a:moveTo>
                      <a:pt x="1910" y="429"/>
                    </a:moveTo>
                    <a:cubicBezTo>
                      <a:pt x="1910" y="440"/>
                      <a:pt x="1919" y="449"/>
                      <a:pt x="1930" y="449"/>
                    </a:cubicBezTo>
                    <a:cubicBezTo>
                      <a:pt x="1941" y="449"/>
                      <a:pt x="1950" y="440"/>
                      <a:pt x="1950" y="429"/>
                    </a:cubicBezTo>
                    <a:cubicBezTo>
                      <a:pt x="1950" y="417"/>
                      <a:pt x="1941" y="409"/>
                      <a:pt x="1930" y="409"/>
                    </a:cubicBezTo>
                    <a:cubicBezTo>
                      <a:pt x="1919" y="409"/>
                      <a:pt x="1910" y="417"/>
                      <a:pt x="1910" y="429"/>
                    </a:cubicBezTo>
                    <a:close/>
                    <a:moveTo>
                      <a:pt x="1848" y="237"/>
                    </a:moveTo>
                    <a:cubicBezTo>
                      <a:pt x="1848" y="313"/>
                      <a:pt x="1909" y="372"/>
                      <a:pt x="1983" y="372"/>
                    </a:cubicBezTo>
                    <a:cubicBezTo>
                      <a:pt x="2056" y="372"/>
                      <a:pt x="2119" y="310"/>
                      <a:pt x="2119" y="237"/>
                    </a:cubicBezTo>
                    <a:cubicBezTo>
                      <a:pt x="2119" y="161"/>
                      <a:pt x="2056" y="101"/>
                      <a:pt x="1983" y="101"/>
                    </a:cubicBezTo>
                    <a:cubicBezTo>
                      <a:pt x="1909" y="101"/>
                      <a:pt x="1848" y="164"/>
                      <a:pt x="1848" y="237"/>
                    </a:cubicBezTo>
                    <a:close/>
                    <a:moveTo>
                      <a:pt x="2161" y="203"/>
                    </a:moveTo>
                    <a:cubicBezTo>
                      <a:pt x="2161" y="223"/>
                      <a:pt x="2178" y="240"/>
                      <a:pt x="2198" y="240"/>
                    </a:cubicBezTo>
                    <a:cubicBezTo>
                      <a:pt x="2218" y="240"/>
                      <a:pt x="2235" y="223"/>
                      <a:pt x="2235" y="203"/>
                    </a:cubicBezTo>
                    <a:cubicBezTo>
                      <a:pt x="2235" y="183"/>
                      <a:pt x="2218" y="166"/>
                      <a:pt x="2198" y="166"/>
                    </a:cubicBezTo>
                    <a:cubicBezTo>
                      <a:pt x="2178" y="166"/>
                      <a:pt x="2161" y="180"/>
                      <a:pt x="2161" y="203"/>
                    </a:cubicBezTo>
                    <a:close/>
                    <a:moveTo>
                      <a:pt x="381" y="401"/>
                    </a:moveTo>
                    <a:cubicBezTo>
                      <a:pt x="437" y="401"/>
                      <a:pt x="482" y="355"/>
                      <a:pt x="482" y="299"/>
                    </a:cubicBezTo>
                    <a:cubicBezTo>
                      <a:pt x="482" y="243"/>
                      <a:pt x="437" y="197"/>
                      <a:pt x="381" y="197"/>
                    </a:cubicBezTo>
                    <a:cubicBezTo>
                      <a:pt x="324" y="197"/>
                      <a:pt x="279" y="243"/>
                      <a:pt x="279" y="299"/>
                    </a:cubicBezTo>
                    <a:cubicBezTo>
                      <a:pt x="279" y="355"/>
                      <a:pt x="324" y="401"/>
                      <a:pt x="381" y="401"/>
                    </a:cubicBezTo>
                    <a:close/>
                    <a:moveTo>
                      <a:pt x="846" y="254"/>
                    </a:moveTo>
                    <a:cubicBezTo>
                      <a:pt x="917" y="254"/>
                      <a:pt x="970" y="197"/>
                      <a:pt x="970" y="127"/>
                    </a:cubicBezTo>
                    <a:cubicBezTo>
                      <a:pt x="970" y="56"/>
                      <a:pt x="914" y="0"/>
                      <a:pt x="846" y="0"/>
                    </a:cubicBezTo>
                    <a:cubicBezTo>
                      <a:pt x="778" y="0"/>
                      <a:pt x="722" y="56"/>
                      <a:pt x="722" y="127"/>
                    </a:cubicBezTo>
                    <a:cubicBezTo>
                      <a:pt x="722" y="197"/>
                      <a:pt x="778" y="254"/>
                      <a:pt x="846" y="254"/>
                    </a:cubicBezTo>
                    <a:close/>
                    <a:moveTo>
                      <a:pt x="1794" y="688"/>
                    </a:moveTo>
                    <a:cubicBezTo>
                      <a:pt x="1865" y="688"/>
                      <a:pt x="1919" y="631"/>
                      <a:pt x="1919" y="561"/>
                    </a:cubicBezTo>
                    <a:cubicBezTo>
                      <a:pt x="1919" y="490"/>
                      <a:pt x="1861" y="434"/>
                      <a:pt x="1794" y="434"/>
                    </a:cubicBezTo>
                    <a:cubicBezTo>
                      <a:pt x="1726" y="434"/>
                      <a:pt x="1670" y="490"/>
                      <a:pt x="1670" y="561"/>
                    </a:cubicBezTo>
                    <a:cubicBezTo>
                      <a:pt x="1670" y="631"/>
                      <a:pt x="1727" y="688"/>
                      <a:pt x="1794" y="688"/>
                    </a:cubicBezTo>
                    <a:close/>
                    <a:moveTo>
                      <a:pt x="341" y="564"/>
                    </a:moveTo>
                    <a:cubicBezTo>
                      <a:pt x="383" y="564"/>
                      <a:pt x="417" y="530"/>
                      <a:pt x="417" y="488"/>
                    </a:cubicBezTo>
                    <a:cubicBezTo>
                      <a:pt x="417" y="446"/>
                      <a:pt x="383" y="412"/>
                      <a:pt x="341" y="412"/>
                    </a:cubicBezTo>
                    <a:cubicBezTo>
                      <a:pt x="299" y="412"/>
                      <a:pt x="265" y="446"/>
                      <a:pt x="265" y="488"/>
                    </a:cubicBezTo>
                    <a:cubicBezTo>
                      <a:pt x="268" y="530"/>
                      <a:pt x="302" y="564"/>
                      <a:pt x="341" y="564"/>
                    </a:cubicBezTo>
                    <a:close/>
                    <a:moveTo>
                      <a:pt x="217" y="434"/>
                    </a:moveTo>
                    <a:cubicBezTo>
                      <a:pt x="245" y="434"/>
                      <a:pt x="268" y="412"/>
                      <a:pt x="268" y="384"/>
                    </a:cubicBezTo>
                    <a:cubicBezTo>
                      <a:pt x="268" y="355"/>
                      <a:pt x="245" y="333"/>
                      <a:pt x="217" y="333"/>
                    </a:cubicBezTo>
                    <a:cubicBezTo>
                      <a:pt x="189" y="333"/>
                      <a:pt x="166" y="355"/>
                      <a:pt x="166" y="384"/>
                    </a:cubicBezTo>
                    <a:cubicBezTo>
                      <a:pt x="166" y="412"/>
                      <a:pt x="189" y="434"/>
                      <a:pt x="217" y="434"/>
                    </a:cubicBezTo>
                    <a:close/>
                    <a:moveTo>
                      <a:pt x="564" y="451"/>
                    </a:moveTo>
                    <a:cubicBezTo>
                      <a:pt x="606" y="451"/>
                      <a:pt x="643" y="417"/>
                      <a:pt x="643" y="372"/>
                    </a:cubicBezTo>
                    <a:cubicBezTo>
                      <a:pt x="643" y="330"/>
                      <a:pt x="609" y="293"/>
                      <a:pt x="564" y="293"/>
                    </a:cubicBezTo>
                    <a:cubicBezTo>
                      <a:pt x="519" y="293"/>
                      <a:pt x="485" y="327"/>
                      <a:pt x="485" y="372"/>
                    </a:cubicBezTo>
                    <a:cubicBezTo>
                      <a:pt x="485" y="417"/>
                      <a:pt x="522" y="451"/>
                      <a:pt x="564" y="451"/>
                    </a:cubicBezTo>
                    <a:close/>
                    <a:moveTo>
                      <a:pt x="553" y="271"/>
                    </a:moveTo>
                    <a:cubicBezTo>
                      <a:pt x="598" y="271"/>
                      <a:pt x="635" y="234"/>
                      <a:pt x="635" y="189"/>
                    </a:cubicBezTo>
                    <a:cubicBezTo>
                      <a:pt x="635" y="144"/>
                      <a:pt x="598" y="107"/>
                      <a:pt x="553" y="107"/>
                    </a:cubicBezTo>
                    <a:cubicBezTo>
                      <a:pt x="508" y="107"/>
                      <a:pt x="471" y="144"/>
                      <a:pt x="471" y="189"/>
                    </a:cubicBezTo>
                    <a:cubicBezTo>
                      <a:pt x="471" y="234"/>
                      <a:pt x="508" y="271"/>
                      <a:pt x="553" y="271"/>
                    </a:cubicBezTo>
                    <a:close/>
                    <a:moveTo>
                      <a:pt x="420" y="175"/>
                    </a:moveTo>
                    <a:cubicBezTo>
                      <a:pt x="437" y="175"/>
                      <a:pt x="451" y="161"/>
                      <a:pt x="451" y="144"/>
                    </a:cubicBezTo>
                    <a:cubicBezTo>
                      <a:pt x="451" y="127"/>
                      <a:pt x="437" y="113"/>
                      <a:pt x="420" y="113"/>
                    </a:cubicBezTo>
                    <a:cubicBezTo>
                      <a:pt x="403" y="113"/>
                      <a:pt x="389" y="127"/>
                      <a:pt x="389" y="144"/>
                    </a:cubicBezTo>
                    <a:cubicBezTo>
                      <a:pt x="389" y="161"/>
                      <a:pt x="403" y="175"/>
                      <a:pt x="420" y="175"/>
                    </a:cubicBezTo>
                    <a:close/>
                    <a:moveTo>
                      <a:pt x="1007" y="59"/>
                    </a:moveTo>
                    <a:cubicBezTo>
                      <a:pt x="1018" y="59"/>
                      <a:pt x="1027" y="51"/>
                      <a:pt x="1027" y="39"/>
                    </a:cubicBezTo>
                    <a:cubicBezTo>
                      <a:pt x="1027" y="28"/>
                      <a:pt x="1018" y="20"/>
                      <a:pt x="1007" y="20"/>
                    </a:cubicBezTo>
                    <a:cubicBezTo>
                      <a:pt x="996" y="20"/>
                      <a:pt x="987" y="28"/>
                      <a:pt x="987" y="39"/>
                    </a:cubicBezTo>
                    <a:cubicBezTo>
                      <a:pt x="987" y="48"/>
                      <a:pt x="996" y="59"/>
                      <a:pt x="1007" y="59"/>
                    </a:cubicBezTo>
                    <a:close/>
                    <a:moveTo>
                      <a:pt x="592" y="480"/>
                    </a:moveTo>
                    <a:cubicBezTo>
                      <a:pt x="575" y="480"/>
                      <a:pt x="564" y="494"/>
                      <a:pt x="564" y="508"/>
                    </a:cubicBezTo>
                    <a:cubicBezTo>
                      <a:pt x="564" y="525"/>
                      <a:pt x="578" y="536"/>
                      <a:pt x="592" y="536"/>
                    </a:cubicBezTo>
                    <a:cubicBezTo>
                      <a:pt x="609" y="536"/>
                      <a:pt x="620" y="522"/>
                      <a:pt x="620" y="508"/>
                    </a:cubicBezTo>
                    <a:cubicBezTo>
                      <a:pt x="620" y="494"/>
                      <a:pt x="609" y="480"/>
                      <a:pt x="592" y="480"/>
                    </a:cubicBezTo>
                    <a:close/>
                    <a:moveTo>
                      <a:pt x="488" y="2129"/>
                    </a:moveTo>
                    <a:cubicBezTo>
                      <a:pt x="488" y="2141"/>
                      <a:pt x="496" y="2149"/>
                      <a:pt x="508" y="2149"/>
                    </a:cubicBezTo>
                    <a:cubicBezTo>
                      <a:pt x="519" y="2149"/>
                      <a:pt x="527" y="2141"/>
                      <a:pt x="527" y="2129"/>
                    </a:cubicBezTo>
                    <a:cubicBezTo>
                      <a:pt x="527" y="2118"/>
                      <a:pt x="519" y="2110"/>
                      <a:pt x="508" y="2110"/>
                    </a:cubicBezTo>
                    <a:cubicBezTo>
                      <a:pt x="496" y="2110"/>
                      <a:pt x="488" y="2118"/>
                      <a:pt x="488" y="2129"/>
                    </a:cubicBezTo>
                    <a:close/>
                    <a:moveTo>
                      <a:pt x="143" y="434"/>
                    </a:moveTo>
                    <a:cubicBezTo>
                      <a:pt x="126" y="434"/>
                      <a:pt x="112" y="448"/>
                      <a:pt x="112" y="465"/>
                    </a:cubicBezTo>
                    <a:cubicBezTo>
                      <a:pt x="112" y="481"/>
                      <a:pt x="126" y="497"/>
                      <a:pt x="143" y="497"/>
                    </a:cubicBezTo>
                    <a:cubicBezTo>
                      <a:pt x="159" y="497"/>
                      <a:pt x="175" y="481"/>
                      <a:pt x="175" y="465"/>
                    </a:cubicBezTo>
                    <a:cubicBezTo>
                      <a:pt x="175" y="448"/>
                      <a:pt x="159" y="434"/>
                      <a:pt x="143" y="434"/>
                    </a:cubicBezTo>
                    <a:close/>
                    <a:moveTo>
                      <a:pt x="330" y="623"/>
                    </a:moveTo>
                    <a:cubicBezTo>
                      <a:pt x="324" y="623"/>
                      <a:pt x="318" y="629"/>
                      <a:pt x="318" y="635"/>
                    </a:cubicBezTo>
                    <a:cubicBezTo>
                      <a:pt x="318" y="640"/>
                      <a:pt x="324" y="646"/>
                      <a:pt x="330" y="646"/>
                    </a:cubicBezTo>
                    <a:cubicBezTo>
                      <a:pt x="335" y="646"/>
                      <a:pt x="341" y="640"/>
                      <a:pt x="341" y="635"/>
                    </a:cubicBezTo>
                    <a:cubicBezTo>
                      <a:pt x="341" y="629"/>
                      <a:pt x="335" y="623"/>
                      <a:pt x="330" y="623"/>
                    </a:cubicBezTo>
                    <a:close/>
                    <a:moveTo>
                      <a:pt x="606" y="680"/>
                    </a:moveTo>
                    <a:cubicBezTo>
                      <a:pt x="606" y="705"/>
                      <a:pt x="625" y="725"/>
                      <a:pt x="651" y="725"/>
                    </a:cubicBezTo>
                    <a:cubicBezTo>
                      <a:pt x="676" y="725"/>
                      <a:pt x="697" y="705"/>
                      <a:pt x="697" y="680"/>
                    </a:cubicBezTo>
                    <a:cubicBezTo>
                      <a:pt x="697" y="655"/>
                      <a:pt x="677" y="635"/>
                      <a:pt x="651" y="635"/>
                    </a:cubicBezTo>
                    <a:cubicBezTo>
                      <a:pt x="626" y="635"/>
                      <a:pt x="606" y="655"/>
                      <a:pt x="606" y="680"/>
                    </a:cubicBezTo>
                    <a:close/>
                    <a:moveTo>
                      <a:pt x="646" y="443"/>
                    </a:moveTo>
                    <a:cubicBezTo>
                      <a:pt x="646" y="454"/>
                      <a:pt x="656" y="465"/>
                      <a:pt x="668" y="465"/>
                    </a:cubicBezTo>
                    <a:cubicBezTo>
                      <a:pt x="679" y="465"/>
                      <a:pt x="691" y="454"/>
                      <a:pt x="691" y="443"/>
                    </a:cubicBezTo>
                    <a:cubicBezTo>
                      <a:pt x="691" y="432"/>
                      <a:pt x="680" y="420"/>
                      <a:pt x="668" y="420"/>
                    </a:cubicBezTo>
                    <a:cubicBezTo>
                      <a:pt x="654" y="420"/>
                      <a:pt x="646" y="432"/>
                      <a:pt x="646" y="443"/>
                    </a:cubicBezTo>
                    <a:close/>
                    <a:moveTo>
                      <a:pt x="677" y="268"/>
                    </a:moveTo>
                    <a:cubicBezTo>
                      <a:pt x="691" y="268"/>
                      <a:pt x="699" y="256"/>
                      <a:pt x="699" y="245"/>
                    </a:cubicBezTo>
                    <a:cubicBezTo>
                      <a:pt x="699" y="233"/>
                      <a:pt x="688" y="223"/>
                      <a:pt x="677" y="223"/>
                    </a:cubicBezTo>
                    <a:cubicBezTo>
                      <a:pt x="666" y="223"/>
                      <a:pt x="654" y="233"/>
                      <a:pt x="654" y="245"/>
                    </a:cubicBezTo>
                    <a:cubicBezTo>
                      <a:pt x="654" y="256"/>
                      <a:pt x="663" y="268"/>
                      <a:pt x="677" y="268"/>
                    </a:cubicBezTo>
                    <a:close/>
                    <a:moveTo>
                      <a:pt x="666" y="25"/>
                    </a:moveTo>
                    <a:cubicBezTo>
                      <a:pt x="657" y="25"/>
                      <a:pt x="651" y="30"/>
                      <a:pt x="651" y="39"/>
                    </a:cubicBezTo>
                    <a:cubicBezTo>
                      <a:pt x="651" y="47"/>
                      <a:pt x="657" y="53"/>
                      <a:pt x="666" y="53"/>
                    </a:cubicBezTo>
                    <a:cubicBezTo>
                      <a:pt x="674" y="53"/>
                      <a:pt x="680" y="47"/>
                      <a:pt x="680" y="39"/>
                    </a:cubicBezTo>
                    <a:cubicBezTo>
                      <a:pt x="680" y="30"/>
                      <a:pt x="674" y="25"/>
                      <a:pt x="666" y="25"/>
                    </a:cubicBezTo>
                    <a:close/>
                    <a:moveTo>
                      <a:pt x="666" y="76"/>
                    </a:moveTo>
                    <a:cubicBezTo>
                      <a:pt x="643" y="76"/>
                      <a:pt x="626" y="93"/>
                      <a:pt x="626" y="116"/>
                    </a:cubicBezTo>
                    <a:cubicBezTo>
                      <a:pt x="626" y="138"/>
                      <a:pt x="643" y="155"/>
                      <a:pt x="666" y="155"/>
                    </a:cubicBezTo>
                    <a:cubicBezTo>
                      <a:pt x="688" y="155"/>
                      <a:pt x="705" y="138"/>
                      <a:pt x="705" y="116"/>
                    </a:cubicBezTo>
                    <a:cubicBezTo>
                      <a:pt x="705" y="93"/>
                      <a:pt x="688" y="76"/>
                      <a:pt x="666" y="76"/>
                    </a:cubicBezTo>
                    <a:close/>
                    <a:moveTo>
                      <a:pt x="50" y="973"/>
                    </a:moveTo>
                    <a:cubicBezTo>
                      <a:pt x="31" y="973"/>
                      <a:pt x="16" y="990"/>
                      <a:pt x="16" y="1007"/>
                    </a:cubicBezTo>
                    <a:cubicBezTo>
                      <a:pt x="16" y="1027"/>
                      <a:pt x="30" y="1041"/>
                      <a:pt x="50" y="1041"/>
                    </a:cubicBezTo>
                    <a:cubicBezTo>
                      <a:pt x="69" y="1041"/>
                      <a:pt x="84" y="1024"/>
                      <a:pt x="84" y="1007"/>
                    </a:cubicBezTo>
                    <a:cubicBezTo>
                      <a:pt x="84" y="990"/>
                      <a:pt x="67" y="973"/>
                      <a:pt x="50" y="973"/>
                    </a:cubicBezTo>
                    <a:close/>
                    <a:moveTo>
                      <a:pt x="25" y="1115"/>
                    </a:moveTo>
                    <a:cubicBezTo>
                      <a:pt x="19" y="1115"/>
                      <a:pt x="14" y="1119"/>
                      <a:pt x="14" y="1125"/>
                    </a:cubicBezTo>
                    <a:cubicBezTo>
                      <a:pt x="14" y="1130"/>
                      <a:pt x="19" y="1136"/>
                      <a:pt x="25" y="1136"/>
                    </a:cubicBezTo>
                    <a:cubicBezTo>
                      <a:pt x="31" y="1136"/>
                      <a:pt x="36" y="1130"/>
                      <a:pt x="36" y="1125"/>
                    </a:cubicBezTo>
                    <a:cubicBezTo>
                      <a:pt x="33" y="1116"/>
                      <a:pt x="31" y="1115"/>
                      <a:pt x="25" y="1115"/>
                    </a:cubicBezTo>
                    <a:close/>
                    <a:moveTo>
                      <a:pt x="53" y="1218"/>
                    </a:moveTo>
                    <a:cubicBezTo>
                      <a:pt x="30" y="1218"/>
                      <a:pt x="14" y="1235"/>
                      <a:pt x="14" y="1257"/>
                    </a:cubicBezTo>
                    <a:cubicBezTo>
                      <a:pt x="14" y="1280"/>
                      <a:pt x="30" y="1297"/>
                      <a:pt x="53" y="1297"/>
                    </a:cubicBezTo>
                    <a:cubicBezTo>
                      <a:pt x="75" y="1297"/>
                      <a:pt x="93" y="1280"/>
                      <a:pt x="93" y="1257"/>
                    </a:cubicBezTo>
                    <a:cubicBezTo>
                      <a:pt x="93" y="1235"/>
                      <a:pt x="75" y="1218"/>
                      <a:pt x="53" y="1218"/>
                    </a:cubicBezTo>
                    <a:close/>
                    <a:moveTo>
                      <a:pt x="36" y="1328"/>
                    </a:moveTo>
                    <a:cubicBezTo>
                      <a:pt x="22" y="1328"/>
                      <a:pt x="14" y="1339"/>
                      <a:pt x="14" y="1351"/>
                    </a:cubicBezTo>
                    <a:cubicBezTo>
                      <a:pt x="14" y="1365"/>
                      <a:pt x="24" y="1373"/>
                      <a:pt x="36" y="1373"/>
                    </a:cubicBezTo>
                    <a:cubicBezTo>
                      <a:pt x="47" y="1373"/>
                      <a:pt x="59" y="1362"/>
                      <a:pt x="59" y="1351"/>
                    </a:cubicBezTo>
                    <a:cubicBezTo>
                      <a:pt x="62" y="1336"/>
                      <a:pt x="50" y="1328"/>
                      <a:pt x="36" y="1328"/>
                    </a:cubicBezTo>
                    <a:close/>
                    <a:moveTo>
                      <a:pt x="50" y="1427"/>
                    </a:moveTo>
                    <a:cubicBezTo>
                      <a:pt x="28" y="1427"/>
                      <a:pt x="8" y="1446"/>
                      <a:pt x="8" y="1469"/>
                    </a:cubicBezTo>
                    <a:cubicBezTo>
                      <a:pt x="8" y="1492"/>
                      <a:pt x="27" y="1511"/>
                      <a:pt x="50" y="1511"/>
                    </a:cubicBezTo>
                    <a:cubicBezTo>
                      <a:pt x="72" y="1511"/>
                      <a:pt x="93" y="1492"/>
                      <a:pt x="93" y="1469"/>
                    </a:cubicBezTo>
                    <a:cubicBezTo>
                      <a:pt x="93" y="1446"/>
                      <a:pt x="76" y="1427"/>
                      <a:pt x="50" y="1427"/>
                    </a:cubicBezTo>
                    <a:close/>
                    <a:moveTo>
                      <a:pt x="643" y="796"/>
                    </a:moveTo>
                    <a:cubicBezTo>
                      <a:pt x="643" y="813"/>
                      <a:pt x="654" y="824"/>
                      <a:pt x="671" y="824"/>
                    </a:cubicBezTo>
                    <a:cubicBezTo>
                      <a:pt x="688" y="824"/>
                      <a:pt x="699" y="813"/>
                      <a:pt x="699" y="796"/>
                    </a:cubicBezTo>
                    <a:cubicBezTo>
                      <a:pt x="699" y="779"/>
                      <a:pt x="688" y="767"/>
                      <a:pt x="671" y="767"/>
                    </a:cubicBezTo>
                    <a:cubicBezTo>
                      <a:pt x="654" y="767"/>
                      <a:pt x="643" y="782"/>
                      <a:pt x="643" y="796"/>
                    </a:cubicBezTo>
                    <a:close/>
                    <a:moveTo>
                      <a:pt x="584" y="1041"/>
                    </a:moveTo>
                    <a:cubicBezTo>
                      <a:pt x="584" y="1072"/>
                      <a:pt x="609" y="1098"/>
                      <a:pt x="640" y="1098"/>
                    </a:cubicBezTo>
                    <a:cubicBezTo>
                      <a:pt x="671" y="1098"/>
                      <a:pt x="697" y="1072"/>
                      <a:pt x="697" y="1041"/>
                    </a:cubicBezTo>
                    <a:cubicBezTo>
                      <a:pt x="697" y="1010"/>
                      <a:pt x="671" y="985"/>
                      <a:pt x="640" y="985"/>
                    </a:cubicBezTo>
                    <a:cubicBezTo>
                      <a:pt x="609" y="985"/>
                      <a:pt x="584" y="1010"/>
                      <a:pt x="584" y="1041"/>
                    </a:cubicBezTo>
                    <a:close/>
                    <a:moveTo>
                      <a:pt x="589" y="1116"/>
                    </a:moveTo>
                    <a:cubicBezTo>
                      <a:pt x="580" y="1116"/>
                      <a:pt x="575" y="1122"/>
                      <a:pt x="575" y="1130"/>
                    </a:cubicBezTo>
                    <a:cubicBezTo>
                      <a:pt x="575" y="1139"/>
                      <a:pt x="580" y="1145"/>
                      <a:pt x="589" y="1145"/>
                    </a:cubicBezTo>
                    <a:cubicBezTo>
                      <a:pt x="597" y="1145"/>
                      <a:pt x="603" y="1139"/>
                      <a:pt x="603" y="1130"/>
                    </a:cubicBezTo>
                    <a:cubicBezTo>
                      <a:pt x="603" y="1122"/>
                      <a:pt x="597" y="1116"/>
                      <a:pt x="589" y="1116"/>
                    </a:cubicBezTo>
                    <a:close/>
                    <a:moveTo>
                      <a:pt x="601" y="1658"/>
                    </a:moveTo>
                    <a:cubicBezTo>
                      <a:pt x="601" y="1684"/>
                      <a:pt x="620" y="1703"/>
                      <a:pt x="646" y="1703"/>
                    </a:cubicBezTo>
                    <a:cubicBezTo>
                      <a:pt x="671" y="1703"/>
                      <a:pt x="691" y="1684"/>
                      <a:pt x="691" y="1658"/>
                    </a:cubicBezTo>
                    <a:cubicBezTo>
                      <a:pt x="691" y="1633"/>
                      <a:pt x="671" y="1613"/>
                      <a:pt x="646" y="1613"/>
                    </a:cubicBezTo>
                    <a:cubicBezTo>
                      <a:pt x="620" y="1613"/>
                      <a:pt x="601" y="1633"/>
                      <a:pt x="601" y="1658"/>
                    </a:cubicBezTo>
                    <a:close/>
                    <a:moveTo>
                      <a:pt x="643" y="1743"/>
                    </a:moveTo>
                    <a:cubicBezTo>
                      <a:pt x="637" y="1743"/>
                      <a:pt x="632" y="1748"/>
                      <a:pt x="632" y="1754"/>
                    </a:cubicBezTo>
                    <a:cubicBezTo>
                      <a:pt x="632" y="1760"/>
                      <a:pt x="637" y="1765"/>
                      <a:pt x="643" y="1765"/>
                    </a:cubicBezTo>
                    <a:cubicBezTo>
                      <a:pt x="649" y="1765"/>
                      <a:pt x="654" y="1760"/>
                      <a:pt x="654" y="1754"/>
                    </a:cubicBezTo>
                    <a:cubicBezTo>
                      <a:pt x="654" y="1748"/>
                      <a:pt x="649" y="1743"/>
                      <a:pt x="643" y="1743"/>
                    </a:cubicBezTo>
                    <a:close/>
                    <a:moveTo>
                      <a:pt x="318" y="1630"/>
                    </a:moveTo>
                    <a:cubicBezTo>
                      <a:pt x="309" y="1630"/>
                      <a:pt x="304" y="1636"/>
                      <a:pt x="304" y="1644"/>
                    </a:cubicBezTo>
                    <a:cubicBezTo>
                      <a:pt x="304" y="1652"/>
                      <a:pt x="309" y="1658"/>
                      <a:pt x="318" y="1658"/>
                    </a:cubicBezTo>
                    <a:cubicBezTo>
                      <a:pt x="326" y="1658"/>
                      <a:pt x="333" y="1652"/>
                      <a:pt x="333" y="1644"/>
                    </a:cubicBezTo>
                    <a:cubicBezTo>
                      <a:pt x="333" y="1636"/>
                      <a:pt x="326" y="1630"/>
                      <a:pt x="318" y="1630"/>
                    </a:cubicBezTo>
                    <a:close/>
                    <a:moveTo>
                      <a:pt x="84" y="1579"/>
                    </a:moveTo>
                    <a:cubicBezTo>
                      <a:pt x="67" y="1579"/>
                      <a:pt x="53" y="1593"/>
                      <a:pt x="53" y="1610"/>
                    </a:cubicBezTo>
                    <a:cubicBezTo>
                      <a:pt x="53" y="1627"/>
                      <a:pt x="67" y="1641"/>
                      <a:pt x="84" y="1641"/>
                    </a:cubicBezTo>
                    <a:cubicBezTo>
                      <a:pt x="101" y="1641"/>
                      <a:pt x="115" y="1627"/>
                      <a:pt x="115" y="1610"/>
                    </a:cubicBezTo>
                    <a:cubicBezTo>
                      <a:pt x="115" y="1593"/>
                      <a:pt x="101" y="1579"/>
                      <a:pt x="84" y="1579"/>
                    </a:cubicBezTo>
                    <a:close/>
                    <a:moveTo>
                      <a:pt x="36" y="1774"/>
                    </a:moveTo>
                    <a:cubicBezTo>
                      <a:pt x="22" y="1774"/>
                      <a:pt x="11" y="1785"/>
                      <a:pt x="11" y="1799"/>
                    </a:cubicBezTo>
                    <a:cubicBezTo>
                      <a:pt x="11" y="1813"/>
                      <a:pt x="22" y="1825"/>
                      <a:pt x="36" y="1825"/>
                    </a:cubicBezTo>
                    <a:cubicBezTo>
                      <a:pt x="50" y="1825"/>
                      <a:pt x="62" y="1813"/>
                      <a:pt x="62" y="1799"/>
                    </a:cubicBezTo>
                    <a:cubicBezTo>
                      <a:pt x="62" y="1785"/>
                      <a:pt x="50" y="1774"/>
                      <a:pt x="36" y="1774"/>
                    </a:cubicBezTo>
                    <a:close/>
                    <a:moveTo>
                      <a:pt x="101" y="2135"/>
                    </a:moveTo>
                    <a:cubicBezTo>
                      <a:pt x="101" y="2112"/>
                      <a:pt x="84" y="2096"/>
                      <a:pt x="62" y="2096"/>
                    </a:cubicBezTo>
                    <a:cubicBezTo>
                      <a:pt x="39" y="2096"/>
                      <a:pt x="22" y="2112"/>
                      <a:pt x="22" y="2135"/>
                    </a:cubicBezTo>
                    <a:cubicBezTo>
                      <a:pt x="22" y="2158"/>
                      <a:pt x="39" y="2175"/>
                      <a:pt x="62" y="2175"/>
                    </a:cubicBezTo>
                    <a:cubicBezTo>
                      <a:pt x="84" y="2175"/>
                      <a:pt x="101" y="2158"/>
                      <a:pt x="101" y="2135"/>
                    </a:cubicBezTo>
                    <a:close/>
                    <a:moveTo>
                      <a:pt x="186" y="2121"/>
                    </a:moveTo>
                    <a:cubicBezTo>
                      <a:pt x="175" y="2121"/>
                      <a:pt x="166" y="2130"/>
                      <a:pt x="166" y="2141"/>
                    </a:cubicBezTo>
                    <a:cubicBezTo>
                      <a:pt x="166" y="2153"/>
                      <a:pt x="175" y="2160"/>
                      <a:pt x="186" y="2160"/>
                    </a:cubicBezTo>
                    <a:cubicBezTo>
                      <a:pt x="197" y="2160"/>
                      <a:pt x="206" y="2153"/>
                      <a:pt x="206" y="2141"/>
                    </a:cubicBezTo>
                    <a:cubicBezTo>
                      <a:pt x="206" y="2130"/>
                      <a:pt x="197" y="2121"/>
                      <a:pt x="186" y="2121"/>
                    </a:cubicBezTo>
                    <a:close/>
                    <a:moveTo>
                      <a:pt x="304" y="2014"/>
                    </a:moveTo>
                    <a:cubicBezTo>
                      <a:pt x="298" y="2014"/>
                      <a:pt x="296" y="2019"/>
                      <a:pt x="296" y="2022"/>
                    </a:cubicBezTo>
                    <a:cubicBezTo>
                      <a:pt x="296" y="2025"/>
                      <a:pt x="302" y="2031"/>
                      <a:pt x="304" y="2031"/>
                    </a:cubicBezTo>
                    <a:cubicBezTo>
                      <a:pt x="310" y="2031"/>
                      <a:pt x="313" y="2025"/>
                      <a:pt x="313" y="2022"/>
                    </a:cubicBezTo>
                    <a:cubicBezTo>
                      <a:pt x="313" y="2019"/>
                      <a:pt x="309" y="2014"/>
                      <a:pt x="304" y="2014"/>
                    </a:cubicBezTo>
                    <a:close/>
                    <a:moveTo>
                      <a:pt x="445" y="2107"/>
                    </a:moveTo>
                    <a:cubicBezTo>
                      <a:pt x="426" y="2107"/>
                      <a:pt x="412" y="2122"/>
                      <a:pt x="412" y="2141"/>
                    </a:cubicBezTo>
                    <a:cubicBezTo>
                      <a:pt x="412" y="2161"/>
                      <a:pt x="425" y="2175"/>
                      <a:pt x="445" y="2175"/>
                    </a:cubicBezTo>
                    <a:cubicBezTo>
                      <a:pt x="464" y="2175"/>
                      <a:pt x="479" y="2161"/>
                      <a:pt x="479" y="2141"/>
                    </a:cubicBezTo>
                    <a:cubicBezTo>
                      <a:pt x="479" y="2122"/>
                      <a:pt x="462" y="2107"/>
                      <a:pt x="445" y="2107"/>
                    </a:cubicBezTo>
                    <a:close/>
                    <a:moveTo>
                      <a:pt x="654" y="2175"/>
                    </a:moveTo>
                    <a:cubicBezTo>
                      <a:pt x="666" y="2175"/>
                      <a:pt x="674" y="2166"/>
                      <a:pt x="674" y="2155"/>
                    </a:cubicBezTo>
                    <a:cubicBezTo>
                      <a:pt x="674" y="2143"/>
                      <a:pt x="665" y="2135"/>
                      <a:pt x="654" y="2135"/>
                    </a:cubicBezTo>
                    <a:cubicBezTo>
                      <a:pt x="642" y="2135"/>
                      <a:pt x="635" y="2143"/>
                      <a:pt x="635" y="2155"/>
                    </a:cubicBezTo>
                    <a:cubicBezTo>
                      <a:pt x="635" y="2163"/>
                      <a:pt x="646" y="2175"/>
                      <a:pt x="654" y="2175"/>
                    </a:cubicBezTo>
                    <a:close/>
                    <a:moveTo>
                      <a:pt x="558" y="2158"/>
                    </a:moveTo>
                    <a:cubicBezTo>
                      <a:pt x="552" y="2158"/>
                      <a:pt x="550" y="2160"/>
                      <a:pt x="550" y="2166"/>
                    </a:cubicBezTo>
                    <a:cubicBezTo>
                      <a:pt x="550" y="2172"/>
                      <a:pt x="553" y="2175"/>
                      <a:pt x="558" y="2175"/>
                    </a:cubicBezTo>
                    <a:cubicBezTo>
                      <a:pt x="564" y="2175"/>
                      <a:pt x="567" y="2172"/>
                      <a:pt x="567" y="2166"/>
                    </a:cubicBezTo>
                    <a:cubicBezTo>
                      <a:pt x="567" y="2160"/>
                      <a:pt x="563" y="2158"/>
                      <a:pt x="558" y="2158"/>
                    </a:cubicBezTo>
                    <a:close/>
                    <a:moveTo>
                      <a:pt x="640" y="2022"/>
                    </a:moveTo>
                    <a:cubicBezTo>
                      <a:pt x="634" y="2022"/>
                      <a:pt x="629" y="2028"/>
                      <a:pt x="629" y="2033"/>
                    </a:cubicBezTo>
                    <a:cubicBezTo>
                      <a:pt x="629" y="2039"/>
                      <a:pt x="635" y="2045"/>
                      <a:pt x="640" y="2045"/>
                    </a:cubicBezTo>
                    <a:cubicBezTo>
                      <a:pt x="646" y="2045"/>
                      <a:pt x="651" y="2039"/>
                      <a:pt x="651" y="2033"/>
                    </a:cubicBezTo>
                    <a:cubicBezTo>
                      <a:pt x="651" y="2025"/>
                      <a:pt x="645" y="2022"/>
                      <a:pt x="640" y="2022"/>
                    </a:cubicBezTo>
                    <a:close/>
                    <a:moveTo>
                      <a:pt x="1986" y="31"/>
                    </a:moveTo>
                    <a:cubicBezTo>
                      <a:pt x="1972" y="31"/>
                      <a:pt x="1964" y="42"/>
                      <a:pt x="1964" y="53"/>
                    </a:cubicBezTo>
                    <a:cubicBezTo>
                      <a:pt x="1964" y="68"/>
                      <a:pt x="1974" y="76"/>
                      <a:pt x="1986" y="76"/>
                    </a:cubicBezTo>
                    <a:cubicBezTo>
                      <a:pt x="1997" y="76"/>
                      <a:pt x="2009" y="64"/>
                      <a:pt x="2009" y="53"/>
                    </a:cubicBezTo>
                    <a:cubicBezTo>
                      <a:pt x="2009" y="41"/>
                      <a:pt x="2000" y="31"/>
                      <a:pt x="1986" y="31"/>
                    </a:cubicBezTo>
                    <a:close/>
                    <a:moveTo>
                      <a:pt x="1958" y="1047"/>
                    </a:moveTo>
                    <a:cubicBezTo>
                      <a:pt x="1944" y="1047"/>
                      <a:pt x="1933" y="1058"/>
                      <a:pt x="1933" y="1072"/>
                    </a:cubicBezTo>
                    <a:cubicBezTo>
                      <a:pt x="1933" y="1086"/>
                      <a:pt x="1944" y="1098"/>
                      <a:pt x="1958" y="1098"/>
                    </a:cubicBezTo>
                    <a:cubicBezTo>
                      <a:pt x="1972" y="1098"/>
                      <a:pt x="1983" y="1086"/>
                      <a:pt x="1983" y="1072"/>
                    </a:cubicBezTo>
                    <a:cubicBezTo>
                      <a:pt x="1986" y="1058"/>
                      <a:pt x="1975" y="1047"/>
                      <a:pt x="1958" y="1047"/>
                    </a:cubicBezTo>
                    <a:close/>
                    <a:moveTo>
                      <a:pt x="2556" y="1655"/>
                    </a:moveTo>
                    <a:cubicBezTo>
                      <a:pt x="2556" y="1669"/>
                      <a:pt x="2568" y="1684"/>
                      <a:pt x="2585" y="1684"/>
                    </a:cubicBezTo>
                    <a:cubicBezTo>
                      <a:pt x="2599" y="1684"/>
                      <a:pt x="2613" y="1672"/>
                      <a:pt x="2613" y="1655"/>
                    </a:cubicBezTo>
                    <a:cubicBezTo>
                      <a:pt x="2613" y="1641"/>
                      <a:pt x="2602" y="1627"/>
                      <a:pt x="2585" y="1627"/>
                    </a:cubicBezTo>
                    <a:cubicBezTo>
                      <a:pt x="2570" y="1630"/>
                      <a:pt x="2556" y="1641"/>
                      <a:pt x="2556" y="1655"/>
                    </a:cubicBezTo>
                    <a:close/>
                    <a:moveTo>
                      <a:pt x="2489" y="1923"/>
                    </a:moveTo>
                    <a:cubicBezTo>
                      <a:pt x="2489" y="1957"/>
                      <a:pt x="2517" y="1985"/>
                      <a:pt x="2551" y="1985"/>
                    </a:cubicBezTo>
                    <a:cubicBezTo>
                      <a:pt x="2585" y="1985"/>
                      <a:pt x="2613" y="1957"/>
                      <a:pt x="2613" y="1923"/>
                    </a:cubicBezTo>
                    <a:cubicBezTo>
                      <a:pt x="2613" y="1890"/>
                      <a:pt x="2585" y="1861"/>
                      <a:pt x="2551" y="1861"/>
                    </a:cubicBezTo>
                    <a:cubicBezTo>
                      <a:pt x="2517" y="1861"/>
                      <a:pt x="2489" y="1887"/>
                      <a:pt x="2489" y="1923"/>
                    </a:cubicBezTo>
                    <a:close/>
                    <a:moveTo>
                      <a:pt x="2486" y="2033"/>
                    </a:moveTo>
                    <a:cubicBezTo>
                      <a:pt x="2477" y="2033"/>
                      <a:pt x="2472" y="2040"/>
                      <a:pt x="2472" y="2048"/>
                    </a:cubicBezTo>
                    <a:cubicBezTo>
                      <a:pt x="2472" y="2057"/>
                      <a:pt x="2477" y="2062"/>
                      <a:pt x="2486" y="2062"/>
                    </a:cubicBezTo>
                    <a:cubicBezTo>
                      <a:pt x="2494" y="2062"/>
                      <a:pt x="2500" y="2057"/>
                      <a:pt x="2500" y="2048"/>
                    </a:cubicBezTo>
                    <a:cubicBezTo>
                      <a:pt x="2500" y="2040"/>
                      <a:pt x="2494" y="2033"/>
                      <a:pt x="2486" y="2033"/>
                    </a:cubicBezTo>
                    <a:close/>
                    <a:moveTo>
                      <a:pt x="2412" y="2033"/>
                    </a:moveTo>
                    <a:cubicBezTo>
                      <a:pt x="2389" y="2033"/>
                      <a:pt x="2373" y="2050"/>
                      <a:pt x="2373" y="2073"/>
                    </a:cubicBezTo>
                    <a:cubicBezTo>
                      <a:pt x="2373" y="2096"/>
                      <a:pt x="2389" y="2112"/>
                      <a:pt x="2412" y="2112"/>
                    </a:cubicBezTo>
                    <a:cubicBezTo>
                      <a:pt x="2434" y="2112"/>
                      <a:pt x="2452" y="2096"/>
                      <a:pt x="2452" y="2073"/>
                    </a:cubicBezTo>
                    <a:cubicBezTo>
                      <a:pt x="2452" y="2050"/>
                      <a:pt x="2434" y="2033"/>
                      <a:pt x="2412" y="2033"/>
                    </a:cubicBezTo>
                    <a:close/>
                    <a:moveTo>
                      <a:pt x="2500" y="2079"/>
                    </a:moveTo>
                    <a:cubicBezTo>
                      <a:pt x="2500" y="2110"/>
                      <a:pt x="2525" y="2135"/>
                      <a:pt x="2556" y="2135"/>
                    </a:cubicBezTo>
                    <a:cubicBezTo>
                      <a:pt x="2587" y="2135"/>
                      <a:pt x="2613" y="2110"/>
                      <a:pt x="2613" y="2079"/>
                    </a:cubicBezTo>
                    <a:cubicBezTo>
                      <a:pt x="2613" y="2048"/>
                      <a:pt x="2587" y="2022"/>
                      <a:pt x="2556" y="2022"/>
                    </a:cubicBezTo>
                    <a:cubicBezTo>
                      <a:pt x="2525" y="2022"/>
                      <a:pt x="2500" y="2048"/>
                      <a:pt x="2500" y="2079"/>
                    </a:cubicBezTo>
                    <a:close/>
                    <a:moveTo>
                      <a:pt x="2511" y="2138"/>
                    </a:moveTo>
                    <a:cubicBezTo>
                      <a:pt x="2500" y="2138"/>
                      <a:pt x="2494" y="2146"/>
                      <a:pt x="2494" y="2158"/>
                    </a:cubicBezTo>
                    <a:cubicBezTo>
                      <a:pt x="2494" y="2169"/>
                      <a:pt x="2503" y="2177"/>
                      <a:pt x="2511" y="2177"/>
                    </a:cubicBezTo>
                    <a:cubicBezTo>
                      <a:pt x="2523" y="2177"/>
                      <a:pt x="2528" y="2169"/>
                      <a:pt x="2528" y="2158"/>
                    </a:cubicBezTo>
                    <a:cubicBezTo>
                      <a:pt x="2528" y="2146"/>
                      <a:pt x="2520" y="2138"/>
                      <a:pt x="2511" y="2138"/>
                    </a:cubicBezTo>
                    <a:close/>
                    <a:moveTo>
                      <a:pt x="1258" y="1133"/>
                    </a:moveTo>
                    <a:cubicBezTo>
                      <a:pt x="1201" y="1133"/>
                      <a:pt x="1157" y="1179"/>
                      <a:pt x="1157" y="1235"/>
                    </a:cubicBezTo>
                    <a:cubicBezTo>
                      <a:pt x="1157" y="1292"/>
                      <a:pt x="1201" y="1336"/>
                      <a:pt x="1258" y="1336"/>
                    </a:cubicBezTo>
                    <a:cubicBezTo>
                      <a:pt x="1314" y="1336"/>
                      <a:pt x="1360" y="1292"/>
                      <a:pt x="1360" y="1235"/>
                    </a:cubicBezTo>
                    <a:cubicBezTo>
                      <a:pt x="1360" y="1179"/>
                      <a:pt x="1314" y="1133"/>
                      <a:pt x="1258" y="1133"/>
                    </a:cubicBezTo>
                    <a:close/>
                    <a:moveTo>
                      <a:pt x="1213" y="1794"/>
                    </a:moveTo>
                    <a:cubicBezTo>
                      <a:pt x="1156" y="1794"/>
                      <a:pt x="1111" y="1839"/>
                      <a:pt x="1111" y="1895"/>
                    </a:cubicBezTo>
                    <a:cubicBezTo>
                      <a:pt x="1111" y="1952"/>
                      <a:pt x="1156" y="1997"/>
                      <a:pt x="1213" y="1997"/>
                    </a:cubicBezTo>
                    <a:cubicBezTo>
                      <a:pt x="1269" y="1997"/>
                      <a:pt x="1315" y="1952"/>
                      <a:pt x="1315" y="1895"/>
                    </a:cubicBezTo>
                    <a:cubicBezTo>
                      <a:pt x="1315" y="1839"/>
                      <a:pt x="1269" y="1794"/>
                      <a:pt x="1213" y="1794"/>
                    </a:cubicBezTo>
                    <a:close/>
                    <a:moveTo>
                      <a:pt x="1284" y="2005"/>
                    </a:moveTo>
                    <a:cubicBezTo>
                      <a:pt x="1238" y="2005"/>
                      <a:pt x="1199" y="2042"/>
                      <a:pt x="1199" y="2090"/>
                    </a:cubicBezTo>
                    <a:cubicBezTo>
                      <a:pt x="1199" y="2138"/>
                      <a:pt x="1236" y="2175"/>
                      <a:pt x="1284" y="2175"/>
                    </a:cubicBezTo>
                    <a:cubicBezTo>
                      <a:pt x="1332" y="2175"/>
                      <a:pt x="1368" y="2138"/>
                      <a:pt x="1368" y="2090"/>
                    </a:cubicBezTo>
                    <a:cubicBezTo>
                      <a:pt x="1368" y="2042"/>
                      <a:pt x="1332" y="2005"/>
                      <a:pt x="1284" y="2005"/>
                    </a:cubicBezTo>
                    <a:close/>
                    <a:moveTo>
                      <a:pt x="1396" y="561"/>
                    </a:moveTo>
                    <a:cubicBezTo>
                      <a:pt x="1396" y="527"/>
                      <a:pt x="1368" y="499"/>
                      <a:pt x="1337" y="499"/>
                    </a:cubicBezTo>
                    <a:cubicBezTo>
                      <a:pt x="1303" y="499"/>
                      <a:pt x="1278" y="527"/>
                      <a:pt x="1278" y="561"/>
                    </a:cubicBezTo>
                    <a:cubicBezTo>
                      <a:pt x="1278" y="594"/>
                      <a:pt x="1306" y="623"/>
                      <a:pt x="1337" y="623"/>
                    </a:cubicBezTo>
                    <a:cubicBezTo>
                      <a:pt x="1368" y="623"/>
                      <a:pt x="1396" y="594"/>
                      <a:pt x="1396" y="561"/>
                    </a:cubicBezTo>
                    <a:close/>
                    <a:moveTo>
                      <a:pt x="1574" y="1588"/>
                    </a:moveTo>
                    <a:cubicBezTo>
                      <a:pt x="1574" y="1555"/>
                      <a:pt x="1546" y="1525"/>
                      <a:pt x="1515" y="1525"/>
                    </a:cubicBezTo>
                    <a:cubicBezTo>
                      <a:pt x="1481" y="1525"/>
                      <a:pt x="1456" y="1555"/>
                      <a:pt x="1456" y="1588"/>
                    </a:cubicBezTo>
                    <a:cubicBezTo>
                      <a:pt x="1456" y="1622"/>
                      <a:pt x="1484" y="1650"/>
                      <a:pt x="1515" y="1650"/>
                    </a:cubicBezTo>
                    <a:cubicBezTo>
                      <a:pt x="1546" y="1650"/>
                      <a:pt x="1574" y="1622"/>
                      <a:pt x="1574" y="1588"/>
                    </a:cubicBezTo>
                    <a:close/>
                    <a:moveTo>
                      <a:pt x="1275" y="1647"/>
                    </a:moveTo>
                    <a:cubicBezTo>
                      <a:pt x="1275" y="1613"/>
                      <a:pt x="1247" y="1585"/>
                      <a:pt x="1216" y="1585"/>
                    </a:cubicBezTo>
                    <a:cubicBezTo>
                      <a:pt x="1185" y="1585"/>
                      <a:pt x="1157" y="1613"/>
                      <a:pt x="1157" y="1647"/>
                    </a:cubicBezTo>
                    <a:cubicBezTo>
                      <a:pt x="1157" y="1681"/>
                      <a:pt x="1185" y="1709"/>
                      <a:pt x="1216" y="1709"/>
                    </a:cubicBezTo>
                    <a:cubicBezTo>
                      <a:pt x="1247" y="1709"/>
                      <a:pt x="1275" y="1681"/>
                      <a:pt x="1275" y="1647"/>
                    </a:cubicBezTo>
                    <a:close/>
                    <a:moveTo>
                      <a:pt x="1566" y="2087"/>
                    </a:moveTo>
                    <a:cubicBezTo>
                      <a:pt x="1566" y="2053"/>
                      <a:pt x="1538" y="2025"/>
                      <a:pt x="1507" y="2025"/>
                    </a:cubicBezTo>
                    <a:cubicBezTo>
                      <a:pt x="1473" y="2025"/>
                      <a:pt x="1447" y="2053"/>
                      <a:pt x="1447" y="2087"/>
                    </a:cubicBezTo>
                    <a:cubicBezTo>
                      <a:pt x="1447" y="2121"/>
                      <a:pt x="1476" y="2149"/>
                      <a:pt x="1507" y="2149"/>
                    </a:cubicBezTo>
                    <a:cubicBezTo>
                      <a:pt x="1538" y="2146"/>
                      <a:pt x="1566" y="2121"/>
                      <a:pt x="1566" y="2087"/>
                    </a:cubicBezTo>
                    <a:close/>
                    <a:moveTo>
                      <a:pt x="1047" y="925"/>
                    </a:moveTo>
                    <a:cubicBezTo>
                      <a:pt x="1007" y="925"/>
                      <a:pt x="973" y="959"/>
                      <a:pt x="973" y="999"/>
                    </a:cubicBezTo>
                    <a:cubicBezTo>
                      <a:pt x="973" y="1038"/>
                      <a:pt x="1007" y="1072"/>
                      <a:pt x="1047" y="1072"/>
                    </a:cubicBezTo>
                    <a:cubicBezTo>
                      <a:pt x="1086" y="1072"/>
                      <a:pt x="1120" y="1038"/>
                      <a:pt x="1120" y="999"/>
                    </a:cubicBezTo>
                    <a:cubicBezTo>
                      <a:pt x="1120" y="956"/>
                      <a:pt x="1086" y="925"/>
                      <a:pt x="1047" y="925"/>
                    </a:cubicBezTo>
                    <a:close/>
                    <a:moveTo>
                      <a:pt x="1111" y="1089"/>
                    </a:moveTo>
                    <a:cubicBezTo>
                      <a:pt x="1079" y="1089"/>
                      <a:pt x="1055" y="1114"/>
                      <a:pt x="1055" y="1145"/>
                    </a:cubicBezTo>
                    <a:cubicBezTo>
                      <a:pt x="1055" y="1177"/>
                      <a:pt x="1079" y="1201"/>
                      <a:pt x="1111" y="1201"/>
                    </a:cubicBezTo>
                    <a:cubicBezTo>
                      <a:pt x="1142" y="1201"/>
                      <a:pt x="1168" y="1177"/>
                      <a:pt x="1168" y="1145"/>
                    </a:cubicBezTo>
                    <a:cubicBezTo>
                      <a:pt x="1168" y="1114"/>
                      <a:pt x="1142" y="1089"/>
                      <a:pt x="1111" y="1089"/>
                    </a:cubicBezTo>
                    <a:close/>
                    <a:moveTo>
                      <a:pt x="1123" y="1280"/>
                    </a:moveTo>
                    <a:cubicBezTo>
                      <a:pt x="1095" y="1280"/>
                      <a:pt x="1072" y="1303"/>
                      <a:pt x="1072" y="1334"/>
                    </a:cubicBezTo>
                    <a:cubicBezTo>
                      <a:pt x="1072" y="1365"/>
                      <a:pt x="1095" y="1387"/>
                      <a:pt x="1123" y="1387"/>
                    </a:cubicBezTo>
                    <a:cubicBezTo>
                      <a:pt x="1151" y="1387"/>
                      <a:pt x="1174" y="1365"/>
                      <a:pt x="1174" y="1334"/>
                    </a:cubicBezTo>
                    <a:cubicBezTo>
                      <a:pt x="1174" y="1303"/>
                      <a:pt x="1151" y="1280"/>
                      <a:pt x="1123" y="1280"/>
                    </a:cubicBezTo>
                    <a:close/>
                    <a:moveTo>
                      <a:pt x="1258" y="875"/>
                    </a:moveTo>
                    <a:cubicBezTo>
                      <a:pt x="1188" y="875"/>
                      <a:pt x="1131" y="931"/>
                      <a:pt x="1131" y="1002"/>
                    </a:cubicBezTo>
                    <a:cubicBezTo>
                      <a:pt x="1131" y="1072"/>
                      <a:pt x="1187" y="1128"/>
                      <a:pt x="1258" y="1128"/>
                    </a:cubicBezTo>
                    <a:cubicBezTo>
                      <a:pt x="1328" y="1128"/>
                      <a:pt x="1385" y="1072"/>
                      <a:pt x="1385" y="1002"/>
                    </a:cubicBezTo>
                    <a:cubicBezTo>
                      <a:pt x="1382" y="934"/>
                      <a:pt x="1326" y="875"/>
                      <a:pt x="1258" y="875"/>
                    </a:cubicBezTo>
                    <a:close/>
                    <a:moveTo>
                      <a:pt x="1021" y="1613"/>
                    </a:moveTo>
                    <a:cubicBezTo>
                      <a:pt x="993" y="1613"/>
                      <a:pt x="973" y="1636"/>
                      <a:pt x="973" y="1661"/>
                    </a:cubicBezTo>
                    <a:cubicBezTo>
                      <a:pt x="973" y="1686"/>
                      <a:pt x="995" y="1709"/>
                      <a:pt x="1021" y="1709"/>
                    </a:cubicBezTo>
                    <a:cubicBezTo>
                      <a:pt x="1046" y="1709"/>
                      <a:pt x="1069" y="1686"/>
                      <a:pt x="1069" y="1661"/>
                    </a:cubicBezTo>
                    <a:cubicBezTo>
                      <a:pt x="1069" y="1636"/>
                      <a:pt x="1049" y="1613"/>
                      <a:pt x="1021" y="1613"/>
                    </a:cubicBezTo>
                    <a:close/>
                    <a:moveTo>
                      <a:pt x="1069" y="1393"/>
                    </a:moveTo>
                    <a:cubicBezTo>
                      <a:pt x="1016" y="1393"/>
                      <a:pt x="970" y="1439"/>
                      <a:pt x="970" y="1492"/>
                    </a:cubicBezTo>
                    <a:cubicBezTo>
                      <a:pt x="970" y="1546"/>
                      <a:pt x="1015" y="1590"/>
                      <a:pt x="1069" y="1590"/>
                    </a:cubicBezTo>
                    <a:cubicBezTo>
                      <a:pt x="1122" y="1590"/>
                      <a:pt x="1168" y="1546"/>
                      <a:pt x="1168" y="1492"/>
                    </a:cubicBezTo>
                    <a:cubicBezTo>
                      <a:pt x="1168" y="1439"/>
                      <a:pt x="1126" y="1393"/>
                      <a:pt x="1069" y="1393"/>
                    </a:cubicBezTo>
                    <a:close/>
                    <a:moveTo>
                      <a:pt x="1337" y="1410"/>
                    </a:moveTo>
                    <a:cubicBezTo>
                      <a:pt x="1286" y="1410"/>
                      <a:pt x="1244" y="1452"/>
                      <a:pt x="1244" y="1503"/>
                    </a:cubicBezTo>
                    <a:cubicBezTo>
                      <a:pt x="1244" y="1554"/>
                      <a:pt x="1286" y="1596"/>
                      <a:pt x="1337" y="1596"/>
                    </a:cubicBezTo>
                    <a:cubicBezTo>
                      <a:pt x="1388" y="1596"/>
                      <a:pt x="1430" y="1554"/>
                      <a:pt x="1430" y="1503"/>
                    </a:cubicBezTo>
                    <a:cubicBezTo>
                      <a:pt x="1430" y="1452"/>
                      <a:pt x="1388" y="1410"/>
                      <a:pt x="1337" y="1410"/>
                    </a:cubicBezTo>
                    <a:close/>
                    <a:moveTo>
                      <a:pt x="1391" y="1672"/>
                    </a:moveTo>
                    <a:cubicBezTo>
                      <a:pt x="1360" y="1672"/>
                      <a:pt x="1337" y="1698"/>
                      <a:pt x="1337" y="1726"/>
                    </a:cubicBezTo>
                    <a:cubicBezTo>
                      <a:pt x="1337" y="1754"/>
                      <a:pt x="1363" y="1779"/>
                      <a:pt x="1391" y="1779"/>
                    </a:cubicBezTo>
                    <a:cubicBezTo>
                      <a:pt x="1422" y="1779"/>
                      <a:pt x="1444" y="1754"/>
                      <a:pt x="1444" y="1726"/>
                    </a:cubicBezTo>
                    <a:cubicBezTo>
                      <a:pt x="1444" y="1698"/>
                      <a:pt x="1419" y="1672"/>
                      <a:pt x="1391" y="1672"/>
                    </a:cubicBezTo>
                    <a:close/>
                    <a:moveTo>
                      <a:pt x="973" y="1794"/>
                    </a:moveTo>
                    <a:cubicBezTo>
                      <a:pt x="973" y="1825"/>
                      <a:pt x="999" y="1847"/>
                      <a:pt x="1027" y="1847"/>
                    </a:cubicBezTo>
                    <a:cubicBezTo>
                      <a:pt x="1055" y="1847"/>
                      <a:pt x="1080" y="1822"/>
                      <a:pt x="1080" y="1794"/>
                    </a:cubicBezTo>
                    <a:cubicBezTo>
                      <a:pt x="1080" y="1763"/>
                      <a:pt x="1055" y="1740"/>
                      <a:pt x="1027" y="1740"/>
                    </a:cubicBezTo>
                    <a:cubicBezTo>
                      <a:pt x="999" y="1740"/>
                      <a:pt x="973" y="1763"/>
                      <a:pt x="973" y="1794"/>
                    </a:cubicBezTo>
                    <a:close/>
                    <a:moveTo>
                      <a:pt x="1032" y="1926"/>
                    </a:moveTo>
                    <a:cubicBezTo>
                      <a:pt x="998" y="1926"/>
                      <a:pt x="968" y="1954"/>
                      <a:pt x="968" y="1991"/>
                    </a:cubicBezTo>
                    <a:cubicBezTo>
                      <a:pt x="968" y="2028"/>
                      <a:pt x="996" y="2056"/>
                      <a:pt x="1032" y="2056"/>
                    </a:cubicBezTo>
                    <a:cubicBezTo>
                      <a:pt x="1066" y="2056"/>
                      <a:pt x="1097" y="2028"/>
                      <a:pt x="1097" y="1991"/>
                    </a:cubicBezTo>
                    <a:cubicBezTo>
                      <a:pt x="1097" y="1954"/>
                      <a:pt x="1065" y="1926"/>
                      <a:pt x="1032" y="1926"/>
                    </a:cubicBezTo>
                    <a:close/>
                    <a:moveTo>
                      <a:pt x="1416" y="152"/>
                    </a:moveTo>
                    <a:cubicBezTo>
                      <a:pt x="1416" y="197"/>
                      <a:pt x="1453" y="237"/>
                      <a:pt x="1501" y="237"/>
                    </a:cubicBezTo>
                    <a:cubicBezTo>
                      <a:pt x="1549" y="237"/>
                      <a:pt x="1586" y="200"/>
                      <a:pt x="1586" y="152"/>
                    </a:cubicBezTo>
                    <a:cubicBezTo>
                      <a:pt x="1586" y="104"/>
                      <a:pt x="1549" y="68"/>
                      <a:pt x="1501" y="68"/>
                    </a:cubicBezTo>
                    <a:cubicBezTo>
                      <a:pt x="1453" y="68"/>
                      <a:pt x="1416" y="107"/>
                      <a:pt x="1416" y="152"/>
                    </a:cubicBezTo>
                    <a:close/>
                    <a:moveTo>
                      <a:pt x="1591" y="161"/>
                    </a:moveTo>
                    <a:cubicBezTo>
                      <a:pt x="1591" y="183"/>
                      <a:pt x="1608" y="200"/>
                      <a:pt x="1631" y="200"/>
                    </a:cubicBezTo>
                    <a:cubicBezTo>
                      <a:pt x="1653" y="200"/>
                      <a:pt x="1670" y="183"/>
                      <a:pt x="1670" y="161"/>
                    </a:cubicBezTo>
                    <a:cubicBezTo>
                      <a:pt x="1670" y="138"/>
                      <a:pt x="1653" y="121"/>
                      <a:pt x="1631" y="121"/>
                    </a:cubicBezTo>
                    <a:cubicBezTo>
                      <a:pt x="1608" y="121"/>
                      <a:pt x="1591" y="138"/>
                      <a:pt x="1591" y="161"/>
                    </a:cubicBezTo>
                    <a:close/>
                    <a:moveTo>
                      <a:pt x="1171" y="590"/>
                    </a:moveTo>
                    <a:cubicBezTo>
                      <a:pt x="1227" y="590"/>
                      <a:pt x="1272" y="544"/>
                      <a:pt x="1272" y="488"/>
                    </a:cubicBezTo>
                    <a:cubicBezTo>
                      <a:pt x="1272" y="432"/>
                      <a:pt x="1227" y="386"/>
                      <a:pt x="1171" y="386"/>
                    </a:cubicBezTo>
                    <a:cubicBezTo>
                      <a:pt x="1114" y="386"/>
                      <a:pt x="1069" y="432"/>
                      <a:pt x="1069" y="488"/>
                    </a:cubicBezTo>
                    <a:cubicBezTo>
                      <a:pt x="1069" y="544"/>
                      <a:pt x="1114" y="590"/>
                      <a:pt x="1171" y="590"/>
                    </a:cubicBezTo>
                    <a:close/>
                    <a:moveTo>
                      <a:pt x="1301" y="341"/>
                    </a:moveTo>
                    <a:cubicBezTo>
                      <a:pt x="1357" y="341"/>
                      <a:pt x="1402" y="296"/>
                      <a:pt x="1402" y="240"/>
                    </a:cubicBezTo>
                    <a:cubicBezTo>
                      <a:pt x="1402" y="183"/>
                      <a:pt x="1357" y="138"/>
                      <a:pt x="1301" y="138"/>
                    </a:cubicBezTo>
                    <a:cubicBezTo>
                      <a:pt x="1244" y="138"/>
                      <a:pt x="1199" y="183"/>
                      <a:pt x="1199" y="240"/>
                    </a:cubicBezTo>
                    <a:cubicBezTo>
                      <a:pt x="1199" y="296"/>
                      <a:pt x="1244" y="341"/>
                      <a:pt x="1301" y="341"/>
                    </a:cubicBezTo>
                    <a:close/>
                    <a:moveTo>
                      <a:pt x="1120" y="344"/>
                    </a:moveTo>
                    <a:cubicBezTo>
                      <a:pt x="1120" y="327"/>
                      <a:pt x="1106" y="310"/>
                      <a:pt x="1086" y="310"/>
                    </a:cubicBezTo>
                    <a:cubicBezTo>
                      <a:pt x="1069" y="310"/>
                      <a:pt x="1052" y="324"/>
                      <a:pt x="1052" y="344"/>
                    </a:cubicBezTo>
                    <a:cubicBezTo>
                      <a:pt x="1052" y="364"/>
                      <a:pt x="1066" y="378"/>
                      <a:pt x="1086" y="378"/>
                    </a:cubicBezTo>
                    <a:cubicBezTo>
                      <a:pt x="1106" y="378"/>
                      <a:pt x="1120" y="364"/>
                      <a:pt x="1120" y="344"/>
                    </a:cubicBezTo>
                    <a:close/>
                    <a:moveTo>
                      <a:pt x="1165" y="353"/>
                    </a:moveTo>
                    <a:cubicBezTo>
                      <a:pt x="1187" y="353"/>
                      <a:pt x="1205" y="335"/>
                      <a:pt x="1205" y="313"/>
                    </a:cubicBezTo>
                    <a:cubicBezTo>
                      <a:pt x="1205" y="290"/>
                      <a:pt x="1187" y="274"/>
                      <a:pt x="1165" y="274"/>
                    </a:cubicBezTo>
                    <a:cubicBezTo>
                      <a:pt x="1142" y="274"/>
                      <a:pt x="1126" y="291"/>
                      <a:pt x="1126" y="313"/>
                    </a:cubicBezTo>
                    <a:cubicBezTo>
                      <a:pt x="1126" y="333"/>
                      <a:pt x="1142" y="353"/>
                      <a:pt x="1165" y="353"/>
                    </a:cubicBezTo>
                    <a:close/>
                    <a:moveTo>
                      <a:pt x="1134" y="254"/>
                    </a:moveTo>
                    <a:cubicBezTo>
                      <a:pt x="1151" y="254"/>
                      <a:pt x="1165" y="240"/>
                      <a:pt x="1165" y="223"/>
                    </a:cubicBezTo>
                    <a:cubicBezTo>
                      <a:pt x="1165" y="206"/>
                      <a:pt x="1151" y="192"/>
                      <a:pt x="1134" y="192"/>
                    </a:cubicBezTo>
                    <a:cubicBezTo>
                      <a:pt x="1117" y="192"/>
                      <a:pt x="1103" y="206"/>
                      <a:pt x="1103" y="223"/>
                    </a:cubicBezTo>
                    <a:cubicBezTo>
                      <a:pt x="1103" y="240"/>
                      <a:pt x="1117" y="254"/>
                      <a:pt x="1134" y="254"/>
                    </a:cubicBezTo>
                    <a:close/>
                    <a:moveTo>
                      <a:pt x="1518" y="262"/>
                    </a:moveTo>
                    <a:cubicBezTo>
                      <a:pt x="1461" y="262"/>
                      <a:pt x="1419" y="307"/>
                      <a:pt x="1419" y="364"/>
                    </a:cubicBezTo>
                    <a:cubicBezTo>
                      <a:pt x="1419" y="420"/>
                      <a:pt x="1464" y="465"/>
                      <a:pt x="1518" y="465"/>
                    </a:cubicBezTo>
                    <a:cubicBezTo>
                      <a:pt x="1571" y="465"/>
                      <a:pt x="1617" y="420"/>
                      <a:pt x="1617" y="364"/>
                    </a:cubicBezTo>
                    <a:cubicBezTo>
                      <a:pt x="1617" y="307"/>
                      <a:pt x="1574" y="262"/>
                      <a:pt x="1518" y="262"/>
                    </a:cubicBezTo>
                    <a:close/>
                    <a:moveTo>
                      <a:pt x="1639" y="209"/>
                    </a:moveTo>
                    <a:cubicBezTo>
                      <a:pt x="1622" y="209"/>
                      <a:pt x="1608" y="223"/>
                      <a:pt x="1608" y="240"/>
                    </a:cubicBezTo>
                    <a:cubicBezTo>
                      <a:pt x="1608" y="257"/>
                      <a:pt x="1622" y="271"/>
                      <a:pt x="1639" y="271"/>
                    </a:cubicBezTo>
                    <a:cubicBezTo>
                      <a:pt x="1656" y="271"/>
                      <a:pt x="1670" y="257"/>
                      <a:pt x="1670" y="240"/>
                    </a:cubicBezTo>
                    <a:cubicBezTo>
                      <a:pt x="1670" y="223"/>
                      <a:pt x="1656" y="209"/>
                      <a:pt x="1639" y="209"/>
                    </a:cubicBezTo>
                    <a:close/>
                    <a:moveTo>
                      <a:pt x="1334" y="378"/>
                    </a:moveTo>
                    <a:cubicBezTo>
                      <a:pt x="1314" y="378"/>
                      <a:pt x="1301" y="395"/>
                      <a:pt x="1301" y="412"/>
                    </a:cubicBezTo>
                    <a:cubicBezTo>
                      <a:pt x="1301" y="429"/>
                      <a:pt x="1314" y="446"/>
                      <a:pt x="1334" y="446"/>
                    </a:cubicBezTo>
                    <a:cubicBezTo>
                      <a:pt x="1353" y="446"/>
                      <a:pt x="1368" y="429"/>
                      <a:pt x="1368" y="412"/>
                    </a:cubicBezTo>
                    <a:cubicBezTo>
                      <a:pt x="1368" y="395"/>
                      <a:pt x="1353" y="378"/>
                      <a:pt x="1334" y="378"/>
                    </a:cubicBezTo>
                    <a:close/>
                    <a:moveTo>
                      <a:pt x="1515" y="497"/>
                    </a:moveTo>
                    <a:cubicBezTo>
                      <a:pt x="1461" y="497"/>
                      <a:pt x="1416" y="541"/>
                      <a:pt x="1416" y="595"/>
                    </a:cubicBezTo>
                    <a:cubicBezTo>
                      <a:pt x="1416" y="648"/>
                      <a:pt x="1461" y="694"/>
                      <a:pt x="1515" y="694"/>
                    </a:cubicBezTo>
                    <a:cubicBezTo>
                      <a:pt x="1569" y="694"/>
                      <a:pt x="1614" y="648"/>
                      <a:pt x="1614" y="595"/>
                    </a:cubicBezTo>
                    <a:cubicBezTo>
                      <a:pt x="1614" y="541"/>
                      <a:pt x="1569" y="497"/>
                      <a:pt x="1515" y="497"/>
                    </a:cubicBezTo>
                    <a:close/>
                    <a:moveTo>
                      <a:pt x="1275" y="669"/>
                    </a:moveTo>
                    <a:cubicBezTo>
                      <a:pt x="1255" y="669"/>
                      <a:pt x="1241" y="685"/>
                      <a:pt x="1241" y="705"/>
                    </a:cubicBezTo>
                    <a:cubicBezTo>
                      <a:pt x="1241" y="724"/>
                      <a:pt x="1258" y="742"/>
                      <a:pt x="1275" y="742"/>
                    </a:cubicBezTo>
                    <a:cubicBezTo>
                      <a:pt x="1295" y="742"/>
                      <a:pt x="1309" y="724"/>
                      <a:pt x="1309" y="705"/>
                    </a:cubicBezTo>
                    <a:cubicBezTo>
                      <a:pt x="1309" y="685"/>
                      <a:pt x="1295" y="669"/>
                      <a:pt x="1275" y="669"/>
                    </a:cubicBezTo>
                    <a:close/>
                    <a:moveTo>
                      <a:pt x="1492" y="734"/>
                    </a:moveTo>
                    <a:cubicBezTo>
                      <a:pt x="1418" y="734"/>
                      <a:pt x="1360" y="792"/>
                      <a:pt x="1360" y="866"/>
                    </a:cubicBezTo>
                    <a:cubicBezTo>
                      <a:pt x="1360" y="939"/>
                      <a:pt x="1418" y="999"/>
                      <a:pt x="1492" y="999"/>
                    </a:cubicBezTo>
                    <a:cubicBezTo>
                      <a:pt x="1565" y="999"/>
                      <a:pt x="1625" y="940"/>
                      <a:pt x="1625" y="866"/>
                    </a:cubicBezTo>
                    <a:cubicBezTo>
                      <a:pt x="1622" y="793"/>
                      <a:pt x="1565" y="734"/>
                      <a:pt x="1492" y="734"/>
                    </a:cubicBezTo>
                    <a:close/>
                    <a:moveTo>
                      <a:pt x="1244" y="801"/>
                    </a:moveTo>
                    <a:cubicBezTo>
                      <a:pt x="1236" y="801"/>
                      <a:pt x="1227" y="809"/>
                      <a:pt x="1227" y="818"/>
                    </a:cubicBezTo>
                    <a:cubicBezTo>
                      <a:pt x="1227" y="826"/>
                      <a:pt x="1235" y="835"/>
                      <a:pt x="1244" y="835"/>
                    </a:cubicBezTo>
                    <a:cubicBezTo>
                      <a:pt x="1252" y="835"/>
                      <a:pt x="1261" y="826"/>
                      <a:pt x="1261" y="818"/>
                    </a:cubicBezTo>
                    <a:cubicBezTo>
                      <a:pt x="1261" y="809"/>
                      <a:pt x="1253" y="801"/>
                      <a:pt x="1244" y="801"/>
                    </a:cubicBezTo>
                    <a:close/>
                    <a:moveTo>
                      <a:pt x="1459" y="1016"/>
                    </a:moveTo>
                    <a:cubicBezTo>
                      <a:pt x="1442" y="1016"/>
                      <a:pt x="1428" y="1030"/>
                      <a:pt x="1428" y="1047"/>
                    </a:cubicBezTo>
                    <a:cubicBezTo>
                      <a:pt x="1428" y="1064"/>
                      <a:pt x="1442" y="1078"/>
                      <a:pt x="1459" y="1078"/>
                    </a:cubicBezTo>
                    <a:cubicBezTo>
                      <a:pt x="1476" y="1078"/>
                      <a:pt x="1490" y="1064"/>
                      <a:pt x="1490" y="1047"/>
                    </a:cubicBezTo>
                    <a:cubicBezTo>
                      <a:pt x="1490" y="1030"/>
                      <a:pt x="1476" y="1016"/>
                      <a:pt x="1459" y="1016"/>
                    </a:cubicBezTo>
                    <a:close/>
                    <a:moveTo>
                      <a:pt x="1614" y="1052"/>
                    </a:moveTo>
                    <a:cubicBezTo>
                      <a:pt x="1583" y="1052"/>
                      <a:pt x="1557" y="1078"/>
                      <a:pt x="1557" y="1109"/>
                    </a:cubicBezTo>
                    <a:cubicBezTo>
                      <a:pt x="1557" y="1139"/>
                      <a:pt x="1583" y="1164"/>
                      <a:pt x="1614" y="1164"/>
                    </a:cubicBezTo>
                    <a:cubicBezTo>
                      <a:pt x="1645" y="1164"/>
                      <a:pt x="1670" y="1139"/>
                      <a:pt x="1670" y="1109"/>
                    </a:cubicBezTo>
                    <a:cubicBezTo>
                      <a:pt x="1667" y="1078"/>
                      <a:pt x="1642" y="1052"/>
                      <a:pt x="1614" y="1052"/>
                    </a:cubicBezTo>
                    <a:close/>
                    <a:moveTo>
                      <a:pt x="1391" y="1184"/>
                    </a:moveTo>
                    <a:cubicBezTo>
                      <a:pt x="1391" y="1198"/>
                      <a:pt x="1402" y="1212"/>
                      <a:pt x="1419" y="1212"/>
                    </a:cubicBezTo>
                    <a:cubicBezTo>
                      <a:pt x="1433" y="1212"/>
                      <a:pt x="1443" y="1205"/>
                      <a:pt x="1446" y="1193"/>
                    </a:cubicBezTo>
                    <a:cubicBezTo>
                      <a:pt x="1455" y="1216"/>
                      <a:pt x="1478" y="1232"/>
                      <a:pt x="1504" y="1232"/>
                    </a:cubicBezTo>
                    <a:cubicBezTo>
                      <a:pt x="1538" y="1232"/>
                      <a:pt x="1566" y="1204"/>
                      <a:pt x="1566" y="1170"/>
                    </a:cubicBezTo>
                    <a:cubicBezTo>
                      <a:pt x="1566" y="1136"/>
                      <a:pt x="1538" y="1109"/>
                      <a:pt x="1504" y="1109"/>
                    </a:cubicBezTo>
                    <a:cubicBezTo>
                      <a:pt x="1471" y="1109"/>
                      <a:pt x="1443" y="1135"/>
                      <a:pt x="1442" y="1167"/>
                    </a:cubicBezTo>
                    <a:cubicBezTo>
                      <a:pt x="1437" y="1161"/>
                      <a:pt x="1429" y="1156"/>
                      <a:pt x="1419" y="1156"/>
                    </a:cubicBezTo>
                    <a:cubicBezTo>
                      <a:pt x="1402" y="1156"/>
                      <a:pt x="1391" y="1170"/>
                      <a:pt x="1391" y="1184"/>
                    </a:cubicBezTo>
                    <a:close/>
                    <a:moveTo>
                      <a:pt x="1560" y="1754"/>
                    </a:moveTo>
                    <a:cubicBezTo>
                      <a:pt x="1529" y="1754"/>
                      <a:pt x="1504" y="1780"/>
                      <a:pt x="1504" y="1811"/>
                    </a:cubicBezTo>
                    <a:cubicBezTo>
                      <a:pt x="1504" y="1843"/>
                      <a:pt x="1529" y="1867"/>
                      <a:pt x="1560" y="1867"/>
                    </a:cubicBezTo>
                    <a:cubicBezTo>
                      <a:pt x="1591" y="1867"/>
                      <a:pt x="1617" y="1843"/>
                      <a:pt x="1617" y="1811"/>
                    </a:cubicBezTo>
                    <a:cubicBezTo>
                      <a:pt x="1617" y="1780"/>
                      <a:pt x="1591" y="1754"/>
                      <a:pt x="1560" y="1754"/>
                    </a:cubicBezTo>
                    <a:close/>
                    <a:moveTo>
                      <a:pt x="1523" y="1969"/>
                    </a:moveTo>
                    <a:cubicBezTo>
                      <a:pt x="1523" y="1981"/>
                      <a:pt x="1532" y="1988"/>
                      <a:pt x="1543" y="1988"/>
                    </a:cubicBezTo>
                    <a:cubicBezTo>
                      <a:pt x="1555" y="1988"/>
                      <a:pt x="1563" y="1981"/>
                      <a:pt x="1563" y="1969"/>
                    </a:cubicBezTo>
                    <a:cubicBezTo>
                      <a:pt x="1563" y="1958"/>
                      <a:pt x="1555" y="1949"/>
                      <a:pt x="1543" y="1949"/>
                    </a:cubicBezTo>
                    <a:cubicBezTo>
                      <a:pt x="1532" y="1949"/>
                      <a:pt x="1523" y="1958"/>
                      <a:pt x="1523" y="1969"/>
                    </a:cubicBezTo>
                    <a:close/>
                    <a:moveTo>
                      <a:pt x="1041" y="2124"/>
                    </a:moveTo>
                    <a:cubicBezTo>
                      <a:pt x="1041" y="2152"/>
                      <a:pt x="1063" y="2172"/>
                      <a:pt x="1089" y="2172"/>
                    </a:cubicBezTo>
                    <a:cubicBezTo>
                      <a:pt x="1117" y="2172"/>
                      <a:pt x="1137" y="2150"/>
                      <a:pt x="1137" y="2124"/>
                    </a:cubicBezTo>
                    <a:cubicBezTo>
                      <a:pt x="1137" y="2099"/>
                      <a:pt x="1114" y="2076"/>
                      <a:pt x="1089" y="2076"/>
                    </a:cubicBezTo>
                    <a:cubicBezTo>
                      <a:pt x="1063" y="2076"/>
                      <a:pt x="1041" y="2098"/>
                      <a:pt x="1041" y="2124"/>
                    </a:cubicBezTo>
                    <a:close/>
                    <a:moveTo>
                      <a:pt x="1459" y="1833"/>
                    </a:moveTo>
                    <a:cubicBezTo>
                      <a:pt x="1430" y="1833"/>
                      <a:pt x="1405" y="1856"/>
                      <a:pt x="1405" y="1887"/>
                    </a:cubicBezTo>
                    <a:cubicBezTo>
                      <a:pt x="1405" y="1918"/>
                      <a:pt x="1428" y="1940"/>
                      <a:pt x="1459" y="1940"/>
                    </a:cubicBezTo>
                    <a:cubicBezTo>
                      <a:pt x="1487" y="1940"/>
                      <a:pt x="1512" y="1918"/>
                      <a:pt x="1512" y="1887"/>
                    </a:cubicBezTo>
                    <a:cubicBezTo>
                      <a:pt x="1512" y="1856"/>
                      <a:pt x="1490" y="1833"/>
                      <a:pt x="1459" y="1833"/>
                    </a:cubicBezTo>
                    <a:close/>
                    <a:moveTo>
                      <a:pt x="1416" y="2000"/>
                    </a:moveTo>
                    <a:cubicBezTo>
                      <a:pt x="1416" y="2012"/>
                      <a:pt x="1425" y="2019"/>
                      <a:pt x="1436" y="2019"/>
                    </a:cubicBezTo>
                    <a:cubicBezTo>
                      <a:pt x="1447" y="2019"/>
                      <a:pt x="1456" y="2011"/>
                      <a:pt x="1456" y="2000"/>
                    </a:cubicBezTo>
                    <a:cubicBezTo>
                      <a:pt x="1456" y="1988"/>
                      <a:pt x="1447" y="1980"/>
                      <a:pt x="1436" y="1980"/>
                    </a:cubicBezTo>
                    <a:cubicBezTo>
                      <a:pt x="1425" y="1980"/>
                      <a:pt x="1416" y="1989"/>
                      <a:pt x="1416" y="2000"/>
                    </a:cubicBezTo>
                    <a:close/>
                    <a:moveTo>
                      <a:pt x="1016" y="149"/>
                    </a:moveTo>
                    <a:cubicBezTo>
                      <a:pt x="990" y="149"/>
                      <a:pt x="970" y="169"/>
                      <a:pt x="970" y="195"/>
                    </a:cubicBezTo>
                    <a:cubicBezTo>
                      <a:pt x="970" y="220"/>
                      <a:pt x="990" y="240"/>
                      <a:pt x="1016" y="240"/>
                    </a:cubicBezTo>
                    <a:cubicBezTo>
                      <a:pt x="1041" y="240"/>
                      <a:pt x="1061" y="220"/>
                      <a:pt x="1061" y="195"/>
                    </a:cubicBezTo>
                    <a:cubicBezTo>
                      <a:pt x="1061" y="169"/>
                      <a:pt x="1041" y="149"/>
                      <a:pt x="1016" y="149"/>
                    </a:cubicBezTo>
                    <a:close/>
                    <a:moveTo>
                      <a:pt x="1021" y="276"/>
                    </a:moveTo>
                    <a:cubicBezTo>
                      <a:pt x="1004" y="276"/>
                      <a:pt x="990" y="290"/>
                      <a:pt x="990" y="307"/>
                    </a:cubicBezTo>
                    <a:cubicBezTo>
                      <a:pt x="990" y="323"/>
                      <a:pt x="1004" y="338"/>
                      <a:pt x="1021" y="338"/>
                    </a:cubicBezTo>
                    <a:cubicBezTo>
                      <a:pt x="1038" y="338"/>
                      <a:pt x="1052" y="323"/>
                      <a:pt x="1052" y="307"/>
                    </a:cubicBezTo>
                    <a:cubicBezTo>
                      <a:pt x="1052" y="290"/>
                      <a:pt x="1035" y="276"/>
                      <a:pt x="1021" y="276"/>
                    </a:cubicBezTo>
                    <a:close/>
                    <a:moveTo>
                      <a:pt x="1097" y="271"/>
                    </a:moveTo>
                    <a:cubicBezTo>
                      <a:pt x="1094" y="271"/>
                      <a:pt x="1092" y="273"/>
                      <a:pt x="1092" y="276"/>
                    </a:cubicBezTo>
                    <a:cubicBezTo>
                      <a:pt x="1092" y="278"/>
                      <a:pt x="1094" y="282"/>
                      <a:pt x="1097" y="282"/>
                    </a:cubicBezTo>
                    <a:cubicBezTo>
                      <a:pt x="1099" y="282"/>
                      <a:pt x="1103" y="279"/>
                      <a:pt x="1103" y="276"/>
                    </a:cubicBezTo>
                    <a:cubicBezTo>
                      <a:pt x="1103" y="274"/>
                      <a:pt x="1099" y="271"/>
                      <a:pt x="1097" y="271"/>
                    </a:cubicBezTo>
                    <a:close/>
                    <a:moveTo>
                      <a:pt x="1007" y="384"/>
                    </a:moveTo>
                    <a:cubicBezTo>
                      <a:pt x="1001" y="384"/>
                      <a:pt x="996" y="389"/>
                      <a:pt x="996" y="395"/>
                    </a:cubicBezTo>
                    <a:cubicBezTo>
                      <a:pt x="996" y="401"/>
                      <a:pt x="1001" y="406"/>
                      <a:pt x="1007" y="406"/>
                    </a:cubicBezTo>
                    <a:cubicBezTo>
                      <a:pt x="1013" y="406"/>
                      <a:pt x="1018" y="401"/>
                      <a:pt x="1018" y="395"/>
                    </a:cubicBezTo>
                    <a:cubicBezTo>
                      <a:pt x="1018" y="389"/>
                      <a:pt x="1013" y="384"/>
                      <a:pt x="1007" y="384"/>
                    </a:cubicBezTo>
                    <a:close/>
                    <a:moveTo>
                      <a:pt x="1072" y="584"/>
                    </a:moveTo>
                    <a:cubicBezTo>
                      <a:pt x="1018" y="584"/>
                      <a:pt x="973" y="629"/>
                      <a:pt x="973" y="683"/>
                    </a:cubicBezTo>
                    <a:cubicBezTo>
                      <a:pt x="973" y="736"/>
                      <a:pt x="1018" y="782"/>
                      <a:pt x="1072" y="782"/>
                    </a:cubicBezTo>
                    <a:cubicBezTo>
                      <a:pt x="1126" y="782"/>
                      <a:pt x="1171" y="736"/>
                      <a:pt x="1171" y="683"/>
                    </a:cubicBezTo>
                    <a:cubicBezTo>
                      <a:pt x="1171" y="629"/>
                      <a:pt x="1126" y="584"/>
                      <a:pt x="1072" y="584"/>
                    </a:cubicBezTo>
                    <a:close/>
                    <a:moveTo>
                      <a:pt x="1069" y="849"/>
                    </a:moveTo>
                    <a:cubicBezTo>
                      <a:pt x="1055" y="849"/>
                      <a:pt x="1041" y="861"/>
                      <a:pt x="1041" y="877"/>
                    </a:cubicBezTo>
                    <a:cubicBezTo>
                      <a:pt x="1041" y="892"/>
                      <a:pt x="1052" y="906"/>
                      <a:pt x="1069" y="906"/>
                    </a:cubicBezTo>
                    <a:cubicBezTo>
                      <a:pt x="1086" y="906"/>
                      <a:pt x="1097" y="893"/>
                      <a:pt x="1097" y="877"/>
                    </a:cubicBezTo>
                    <a:cubicBezTo>
                      <a:pt x="1097" y="860"/>
                      <a:pt x="1086" y="849"/>
                      <a:pt x="1069" y="849"/>
                    </a:cubicBezTo>
                    <a:close/>
                    <a:moveTo>
                      <a:pt x="1334" y="688"/>
                    </a:moveTo>
                    <a:cubicBezTo>
                      <a:pt x="1334" y="700"/>
                      <a:pt x="1343" y="708"/>
                      <a:pt x="1354" y="708"/>
                    </a:cubicBezTo>
                    <a:cubicBezTo>
                      <a:pt x="1365" y="708"/>
                      <a:pt x="1374" y="699"/>
                      <a:pt x="1374" y="688"/>
                    </a:cubicBezTo>
                    <a:cubicBezTo>
                      <a:pt x="1374" y="676"/>
                      <a:pt x="1365" y="669"/>
                      <a:pt x="1354" y="669"/>
                    </a:cubicBezTo>
                    <a:cubicBezTo>
                      <a:pt x="1343" y="669"/>
                      <a:pt x="1334" y="680"/>
                      <a:pt x="1334" y="688"/>
                    </a:cubicBezTo>
                    <a:close/>
                    <a:moveTo>
                      <a:pt x="1233" y="632"/>
                    </a:moveTo>
                    <a:cubicBezTo>
                      <a:pt x="1230" y="632"/>
                      <a:pt x="1227" y="635"/>
                      <a:pt x="1227" y="640"/>
                    </a:cubicBezTo>
                    <a:cubicBezTo>
                      <a:pt x="1227" y="643"/>
                      <a:pt x="1230" y="649"/>
                      <a:pt x="1233" y="649"/>
                    </a:cubicBezTo>
                    <a:cubicBezTo>
                      <a:pt x="1236" y="649"/>
                      <a:pt x="1238" y="646"/>
                      <a:pt x="1238" y="640"/>
                    </a:cubicBezTo>
                    <a:cubicBezTo>
                      <a:pt x="1241" y="635"/>
                      <a:pt x="1238" y="632"/>
                      <a:pt x="1233" y="632"/>
                    </a:cubicBezTo>
                    <a:close/>
                    <a:moveTo>
                      <a:pt x="1577" y="686"/>
                    </a:moveTo>
                    <a:cubicBezTo>
                      <a:pt x="1577" y="700"/>
                      <a:pt x="1588" y="711"/>
                      <a:pt x="1603" y="711"/>
                    </a:cubicBezTo>
                    <a:cubicBezTo>
                      <a:pt x="1617" y="711"/>
                      <a:pt x="1628" y="700"/>
                      <a:pt x="1628" y="686"/>
                    </a:cubicBezTo>
                    <a:cubicBezTo>
                      <a:pt x="1628" y="671"/>
                      <a:pt x="1617" y="660"/>
                      <a:pt x="1603" y="660"/>
                    </a:cubicBezTo>
                    <a:cubicBezTo>
                      <a:pt x="1588" y="660"/>
                      <a:pt x="1577" y="671"/>
                      <a:pt x="1577" y="686"/>
                    </a:cubicBezTo>
                    <a:close/>
                    <a:moveTo>
                      <a:pt x="1591" y="477"/>
                    </a:moveTo>
                    <a:cubicBezTo>
                      <a:pt x="1591" y="499"/>
                      <a:pt x="1608" y="516"/>
                      <a:pt x="1631" y="516"/>
                    </a:cubicBezTo>
                    <a:cubicBezTo>
                      <a:pt x="1653" y="516"/>
                      <a:pt x="1670" y="499"/>
                      <a:pt x="1670" y="477"/>
                    </a:cubicBezTo>
                    <a:cubicBezTo>
                      <a:pt x="1670" y="454"/>
                      <a:pt x="1653" y="437"/>
                      <a:pt x="1631" y="437"/>
                    </a:cubicBezTo>
                    <a:cubicBezTo>
                      <a:pt x="1608" y="437"/>
                      <a:pt x="1591" y="454"/>
                      <a:pt x="1591" y="477"/>
                    </a:cubicBezTo>
                    <a:close/>
                    <a:moveTo>
                      <a:pt x="1611" y="956"/>
                    </a:moveTo>
                    <a:cubicBezTo>
                      <a:pt x="1611" y="967"/>
                      <a:pt x="1622" y="979"/>
                      <a:pt x="1634" y="979"/>
                    </a:cubicBezTo>
                    <a:cubicBezTo>
                      <a:pt x="1645" y="979"/>
                      <a:pt x="1656" y="967"/>
                      <a:pt x="1656" y="956"/>
                    </a:cubicBezTo>
                    <a:cubicBezTo>
                      <a:pt x="1656" y="944"/>
                      <a:pt x="1645" y="934"/>
                      <a:pt x="1634" y="934"/>
                    </a:cubicBezTo>
                    <a:cubicBezTo>
                      <a:pt x="1622" y="934"/>
                      <a:pt x="1611" y="944"/>
                      <a:pt x="1611" y="956"/>
                    </a:cubicBezTo>
                    <a:close/>
                    <a:moveTo>
                      <a:pt x="1631" y="1016"/>
                    </a:moveTo>
                    <a:cubicBezTo>
                      <a:pt x="1631" y="1024"/>
                      <a:pt x="1636" y="1030"/>
                      <a:pt x="1645" y="1030"/>
                    </a:cubicBezTo>
                    <a:cubicBezTo>
                      <a:pt x="1653" y="1030"/>
                      <a:pt x="1659" y="1024"/>
                      <a:pt x="1659" y="1016"/>
                    </a:cubicBezTo>
                    <a:cubicBezTo>
                      <a:pt x="1659" y="1007"/>
                      <a:pt x="1653" y="1002"/>
                      <a:pt x="1645" y="1002"/>
                    </a:cubicBezTo>
                    <a:cubicBezTo>
                      <a:pt x="1636" y="1002"/>
                      <a:pt x="1631" y="1007"/>
                      <a:pt x="1631" y="1016"/>
                    </a:cubicBezTo>
                    <a:close/>
                    <a:moveTo>
                      <a:pt x="1428" y="1367"/>
                    </a:moveTo>
                    <a:cubicBezTo>
                      <a:pt x="1428" y="1435"/>
                      <a:pt x="1481" y="1489"/>
                      <a:pt x="1549" y="1489"/>
                    </a:cubicBezTo>
                    <a:cubicBezTo>
                      <a:pt x="1617" y="1489"/>
                      <a:pt x="1670" y="1435"/>
                      <a:pt x="1670" y="1367"/>
                    </a:cubicBezTo>
                    <a:cubicBezTo>
                      <a:pt x="1670" y="1300"/>
                      <a:pt x="1617" y="1246"/>
                      <a:pt x="1549" y="1246"/>
                    </a:cubicBezTo>
                    <a:cubicBezTo>
                      <a:pt x="1481" y="1246"/>
                      <a:pt x="1428" y="1303"/>
                      <a:pt x="1428" y="1367"/>
                    </a:cubicBezTo>
                    <a:close/>
                    <a:moveTo>
                      <a:pt x="1642" y="1193"/>
                    </a:moveTo>
                    <a:cubicBezTo>
                      <a:pt x="1631" y="1193"/>
                      <a:pt x="1625" y="1201"/>
                      <a:pt x="1625" y="1209"/>
                    </a:cubicBezTo>
                    <a:cubicBezTo>
                      <a:pt x="1625" y="1221"/>
                      <a:pt x="1634" y="1226"/>
                      <a:pt x="1642" y="1226"/>
                    </a:cubicBezTo>
                    <a:cubicBezTo>
                      <a:pt x="1650" y="1226"/>
                      <a:pt x="1659" y="1218"/>
                      <a:pt x="1659" y="1209"/>
                    </a:cubicBezTo>
                    <a:cubicBezTo>
                      <a:pt x="1659" y="1201"/>
                      <a:pt x="1650" y="1193"/>
                      <a:pt x="1642" y="1193"/>
                    </a:cubicBezTo>
                    <a:close/>
                    <a:moveTo>
                      <a:pt x="1588" y="1559"/>
                    </a:moveTo>
                    <a:cubicBezTo>
                      <a:pt x="1588" y="1579"/>
                      <a:pt x="1605" y="1596"/>
                      <a:pt x="1625" y="1596"/>
                    </a:cubicBezTo>
                    <a:cubicBezTo>
                      <a:pt x="1645" y="1596"/>
                      <a:pt x="1662" y="1579"/>
                      <a:pt x="1662" y="1559"/>
                    </a:cubicBezTo>
                    <a:cubicBezTo>
                      <a:pt x="1662" y="1540"/>
                      <a:pt x="1645" y="1523"/>
                      <a:pt x="1625" y="1523"/>
                    </a:cubicBezTo>
                    <a:cubicBezTo>
                      <a:pt x="1605" y="1525"/>
                      <a:pt x="1588" y="1540"/>
                      <a:pt x="1588" y="1559"/>
                    </a:cubicBezTo>
                    <a:close/>
                    <a:moveTo>
                      <a:pt x="1588" y="1684"/>
                    </a:moveTo>
                    <a:cubicBezTo>
                      <a:pt x="1571" y="1684"/>
                      <a:pt x="1557" y="1699"/>
                      <a:pt x="1557" y="1715"/>
                    </a:cubicBezTo>
                    <a:cubicBezTo>
                      <a:pt x="1557" y="1732"/>
                      <a:pt x="1571" y="1746"/>
                      <a:pt x="1588" y="1746"/>
                    </a:cubicBezTo>
                    <a:cubicBezTo>
                      <a:pt x="1605" y="1746"/>
                      <a:pt x="1619" y="1732"/>
                      <a:pt x="1619" y="1715"/>
                    </a:cubicBezTo>
                    <a:cubicBezTo>
                      <a:pt x="1619" y="1699"/>
                      <a:pt x="1603" y="1684"/>
                      <a:pt x="1588" y="1684"/>
                    </a:cubicBezTo>
                    <a:close/>
                    <a:moveTo>
                      <a:pt x="1574" y="1923"/>
                    </a:moveTo>
                    <a:cubicBezTo>
                      <a:pt x="1574" y="1949"/>
                      <a:pt x="1593" y="1969"/>
                      <a:pt x="1619" y="1969"/>
                    </a:cubicBezTo>
                    <a:cubicBezTo>
                      <a:pt x="1644" y="1969"/>
                      <a:pt x="1665" y="1949"/>
                      <a:pt x="1665" y="1923"/>
                    </a:cubicBezTo>
                    <a:cubicBezTo>
                      <a:pt x="1665" y="1898"/>
                      <a:pt x="1644" y="1878"/>
                      <a:pt x="1619" y="1878"/>
                    </a:cubicBezTo>
                    <a:cubicBezTo>
                      <a:pt x="1593" y="1878"/>
                      <a:pt x="1574" y="1898"/>
                      <a:pt x="1574" y="1923"/>
                    </a:cubicBezTo>
                    <a:close/>
                    <a:moveTo>
                      <a:pt x="1639" y="2008"/>
                    </a:moveTo>
                    <a:cubicBezTo>
                      <a:pt x="1628" y="2008"/>
                      <a:pt x="1619" y="2017"/>
                      <a:pt x="1619" y="2028"/>
                    </a:cubicBezTo>
                    <a:cubicBezTo>
                      <a:pt x="1619" y="2039"/>
                      <a:pt x="1628" y="2048"/>
                      <a:pt x="1639" y="2048"/>
                    </a:cubicBezTo>
                    <a:cubicBezTo>
                      <a:pt x="1650" y="2048"/>
                      <a:pt x="1659" y="2039"/>
                      <a:pt x="1659" y="2028"/>
                    </a:cubicBezTo>
                    <a:cubicBezTo>
                      <a:pt x="1659" y="2017"/>
                      <a:pt x="1650" y="2008"/>
                      <a:pt x="1639" y="2008"/>
                    </a:cubicBezTo>
                    <a:close/>
                    <a:moveTo>
                      <a:pt x="1625" y="2104"/>
                    </a:moveTo>
                    <a:cubicBezTo>
                      <a:pt x="1605" y="2104"/>
                      <a:pt x="1591" y="2118"/>
                      <a:pt x="1591" y="2138"/>
                    </a:cubicBezTo>
                    <a:cubicBezTo>
                      <a:pt x="1591" y="2158"/>
                      <a:pt x="1605" y="2172"/>
                      <a:pt x="1625" y="2172"/>
                    </a:cubicBezTo>
                    <a:cubicBezTo>
                      <a:pt x="1645" y="2172"/>
                      <a:pt x="1659" y="2158"/>
                      <a:pt x="1659" y="2138"/>
                    </a:cubicBezTo>
                    <a:cubicBezTo>
                      <a:pt x="1659" y="2121"/>
                      <a:pt x="1642" y="2104"/>
                      <a:pt x="1625" y="2104"/>
                    </a:cubicBezTo>
                    <a:close/>
                    <a:moveTo>
                      <a:pt x="1416" y="2104"/>
                    </a:moveTo>
                    <a:cubicBezTo>
                      <a:pt x="1410" y="2104"/>
                      <a:pt x="1405" y="2110"/>
                      <a:pt x="1405" y="2115"/>
                    </a:cubicBezTo>
                    <a:cubicBezTo>
                      <a:pt x="1405" y="2121"/>
                      <a:pt x="1410" y="2127"/>
                      <a:pt x="1416" y="2127"/>
                    </a:cubicBezTo>
                    <a:cubicBezTo>
                      <a:pt x="1421" y="2127"/>
                      <a:pt x="1428" y="2121"/>
                      <a:pt x="1428" y="2115"/>
                    </a:cubicBezTo>
                    <a:cubicBezTo>
                      <a:pt x="1428" y="2110"/>
                      <a:pt x="1421" y="2104"/>
                      <a:pt x="1416" y="2104"/>
                    </a:cubicBezTo>
                    <a:close/>
                    <a:moveTo>
                      <a:pt x="1303" y="1754"/>
                    </a:moveTo>
                    <a:cubicBezTo>
                      <a:pt x="1295" y="1754"/>
                      <a:pt x="1289" y="1760"/>
                      <a:pt x="1289" y="1768"/>
                    </a:cubicBezTo>
                    <a:cubicBezTo>
                      <a:pt x="1289" y="1777"/>
                      <a:pt x="1294" y="1782"/>
                      <a:pt x="1303" y="1782"/>
                    </a:cubicBezTo>
                    <a:cubicBezTo>
                      <a:pt x="1311" y="1782"/>
                      <a:pt x="1317" y="1777"/>
                      <a:pt x="1317" y="1768"/>
                    </a:cubicBezTo>
                    <a:cubicBezTo>
                      <a:pt x="1317" y="1760"/>
                      <a:pt x="1309" y="1754"/>
                      <a:pt x="1303" y="1754"/>
                    </a:cubicBezTo>
                    <a:close/>
                    <a:moveTo>
                      <a:pt x="1205" y="1401"/>
                    </a:moveTo>
                    <a:cubicBezTo>
                      <a:pt x="1205" y="1407"/>
                      <a:pt x="1210" y="1413"/>
                      <a:pt x="1216" y="1413"/>
                    </a:cubicBezTo>
                    <a:cubicBezTo>
                      <a:pt x="1222" y="1413"/>
                      <a:pt x="1227" y="1407"/>
                      <a:pt x="1227" y="1401"/>
                    </a:cubicBezTo>
                    <a:cubicBezTo>
                      <a:pt x="1227" y="1396"/>
                      <a:pt x="1222" y="1390"/>
                      <a:pt x="1216" y="1390"/>
                    </a:cubicBezTo>
                    <a:cubicBezTo>
                      <a:pt x="1207" y="1390"/>
                      <a:pt x="1205" y="1396"/>
                      <a:pt x="1205" y="1401"/>
                    </a:cubicBezTo>
                    <a:close/>
                    <a:moveTo>
                      <a:pt x="1049" y="1226"/>
                    </a:moveTo>
                    <a:cubicBezTo>
                      <a:pt x="1041" y="1226"/>
                      <a:pt x="1035" y="1232"/>
                      <a:pt x="1035" y="1240"/>
                    </a:cubicBezTo>
                    <a:cubicBezTo>
                      <a:pt x="1035" y="1249"/>
                      <a:pt x="1040" y="1255"/>
                      <a:pt x="1049" y="1255"/>
                    </a:cubicBezTo>
                    <a:cubicBezTo>
                      <a:pt x="1057" y="1255"/>
                      <a:pt x="1063" y="1249"/>
                      <a:pt x="1063" y="1240"/>
                    </a:cubicBezTo>
                    <a:cubicBezTo>
                      <a:pt x="1063" y="1232"/>
                      <a:pt x="1058" y="1226"/>
                      <a:pt x="1049" y="1226"/>
                    </a:cubicBezTo>
                    <a:close/>
                    <a:moveTo>
                      <a:pt x="1374" y="1308"/>
                    </a:moveTo>
                    <a:cubicBezTo>
                      <a:pt x="1357" y="1308"/>
                      <a:pt x="1343" y="1322"/>
                      <a:pt x="1343" y="1339"/>
                    </a:cubicBezTo>
                    <a:cubicBezTo>
                      <a:pt x="1343" y="1356"/>
                      <a:pt x="1357" y="1370"/>
                      <a:pt x="1374" y="1370"/>
                    </a:cubicBezTo>
                    <a:cubicBezTo>
                      <a:pt x="1391" y="1370"/>
                      <a:pt x="1405" y="1356"/>
                      <a:pt x="1405" y="1339"/>
                    </a:cubicBezTo>
                    <a:cubicBezTo>
                      <a:pt x="1402" y="1322"/>
                      <a:pt x="1391" y="1308"/>
                      <a:pt x="1374" y="1308"/>
                    </a:cubicBezTo>
                    <a:close/>
                    <a:moveTo>
                      <a:pt x="1137" y="1726"/>
                    </a:moveTo>
                    <a:cubicBezTo>
                      <a:pt x="1120" y="1726"/>
                      <a:pt x="1106" y="1740"/>
                      <a:pt x="1106" y="1757"/>
                    </a:cubicBezTo>
                    <a:cubicBezTo>
                      <a:pt x="1106" y="1774"/>
                      <a:pt x="1120" y="1788"/>
                      <a:pt x="1137" y="1788"/>
                    </a:cubicBezTo>
                    <a:cubicBezTo>
                      <a:pt x="1154" y="1788"/>
                      <a:pt x="1168" y="1774"/>
                      <a:pt x="1168" y="1757"/>
                    </a:cubicBezTo>
                    <a:cubicBezTo>
                      <a:pt x="1168" y="1740"/>
                      <a:pt x="1154" y="1726"/>
                      <a:pt x="1137" y="1726"/>
                    </a:cubicBezTo>
                    <a:close/>
                    <a:moveTo>
                      <a:pt x="1069" y="1864"/>
                    </a:moveTo>
                    <a:cubicBezTo>
                      <a:pt x="1063" y="1864"/>
                      <a:pt x="1058" y="1870"/>
                      <a:pt x="1058" y="1875"/>
                    </a:cubicBezTo>
                    <a:cubicBezTo>
                      <a:pt x="1058" y="1881"/>
                      <a:pt x="1063" y="1887"/>
                      <a:pt x="1069" y="1887"/>
                    </a:cubicBezTo>
                    <a:cubicBezTo>
                      <a:pt x="1075" y="1887"/>
                      <a:pt x="1080" y="1881"/>
                      <a:pt x="1080" y="1875"/>
                    </a:cubicBezTo>
                    <a:cubicBezTo>
                      <a:pt x="1080" y="1870"/>
                      <a:pt x="1075" y="1864"/>
                      <a:pt x="1069" y="1864"/>
                    </a:cubicBezTo>
                    <a:close/>
                    <a:moveTo>
                      <a:pt x="1128" y="1997"/>
                    </a:moveTo>
                    <a:cubicBezTo>
                      <a:pt x="1126" y="1997"/>
                      <a:pt x="1120" y="2000"/>
                      <a:pt x="1120" y="2005"/>
                    </a:cubicBezTo>
                    <a:cubicBezTo>
                      <a:pt x="1120" y="2008"/>
                      <a:pt x="1122" y="2014"/>
                      <a:pt x="1128" y="2014"/>
                    </a:cubicBezTo>
                    <a:cubicBezTo>
                      <a:pt x="1133" y="2014"/>
                      <a:pt x="1137" y="2011"/>
                      <a:pt x="1137" y="2005"/>
                    </a:cubicBezTo>
                    <a:cubicBezTo>
                      <a:pt x="1137" y="2000"/>
                      <a:pt x="1134" y="1997"/>
                      <a:pt x="1128" y="1997"/>
                    </a:cubicBezTo>
                    <a:close/>
                    <a:moveTo>
                      <a:pt x="1018" y="2076"/>
                    </a:moveTo>
                    <a:cubicBezTo>
                      <a:pt x="1013" y="2076"/>
                      <a:pt x="1010" y="2081"/>
                      <a:pt x="1010" y="2084"/>
                    </a:cubicBezTo>
                    <a:cubicBezTo>
                      <a:pt x="1010" y="2087"/>
                      <a:pt x="1015" y="2093"/>
                      <a:pt x="1018" y="2093"/>
                    </a:cubicBezTo>
                    <a:cubicBezTo>
                      <a:pt x="1020" y="2093"/>
                      <a:pt x="1027" y="2087"/>
                      <a:pt x="1027" y="2084"/>
                    </a:cubicBezTo>
                    <a:cubicBezTo>
                      <a:pt x="1027" y="2081"/>
                      <a:pt x="1021" y="2076"/>
                      <a:pt x="1018" y="2076"/>
                    </a:cubicBezTo>
                    <a:close/>
                    <a:moveTo>
                      <a:pt x="1162" y="2158"/>
                    </a:moveTo>
                    <a:cubicBezTo>
                      <a:pt x="1159" y="2158"/>
                      <a:pt x="1157" y="2160"/>
                      <a:pt x="1157" y="2163"/>
                    </a:cubicBezTo>
                    <a:cubicBezTo>
                      <a:pt x="1157" y="2166"/>
                      <a:pt x="1159" y="2169"/>
                      <a:pt x="1162" y="2169"/>
                    </a:cubicBezTo>
                    <a:cubicBezTo>
                      <a:pt x="1165" y="2169"/>
                      <a:pt x="1168" y="2166"/>
                      <a:pt x="1168" y="2163"/>
                    </a:cubicBezTo>
                    <a:cubicBezTo>
                      <a:pt x="1168" y="2160"/>
                      <a:pt x="1168" y="2158"/>
                      <a:pt x="1162" y="2158"/>
                    </a:cubicBezTo>
                    <a:close/>
                    <a:moveTo>
                      <a:pt x="756" y="307"/>
                    </a:moveTo>
                    <a:cubicBezTo>
                      <a:pt x="728" y="307"/>
                      <a:pt x="705" y="330"/>
                      <a:pt x="705" y="358"/>
                    </a:cubicBezTo>
                    <a:cubicBezTo>
                      <a:pt x="705" y="386"/>
                      <a:pt x="728" y="409"/>
                      <a:pt x="756" y="409"/>
                    </a:cubicBezTo>
                    <a:cubicBezTo>
                      <a:pt x="784" y="409"/>
                      <a:pt x="807" y="386"/>
                      <a:pt x="807" y="358"/>
                    </a:cubicBezTo>
                    <a:cubicBezTo>
                      <a:pt x="807" y="330"/>
                      <a:pt x="784" y="307"/>
                      <a:pt x="756" y="307"/>
                    </a:cubicBezTo>
                    <a:close/>
                    <a:moveTo>
                      <a:pt x="905" y="307"/>
                    </a:moveTo>
                    <a:cubicBezTo>
                      <a:pt x="888" y="307"/>
                      <a:pt x="874" y="321"/>
                      <a:pt x="874" y="338"/>
                    </a:cubicBezTo>
                    <a:cubicBezTo>
                      <a:pt x="874" y="354"/>
                      <a:pt x="888" y="370"/>
                      <a:pt x="905" y="370"/>
                    </a:cubicBezTo>
                    <a:cubicBezTo>
                      <a:pt x="921" y="370"/>
                      <a:pt x="936" y="354"/>
                      <a:pt x="936" y="338"/>
                    </a:cubicBezTo>
                    <a:cubicBezTo>
                      <a:pt x="936" y="321"/>
                      <a:pt x="921" y="307"/>
                      <a:pt x="905" y="307"/>
                    </a:cubicBezTo>
                    <a:close/>
                    <a:moveTo>
                      <a:pt x="993" y="449"/>
                    </a:moveTo>
                    <a:cubicBezTo>
                      <a:pt x="962" y="449"/>
                      <a:pt x="936" y="474"/>
                      <a:pt x="936" y="505"/>
                    </a:cubicBezTo>
                    <a:cubicBezTo>
                      <a:pt x="936" y="536"/>
                      <a:pt x="962" y="561"/>
                      <a:pt x="993" y="561"/>
                    </a:cubicBezTo>
                    <a:cubicBezTo>
                      <a:pt x="1024" y="561"/>
                      <a:pt x="1049" y="536"/>
                      <a:pt x="1049" y="505"/>
                    </a:cubicBezTo>
                    <a:cubicBezTo>
                      <a:pt x="1049" y="474"/>
                      <a:pt x="1024" y="449"/>
                      <a:pt x="993" y="449"/>
                    </a:cubicBezTo>
                    <a:close/>
                    <a:moveTo>
                      <a:pt x="750" y="502"/>
                    </a:moveTo>
                    <a:cubicBezTo>
                      <a:pt x="725" y="502"/>
                      <a:pt x="705" y="521"/>
                      <a:pt x="705" y="547"/>
                    </a:cubicBezTo>
                    <a:cubicBezTo>
                      <a:pt x="705" y="572"/>
                      <a:pt x="724" y="592"/>
                      <a:pt x="750" y="592"/>
                    </a:cubicBezTo>
                    <a:cubicBezTo>
                      <a:pt x="775" y="592"/>
                      <a:pt x="795" y="572"/>
                      <a:pt x="795" y="547"/>
                    </a:cubicBezTo>
                    <a:cubicBezTo>
                      <a:pt x="795" y="521"/>
                      <a:pt x="776" y="502"/>
                      <a:pt x="750" y="502"/>
                    </a:cubicBezTo>
                    <a:close/>
                    <a:moveTo>
                      <a:pt x="863" y="409"/>
                    </a:moveTo>
                    <a:cubicBezTo>
                      <a:pt x="841" y="409"/>
                      <a:pt x="821" y="428"/>
                      <a:pt x="821" y="451"/>
                    </a:cubicBezTo>
                    <a:cubicBezTo>
                      <a:pt x="821" y="473"/>
                      <a:pt x="840" y="494"/>
                      <a:pt x="863" y="494"/>
                    </a:cubicBezTo>
                    <a:cubicBezTo>
                      <a:pt x="885" y="494"/>
                      <a:pt x="905" y="474"/>
                      <a:pt x="905" y="451"/>
                    </a:cubicBezTo>
                    <a:cubicBezTo>
                      <a:pt x="905" y="426"/>
                      <a:pt x="886" y="409"/>
                      <a:pt x="863" y="409"/>
                    </a:cubicBezTo>
                    <a:close/>
                    <a:moveTo>
                      <a:pt x="883" y="629"/>
                    </a:moveTo>
                    <a:cubicBezTo>
                      <a:pt x="866" y="629"/>
                      <a:pt x="852" y="643"/>
                      <a:pt x="852" y="660"/>
                    </a:cubicBezTo>
                    <a:cubicBezTo>
                      <a:pt x="852" y="677"/>
                      <a:pt x="866" y="691"/>
                      <a:pt x="883" y="691"/>
                    </a:cubicBezTo>
                    <a:cubicBezTo>
                      <a:pt x="900" y="691"/>
                      <a:pt x="914" y="677"/>
                      <a:pt x="914" y="660"/>
                    </a:cubicBezTo>
                    <a:cubicBezTo>
                      <a:pt x="914" y="643"/>
                      <a:pt x="900" y="629"/>
                      <a:pt x="883" y="629"/>
                    </a:cubicBezTo>
                    <a:close/>
                    <a:moveTo>
                      <a:pt x="756" y="629"/>
                    </a:moveTo>
                    <a:cubicBezTo>
                      <a:pt x="747" y="629"/>
                      <a:pt x="742" y="634"/>
                      <a:pt x="742" y="643"/>
                    </a:cubicBezTo>
                    <a:cubicBezTo>
                      <a:pt x="742" y="651"/>
                      <a:pt x="747" y="657"/>
                      <a:pt x="756" y="657"/>
                    </a:cubicBezTo>
                    <a:cubicBezTo>
                      <a:pt x="764" y="657"/>
                      <a:pt x="770" y="651"/>
                      <a:pt x="770" y="643"/>
                    </a:cubicBezTo>
                    <a:cubicBezTo>
                      <a:pt x="770" y="634"/>
                      <a:pt x="762" y="629"/>
                      <a:pt x="756" y="629"/>
                    </a:cubicBezTo>
                    <a:close/>
                    <a:moveTo>
                      <a:pt x="886" y="516"/>
                    </a:moveTo>
                    <a:cubicBezTo>
                      <a:pt x="880" y="516"/>
                      <a:pt x="874" y="522"/>
                      <a:pt x="874" y="528"/>
                    </a:cubicBezTo>
                    <a:cubicBezTo>
                      <a:pt x="874" y="533"/>
                      <a:pt x="880" y="539"/>
                      <a:pt x="886" y="539"/>
                    </a:cubicBezTo>
                    <a:cubicBezTo>
                      <a:pt x="891" y="539"/>
                      <a:pt x="897" y="533"/>
                      <a:pt x="897" y="528"/>
                    </a:cubicBezTo>
                    <a:cubicBezTo>
                      <a:pt x="897" y="522"/>
                      <a:pt x="891" y="516"/>
                      <a:pt x="886" y="516"/>
                    </a:cubicBezTo>
                    <a:close/>
                    <a:moveTo>
                      <a:pt x="1744" y="282"/>
                    </a:moveTo>
                    <a:cubicBezTo>
                      <a:pt x="1715" y="282"/>
                      <a:pt x="1693" y="305"/>
                      <a:pt x="1693" y="333"/>
                    </a:cubicBezTo>
                    <a:cubicBezTo>
                      <a:pt x="1693" y="361"/>
                      <a:pt x="1715" y="384"/>
                      <a:pt x="1744" y="384"/>
                    </a:cubicBezTo>
                    <a:cubicBezTo>
                      <a:pt x="1772" y="384"/>
                      <a:pt x="1794" y="361"/>
                      <a:pt x="1794" y="333"/>
                    </a:cubicBezTo>
                    <a:cubicBezTo>
                      <a:pt x="1794" y="305"/>
                      <a:pt x="1772" y="282"/>
                      <a:pt x="1744" y="282"/>
                    </a:cubicBezTo>
                    <a:close/>
                    <a:moveTo>
                      <a:pt x="1656" y="358"/>
                    </a:moveTo>
                    <a:cubicBezTo>
                      <a:pt x="1650" y="358"/>
                      <a:pt x="1645" y="364"/>
                      <a:pt x="1645" y="370"/>
                    </a:cubicBezTo>
                    <a:cubicBezTo>
                      <a:pt x="1645" y="375"/>
                      <a:pt x="1650" y="381"/>
                      <a:pt x="1656" y="381"/>
                    </a:cubicBezTo>
                    <a:cubicBezTo>
                      <a:pt x="1662" y="381"/>
                      <a:pt x="1667" y="375"/>
                      <a:pt x="1667" y="370"/>
                    </a:cubicBezTo>
                    <a:cubicBezTo>
                      <a:pt x="1665" y="364"/>
                      <a:pt x="1662" y="358"/>
                      <a:pt x="1656" y="358"/>
                    </a:cubicBezTo>
                    <a:close/>
                    <a:moveTo>
                      <a:pt x="1724" y="11"/>
                    </a:moveTo>
                    <a:cubicBezTo>
                      <a:pt x="1690" y="11"/>
                      <a:pt x="1665" y="36"/>
                      <a:pt x="1665" y="70"/>
                    </a:cubicBezTo>
                    <a:cubicBezTo>
                      <a:pt x="1665" y="103"/>
                      <a:pt x="1690" y="130"/>
                      <a:pt x="1724" y="130"/>
                    </a:cubicBezTo>
                    <a:cubicBezTo>
                      <a:pt x="1758" y="130"/>
                      <a:pt x="1783" y="104"/>
                      <a:pt x="1783" y="70"/>
                    </a:cubicBezTo>
                    <a:cubicBezTo>
                      <a:pt x="1783" y="39"/>
                      <a:pt x="1758" y="11"/>
                      <a:pt x="1724" y="11"/>
                    </a:cubicBezTo>
                    <a:close/>
                    <a:moveTo>
                      <a:pt x="1769" y="203"/>
                    </a:moveTo>
                    <a:cubicBezTo>
                      <a:pt x="1761" y="203"/>
                      <a:pt x="1755" y="208"/>
                      <a:pt x="1755" y="217"/>
                    </a:cubicBezTo>
                    <a:cubicBezTo>
                      <a:pt x="1755" y="225"/>
                      <a:pt x="1761" y="231"/>
                      <a:pt x="1769" y="231"/>
                    </a:cubicBezTo>
                    <a:cubicBezTo>
                      <a:pt x="1777" y="231"/>
                      <a:pt x="1783" y="226"/>
                      <a:pt x="1783" y="217"/>
                    </a:cubicBezTo>
                    <a:cubicBezTo>
                      <a:pt x="1783" y="209"/>
                      <a:pt x="1777" y="203"/>
                      <a:pt x="1769" y="203"/>
                    </a:cubicBezTo>
                    <a:close/>
                    <a:moveTo>
                      <a:pt x="2237" y="288"/>
                    </a:moveTo>
                    <a:cubicBezTo>
                      <a:pt x="2237" y="319"/>
                      <a:pt x="2263" y="344"/>
                      <a:pt x="2294" y="344"/>
                    </a:cubicBezTo>
                    <a:cubicBezTo>
                      <a:pt x="2325" y="344"/>
                      <a:pt x="2350" y="319"/>
                      <a:pt x="2350" y="288"/>
                    </a:cubicBezTo>
                    <a:cubicBezTo>
                      <a:pt x="2350" y="257"/>
                      <a:pt x="2325" y="231"/>
                      <a:pt x="2294" y="231"/>
                    </a:cubicBezTo>
                    <a:cubicBezTo>
                      <a:pt x="2263" y="231"/>
                      <a:pt x="2237" y="257"/>
                      <a:pt x="2237" y="288"/>
                    </a:cubicBezTo>
                    <a:close/>
                    <a:moveTo>
                      <a:pt x="2398" y="355"/>
                    </a:moveTo>
                    <a:cubicBezTo>
                      <a:pt x="2398" y="369"/>
                      <a:pt x="2410" y="384"/>
                      <a:pt x="2427" y="384"/>
                    </a:cubicBezTo>
                    <a:cubicBezTo>
                      <a:pt x="2441" y="384"/>
                      <a:pt x="2455" y="372"/>
                      <a:pt x="2455" y="355"/>
                    </a:cubicBezTo>
                    <a:cubicBezTo>
                      <a:pt x="2455" y="341"/>
                      <a:pt x="2443" y="327"/>
                      <a:pt x="2427" y="327"/>
                    </a:cubicBezTo>
                    <a:cubicBezTo>
                      <a:pt x="2410" y="327"/>
                      <a:pt x="2398" y="340"/>
                      <a:pt x="2398" y="355"/>
                    </a:cubicBezTo>
                    <a:close/>
                    <a:moveTo>
                      <a:pt x="1879" y="25"/>
                    </a:moveTo>
                    <a:cubicBezTo>
                      <a:pt x="1856" y="25"/>
                      <a:pt x="1837" y="45"/>
                      <a:pt x="1837" y="68"/>
                    </a:cubicBezTo>
                    <a:cubicBezTo>
                      <a:pt x="1837" y="90"/>
                      <a:pt x="1856" y="110"/>
                      <a:pt x="1879" y="110"/>
                    </a:cubicBezTo>
                    <a:cubicBezTo>
                      <a:pt x="1902" y="110"/>
                      <a:pt x="1921" y="90"/>
                      <a:pt x="1921" y="68"/>
                    </a:cubicBezTo>
                    <a:cubicBezTo>
                      <a:pt x="1921" y="45"/>
                      <a:pt x="1902" y="25"/>
                      <a:pt x="1879" y="25"/>
                    </a:cubicBezTo>
                    <a:close/>
                    <a:moveTo>
                      <a:pt x="2139" y="254"/>
                    </a:moveTo>
                    <a:cubicBezTo>
                      <a:pt x="2127" y="254"/>
                      <a:pt x="2119" y="262"/>
                      <a:pt x="2119" y="274"/>
                    </a:cubicBezTo>
                    <a:cubicBezTo>
                      <a:pt x="2119" y="285"/>
                      <a:pt x="2127" y="293"/>
                      <a:pt x="2139" y="293"/>
                    </a:cubicBezTo>
                    <a:cubicBezTo>
                      <a:pt x="2150" y="293"/>
                      <a:pt x="2158" y="285"/>
                      <a:pt x="2158" y="274"/>
                    </a:cubicBezTo>
                    <a:cubicBezTo>
                      <a:pt x="2158" y="262"/>
                      <a:pt x="2150" y="254"/>
                      <a:pt x="2139" y="254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56" name="Freeform 5">
                <a:extLst>
                  <a:ext uri="{FF2B5EF4-FFF2-40B4-BE49-F238E27FC236}">
                    <a16:creationId xmlns:a16="http://schemas.microsoft.com/office/drawing/2014/main" id="{D96C34E7-AD9E-48AB-BF69-313CF92E81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34368" y="647499"/>
                <a:ext cx="849206" cy="737306"/>
              </a:xfrm>
              <a:custGeom>
                <a:avLst/>
                <a:gdLst>
                  <a:gd name="T0" fmla="*/ 832 w 2441"/>
                  <a:gd name="T1" fmla="*/ 0 h 2119"/>
                  <a:gd name="T2" fmla="*/ 1052 w 2441"/>
                  <a:gd name="T3" fmla="*/ 0 h 2119"/>
                  <a:gd name="T4" fmla="*/ 1494 w 2441"/>
                  <a:gd name="T5" fmla="*/ 192 h 2119"/>
                  <a:gd name="T6" fmla="*/ 1661 w 2441"/>
                  <a:gd name="T7" fmla="*/ 96 h 2119"/>
                  <a:gd name="T8" fmla="*/ 609 w 2441"/>
                  <a:gd name="T9" fmla="*/ 384 h 2119"/>
                  <a:gd name="T10" fmla="*/ 1052 w 2441"/>
                  <a:gd name="T11" fmla="*/ 192 h 2119"/>
                  <a:gd name="T12" fmla="*/ 1109 w 2441"/>
                  <a:gd name="T13" fmla="*/ 288 h 2119"/>
                  <a:gd name="T14" fmla="*/ 1329 w 2441"/>
                  <a:gd name="T15" fmla="*/ 286 h 2119"/>
                  <a:gd name="T16" fmla="*/ 1940 w 2441"/>
                  <a:gd name="T17" fmla="*/ 192 h 2119"/>
                  <a:gd name="T18" fmla="*/ 333 w 2441"/>
                  <a:gd name="T19" fmla="*/ 480 h 2119"/>
                  <a:gd name="T20" fmla="*/ 554 w 2441"/>
                  <a:gd name="T21" fmla="*/ 478 h 2119"/>
                  <a:gd name="T22" fmla="*/ 1162 w 2441"/>
                  <a:gd name="T23" fmla="*/ 576 h 2119"/>
                  <a:gd name="T24" fmla="*/ 1274 w 2441"/>
                  <a:gd name="T25" fmla="*/ 576 h 2119"/>
                  <a:gd name="T26" fmla="*/ 1384 w 2441"/>
                  <a:gd name="T27" fmla="*/ 384 h 2119"/>
                  <a:gd name="T28" fmla="*/ 1940 w 2441"/>
                  <a:gd name="T29" fmla="*/ 384 h 2119"/>
                  <a:gd name="T30" fmla="*/ 276 w 2441"/>
                  <a:gd name="T31" fmla="*/ 771 h 2119"/>
                  <a:gd name="T32" fmla="*/ 664 w 2441"/>
                  <a:gd name="T33" fmla="*/ 677 h 2119"/>
                  <a:gd name="T34" fmla="*/ 166 w 2441"/>
                  <a:gd name="T35" fmla="*/ 771 h 2119"/>
                  <a:gd name="T36" fmla="*/ 389 w 2441"/>
                  <a:gd name="T37" fmla="*/ 962 h 2119"/>
                  <a:gd name="T38" fmla="*/ 499 w 2441"/>
                  <a:gd name="T39" fmla="*/ 771 h 2119"/>
                  <a:gd name="T40" fmla="*/ 1274 w 2441"/>
                  <a:gd name="T41" fmla="*/ 771 h 2119"/>
                  <a:gd name="T42" fmla="*/ 1494 w 2441"/>
                  <a:gd name="T43" fmla="*/ 771 h 2119"/>
                  <a:gd name="T44" fmla="*/ 1827 w 2441"/>
                  <a:gd name="T45" fmla="*/ 771 h 2119"/>
                  <a:gd name="T46" fmla="*/ 2163 w 2441"/>
                  <a:gd name="T47" fmla="*/ 771 h 2119"/>
                  <a:gd name="T48" fmla="*/ 166 w 2441"/>
                  <a:gd name="T49" fmla="*/ 962 h 2119"/>
                  <a:gd name="T50" fmla="*/ 386 w 2441"/>
                  <a:gd name="T51" fmla="*/ 962 h 2119"/>
                  <a:gd name="T52" fmla="*/ 1165 w 2441"/>
                  <a:gd name="T53" fmla="*/ 962 h 2119"/>
                  <a:gd name="T54" fmla="*/ 1384 w 2441"/>
                  <a:gd name="T55" fmla="*/ 962 h 2119"/>
                  <a:gd name="T56" fmla="*/ 1052 w 2441"/>
                  <a:gd name="T57" fmla="*/ 962 h 2119"/>
                  <a:gd name="T58" fmla="*/ 1830 w 2441"/>
                  <a:gd name="T59" fmla="*/ 962 h 2119"/>
                  <a:gd name="T60" fmla="*/ 2050 w 2441"/>
                  <a:gd name="T61" fmla="*/ 962 h 2119"/>
                  <a:gd name="T62" fmla="*/ 2383 w 2441"/>
                  <a:gd name="T63" fmla="*/ 962 h 2119"/>
                  <a:gd name="T64" fmla="*/ 389 w 2441"/>
                  <a:gd name="T65" fmla="*/ 1156 h 2119"/>
                  <a:gd name="T66" fmla="*/ 609 w 2441"/>
                  <a:gd name="T67" fmla="*/ 1156 h 2119"/>
                  <a:gd name="T68" fmla="*/ 1494 w 2441"/>
                  <a:gd name="T69" fmla="*/ 1348 h 2119"/>
                  <a:gd name="T70" fmla="*/ 996 w 2441"/>
                  <a:gd name="T71" fmla="*/ 1252 h 2119"/>
                  <a:gd name="T72" fmla="*/ 1827 w 2441"/>
                  <a:gd name="T73" fmla="*/ 1348 h 2119"/>
                  <a:gd name="T74" fmla="*/ 2050 w 2441"/>
                  <a:gd name="T75" fmla="*/ 1156 h 2119"/>
                  <a:gd name="T76" fmla="*/ 276 w 2441"/>
                  <a:gd name="T77" fmla="*/ 1348 h 2119"/>
                  <a:gd name="T78" fmla="*/ 499 w 2441"/>
                  <a:gd name="T79" fmla="*/ 1540 h 2119"/>
                  <a:gd name="T80" fmla="*/ 609 w 2441"/>
                  <a:gd name="T81" fmla="*/ 1348 h 2119"/>
                  <a:gd name="T82" fmla="*/ 1830 w 2441"/>
                  <a:gd name="T83" fmla="*/ 1348 h 2119"/>
                  <a:gd name="T84" fmla="*/ 2050 w 2441"/>
                  <a:gd name="T85" fmla="*/ 1348 h 2119"/>
                  <a:gd name="T86" fmla="*/ 609 w 2441"/>
                  <a:gd name="T87" fmla="*/ 1732 h 2119"/>
                  <a:gd name="T88" fmla="*/ 776 w 2441"/>
                  <a:gd name="T89" fmla="*/ 1636 h 2119"/>
                  <a:gd name="T90" fmla="*/ 997 w 2441"/>
                  <a:gd name="T91" fmla="*/ 1633 h 2119"/>
                  <a:gd name="T92" fmla="*/ 1604 w 2441"/>
                  <a:gd name="T93" fmla="*/ 1732 h 2119"/>
                  <a:gd name="T94" fmla="*/ 1717 w 2441"/>
                  <a:gd name="T95" fmla="*/ 1732 h 2119"/>
                  <a:gd name="T96" fmla="*/ 2107 w 2441"/>
                  <a:gd name="T97" fmla="*/ 1636 h 2119"/>
                  <a:gd name="T98" fmla="*/ 829 w 2441"/>
                  <a:gd name="T99" fmla="*/ 1924 h 2119"/>
                  <a:gd name="T100" fmla="*/ 942 w 2441"/>
                  <a:gd name="T101" fmla="*/ 1924 h 2119"/>
                  <a:gd name="T102" fmla="*/ 1329 w 2441"/>
                  <a:gd name="T103" fmla="*/ 1830 h 2119"/>
                  <a:gd name="T104" fmla="*/ 1607 w 2441"/>
                  <a:gd name="T105" fmla="*/ 1732 h 2119"/>
                  <a:gd name="T106" fmla="*/ 1830 w 2441"/>
                  <a:gd name="T107" fmla="*/ 1924 h 2119"/>
                  <a:gd name="T108" fmla="*/ 776 w 2441"/>
                  <a:gd name="T109" fmla="*/ 2022 h 2119"/>
                  <a:gd name="T110" fmla="*/ 1162 w 2441"/>
                  <a:gd name="T111" fmla="*/ 2118 h 2119"/>
                  <a:gd name="T112" fmla="*/ 1274 w 2441"/>
                  <a:gd name="T113" fmla="*/ 2118 h 2119"/>
                  <a:gd name="T114" fmla="*/ 1384 w 2441"/>
                  <a:gd name="T115" fmla="*/ 1927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1" h="2119">
                    <a:moveTo>
                      <a:pt x="776" y="96"/>
                    </a:moveTo>
                    <a:lnTo>
                      <a:pt x="719" y="192"/>
                    </a:lnTo>
                    <a:lnTo>
                      <a:pt x="609" y="192"/>
                    </a:lnTo>
                    <a:lnTo>
                      <a:pt x="553" y="96"/>
                    </a:lnTo>
                    <a:lnTo>
                      <a:pt x="609" y="0"/>
                    </a:lnTo>
                    <a:lnTo>
                      <a:pt x="719" y="0"/>
                    </a:lnTo>
                    <a:lnTo>
                      <a:pt x="776" y="96"/>
                    </a:lnTo>
                    <a:close/>
                    <a:moveTo>
                      <a:pt x="942" y="0"/>
                    </a:moveTo>
                    <a:lnTo>
                      <a:pt x="832" y="0"/>
                    </a:lnTo>
                    <a:lnTo>
                      <a:pt x="776" y="96"/>
                    </a:lnTo>
                    <a:lnTo>
                      <a:pt x="832" y="192"/>
                    </a:lnTo>
                    <a:lnTo>
                      <a:pt x="942" y="192"/>
                    </a:lnTo>
                    <a:lnTo>
                      <a:pt x="997" y="99"/>
                    </a:lnTo>
                    <a:lnTo>
                      <a:pt x="1052" y="192"/>
                    </a:lnTo>
                    <a:lnTo>
                      <a:pt x="1162" y="192"/>
                    </a:lnTo>
                    <a:lnTo>
                      <a:pt x="1219" y="96"/>
                    </a:lnTo>
                    <a:lnTo>
                      <a:pt x="1162" y="0"/>
                    </a:lnTo>
                    <a:lnTo>
                      <a:pt x="1052" y="0"/>
                    </a:lnTo>
                    <a:lnTo>
                      <a:pt x="997" y="94"/>
                    </a:lnTo>
                    <a:lnTo>
                      <a:pt x="942" y="0"/>
                    </a:lnTo>
                    <a:close/>
                    <a:moveTo>
                      <a:pt x="1384" y="0"/>
                    </a:moveTo>
                    <a:lnTo>
                      <a:pt x="1274" y="0"/>
                    </a:lnTo>
                    <a:lnTo>
                      <a:pt x="1219" y="96"/>
                    </a:lnTo>
                    <a:lnTo>
                      <a:pt x="1274" y="192"/>
                    </a:lnTo>
                    <a:lnTo>
                      <a:pt x="1384" y="192"/>
                    </a:lnTo>
                    <a:lnTo>
                      <a:pt x="1439" y="99"/>
                    </a:lnTo>
                    <a:lnTo>
                      <a:pt x="1494" y="192"/>
                    </a:lnTo>
                    <a:lnTo>
                      <a:pt x="1604" y="192"/>
                    </a:lnTo>
                    <a:lnTo>
                      <a:pt x="1661" y="96"/>
                    </a:lnTo>
                    <a:lnTo>
                      <a:pt x="1607" y="0"/>
                    </a:lnTo>
                    <a:lnTo>
                      <a:pt x="1494" y="0"/>
                    </a:lnTo>
                    <a:lnTo>
                      <a:pt x="1439" y="94"/>
                    </a:lnTo>
                    <a:lnTo>
                      <a:pt x="1384" y="0"/>
                    </a:lnTo>
                    <a:close/>
                    <a:moveTo>
                      <a:pt x="1827" y="0"/>
                    </a:moveTo>
                    <a:lnTo>
                      <a:pt x="1717" y="0"/>
                    </a:lnTo>
                    <a:lnTo>
                      <a:pt x="1661" y="96"/>
                    </a:lnTo>
                    <a:lnTo>
                      <a:pt x="1717" y="192"/>
                    </a:lnTo>
                    <a:lnTo>
                      <a:pt x="1827" y="192"/>
                    </a:lnTo>
                    <a:lnTo>
                      <a:pt x="1884" y="96"/>
                    </a:lnTo>
                    <a:lnTo>
                      <a:pt x="1827" y="0"/>
                    </a:lnTo>
                    <a:close/>
                    <a:moveTo>
                      <a:pt x="609" y="192"/>
                    </a:moveTo>
                    <a:lnTo>
                      <a:pt x="499" y="192"/>
                    </a:lnTo>
                    <a:lnTo>
                      <a:pt x="443" y="288"/>
                    </a:lnTo>
                    <a:lnTo>
                      <a:pt x="499" y="384"/>
                    </a:lnTo>
                    <a:lnTo>
                      <a:pt x="609" y="384"/>
                    </a:lnTo>
                    <a:lnTo>
                      <a:pt x="664" y="290"/>
                    </a:lnTo>
                    <a:lnTo>
                      <a:pt x="719" y="384"/>
                    </a:lnTo>
                    <a:lnTo>
                      <a:pt x="829" y="384"/>
                    </a:lnTo>
                    <a:lnTo>
                      <a:pt x="886" y="288"/>
                    </a:lnTo>
                    <a:lnTo>
                      <a:pt x="829" y="192"/>
                    </a:lnTo>
                    <a:lnTo>
                      <a:pt x="719" y="192"/>
                    </a:lnTo>
                    <a:lnTo>
                      <a:pt x="664" y="286"/>
                    </a:lnTo>
                    <a:lnTo>
                      <a:pt x="609" y="192"/>
                    </a:lnTo>
                    <a:close/>
                    <a:moveTo>
                      <a:pt x="1052" y="192"/>
                    </a:moveTo>
                    <a:lnTo>
                      <a:pt x="942" y="192"/>
                    </a:lnTo>
                    <a:lnTo>
                      <a:pt x="886" y="288"/>
                    </a:lnTo>
                    <a:lnTo>
                      <a:pt x="942" y="384"/>
                    </a:lnTo>
                    <a:lnTo>
                      <a:pt x="1052" y="384"/>
                    </a:lnTo>
                    <a:lnTo>
                      <a:pt x="1109" y="288"/>
                    </a:lnTo>
                    <a:lnTo>
                      <a:pt x="1052" y="192"/>
                    </a:lnTo>
                    <a:close/>
                    <a:moveTo>
                      <a:pt x="1274" y="192"/>
                    </a:moveTo>
                    <a:lnTo>
                      <a:pt x="1165" y="192"/>
                    </a:lnTo>
                    <a:lnTo>
                      <a:pt x="1109" y="288"/>
                    </a:lnTo>
                    <a:lnTo>
                      <a:pt x="1165" y="384"/>
                    </a:lnTo>
                    <a:lnTo>
                      <a:pt x="1274" y="384"/>
                    </a:lnTo>
                    <a:lnTo>
                      <a:pt x="1329" y="290"/>
                    </a:lnTo>
                    <a:lnTo>
                      <a:pt x="1384" y="384"/>
                    </a:lnTo>
                    <a:lnTo>
                      <a:pt x="1494" y="384"/>
                    </a:lnTo>
                    <a:lnTo>
                      <a:pt x="1551" y="288"/>
                    </a:lnTo>
                    <a:lnTo>
                      <a:pt x="1494" y="192"/>
                    </a:lnTo>
                    <a:lnTo>
                      <a:pt x="1384" y="192"/>
                    </a:lnTo>
                    <a:lnTo>
                      <a:pt x="1329" y="286"/>
                    </a:lnTo>
                    <a:lnTo>
                      <a:pt x="1274" y="192"/>
                    </a:lnTo>
                    <a:close/>
                    <a:moveTo>
                      <a:pt x="1717" y="192"/>
                    </a:moveTo>
                    <a:lnTo>
                      <a:pt x="1607" y="192"/>
                    </a:lnTo>
                    <a:lnTo>
                      <a:pt x="1551" y="288"/>
                    </a:lnTo>
                    <a:lnTo>
                      <a:pt x="1607" y="384"/>
                    </a:lnTo>
                    <a:lnTo>
                      <a:pt x="1717" y="384"/>
                    </a:lnTo>
                    <a:lnTo>
                      <a:pt x="1774" y="288"/>
                    </a:lnTo>
                    <a:lnTo>
                      <a:pt x="1717" y="192"/>
                    </a:lnTo>
                    <a:close/>
                    <a:moveTo>
                      <a:pt x="1940" y="192"/>
                    </a:moveTo>
                    <a:lnTo>
                      <a:pt x="1830" y="192"/>
                    </a:lnTo>
                    <a:lnTo>
                      <a:pt x="1774" y="288"/>
                    </a:lnTo>
                    <a:lnTo>
                      <a:pt x="1830" y="384"/>
                    </a:lnTo>
                    <a:lnTo>
                      <a:pt x="1940" y="384"/>
                    </a:lnTo>
                    <a:lnTo>
                      <a:pt x="1997" y="288"/>
                    </a:lnTo>
                    <a:lnTo>
                      <a:pt x="1940" y="192"/>
                    </a:lnTo>
                    <a:close/>
                    <a:moveTo>
                      <a:pt x="499" y="384"/>
                    </a:moveTo>
                    <a:lnTo>
                      <a:pt x="389" y="384"/>
                    </a:lnTo>
                    <a:lnTo>
                      <a:pt x="333" y="480"/>
                    </a:lnTo>
                    <a:lnTo>
                      <a:pt x="389" y="576"/>
                    </a:lnTo>
                    <a:lnTo>
                      <a:pt x="499" y="576"/>
                    </a:lnTo>
                    <a:lnTo>
                      <a:pt x="554" y="482"/>
                    </a:lnTo>
                    <a:lnTo>
                      <a:pt x="609" y="576"/>
                    </a:lnTo>
                    <a:lnTo>
                      <a:pt x="719" y="576"/>
                    </a:lnTo>
                    <a:lnTo>
                      <a:pt x="776" y="480"/>
                    </a:lnTo>
                    <a:lnTo>
                      <a:pt x="719" y="384"/>
                    </a:lnTo>
                    <a:lnTo>
                      <a:pt x="609" y="384"/>
                    </a:lnTo>
                    <a:lnTo>
                      <a:pt x="554" y="478"/>
                    </a:lnTo>
                    <a:lnTo>
                      <a:pt x="499" y="384"/>
                    </a:lnTo>
                    <a:close/>
                    <a:moveTo>
                      <a:pt x="942" y="384"/>
                    </a:moveTo>
                    <a:lnTo>
                      <a:pt x="832" y="384"/>
                    </a:lnTo>
                    <a:lnTo>
                      <a:pt x="776" y="480"/>
                    </a:lnTo>
                    <a:lnTo>
                      <a:pt x="832" y="576"/>
                    </a:lnTo>
                    <a:lnTo>
                      <a:pt x="942" y="576"/>
                    </a:lnTo>
                    <a:lnTo>
                      <a:pt x="997" y="482"/>
                    </a:lnTo>
                    <a:lnTo>
                      <a:pt x="1052" y="576"/>
                    </a:lnTo>
                    <a:lnTo>
                      <a:pt x="1162" y="576"/>
                    </a:lnTo>
                    <a:lnTo>
                      <a:pt x="1219" y="480"/>
                    </a:lnTo>
                    <a:lnTo>
                      <a:pt x="1162" y="384"/>
                    </a:lnTo>
                    <a:lnTo>
                      <a:pt x="1052" y="384"/>
                    </a:lnTo>
                    <a:lnTo>
                      <a:pt x="997" y="478"/>
                    </a:lnTo>
                    <a:lnTo>
                      <a:pt x="942" y="384"/>
                    </a:lnTo>
                    <a:close/>
                    <a:moveTo>
                      <a:pt x="1384" y="384"/>
                    </a:moveTo>
                    <a:lnTo>
                      <a:pt x="1274" y="384"/>
                    </a:lnTo>
                    <a:lnTo>
                      <a:pt x="1219" y="480"/>
                    </a:lnTo>
                    <a:lnTo>
                      <a:pt x="1274" y="576"/>
                    </a:lnTo>
                    <a:lnTo>
                      <a:pt x="1384" y="576"/>
                    </a:lnTo>
                    <a:lnTo>
                      <a:pt x="1439" y="482"/>
                    </a:lnTo>
                    <a:lnTo>
                      <a:pt x="1494" y="576"/>
                    </a:lnTo>
                    <a:lnTo>
                      <a:pt x="1604" y="576"/>
                    </a:lnTo>
                    <a:lnTo>
                      <a:pt x="1661" y="480"/>
                    </a:lnTo>
                    <a:lnTo>
                      <a:pt x="1607" y="384"/>
                    </a:lnTo>
                    <a:lnTo>
                      <a:pt x="1494" y="384"/>
                    </a:lnTo>
                    <a:lnTo>
                      <a:pt x="1439" y="478"/>
                    </a:lnTo>
                    <a:lnTo>
                      <a:pt x="1384" y="384"/>
                    </a:lnTo>
                    <a:close/>
                    <a:moveTo>
                      <a:pt x="1827" y="384"/>
                    </a:moveTo>
                    <a:lnTo>
                      <a:pt x="1717" y="384"/>
                    </a:lnTo>
                    <a:lnTo>
                      <a:pt x="1661" y="480"/>
                    </a:lnTo>
                    <a:lnTo>
                      <a:pt x="1717" y="576"/>
                    </a:lnTo>
                    <a:lnTo>
                      <a:pt x="1827" y="576"/>
                    </a:lnTo>
                    <a:lnTo>
                      <a:pt x="1884" y="480"/>
                    </a:lnTo>
                    <a:lnTo>
                      <a:pt x="1827" y="384"/>
                    </a:lnTo>
                    <a:close/>
                    <a:moveTo>
                      <a:pt x="2050" y="384"/>
                    </a:moveTo>
                    <a:lnTo>
                      <a:pt x="1940" y="384"/>
                    </a:lnTo>
                    <a:lnTo>
                      <a:pt x="1884" y="480"/>
                    </a:lnTo>
                    <a:lnTo>
                      <a:pt x="1940" y="576"/>
                    </a:lnTo>
                    <a:lnTo>
                      <a:pt x="2050" y="576"/>
                    </a:lnTo>
                    <a:lnTo>
                      <a:pt x="2107" y="480"/>
                    </a:lnTo>
                    <a:lnTo>
                      <a:pt x="2050" y="384"/>
                    </a:lnTo>
                    <a:close/>
                    <a:moveTo>
                      <a:pt x="386" y="579"/>
                    </a:moveTo>
                    <a:lnTo>
                      <a:pt x="276" y="579"/>
                    </a:lnTo>
                    <a:lnTo>
                      <a:pt x="220" y="675"/>
                    </a:lnTo>
                    <a:lnTo>
                      <a:pt x="276" y="771"/>
                    </a:lnTo>
                    <a:lnTo>
                      <a:pt x="386" y="771"/>
                    </a:lnTo>
                    <a:lnTo>
                      <a:pt x="443" y="675"/>
                    </a:lnTo>
                    <a:lnTo>
                      <a:pt x="386" y="579"/>
                    </a:lnTo>
                    <a:close/>
                    <a:moveTo>
                      <a:pt x="609" y="579"/>
                    </a:moveTo>
                    <a:lnTo>
                      <a:pt x="499" y="579"/>
                    </a:lnTo>
                    <a:lnTo>
                      <a:pt x="443" y="675"/>
                    </a:lnTo>
                    <a:lnTo>
                      <a:pt x="499" y="771"/>
                    </a:lnTo>
                    <a:lnTo>
                      <a:pt x="609" y="771"/>
                    </a:lnTo>
                    <a:lnTo>
                      <a:pt x="664" y="677"/>
                    </a:lnTo>
                    <a:lnTo>
                      <a:pt x="719" y="771"/>
                    </a:lnTo>
                    <a:lnTo>
                      <a:pt x="829" y="771"/>
                    </a:lnTo>
                    <a:lnTo>
                      <a:pt x="886" y="675"/>
                    </a:lnTo>
                    <a:lnTo>
                      <a:pt x="829" y="579"/>
                    </a:lnTo>
                    <a:lnTo>
                      <a:pt x="719" y="579"/>
                    </a:lnTo>
                    <a:lnTo>
                      <a:pt x="664" y="672"/>
                    </a:lnTo>
                    <a:lnTo>
                      <a:pt x="609" y="579"/>
                    </a:lnTo>
                    <a:close/>
                    <a:moveTo>
                      <a:pt x="276" y="771"/>
                    </a:moveTo>
                    <a:lnTo>
                      <a:pt x="166" y="771"/>
                    </a:lnTo>
                    <a:lnTo>
                      <a:pt x="110" y="867"/>
                    </a:lnTo>
                    <a:lnTo>
                      <a:pt x="166" y="962"/>
                    </a:lnTo>
                    <a:lnTo>
                      <a:pt x="276" y="962"/>
                    </a:lnTo>
                    <a:lnTo>
                      <a:pt x="333" y="867"/>
                    </a:lnTo>
                    <a:lnTo>
                      <a:pt x="276" y="771"/>
                    </a:lnTo>
                    <a:close/>
                    <a:moveTo>
                      <a:pt x="499" y="771"/>
                    </a:moveTo>
                    <a:lnTo>
                      <a:pt x="389" y="771"/>
                    </a:lnTo>
                    <a:lnTo>
                      <a:pt x="333" y="867"/>
                    </a:lnTo>
                    <a:lnTo>
                      <a:pt x="389" y="962"/>
                    </a:lnTo>
                    <a:lnTo>
                      <a:pt x="499" y="962"/>
                    </a:lnTo>
                    <a:lnTo>
                      <a:pt x="554" y="869"/>
                    </a:lnTo>
                    <a:lnTo>
                      <a:pt x="609" y="962"/>
                    </a:lnTo>
                    <a:lnTo>
                      <a:pt x="719" y="962"/>
                    </a:lnTo>
                    <a:lnTo>
                      <a:pt x="776" y="867"/>
                    </a:lnTo>
                    <a:lnTo>
                      <a:pt x="719" y="771"/>
                    </a:lnTo>
                    <a:lnTo>
                      <a:pt x="609" y="771"/>
                    </a:lnTo>
                    <a:lnTo>
                      <a:pt x="554" y="864"/>
                    </a:lnTo>
                    <a:lnTo>
                      <a:pt x="499" y="771"/>
                    </a:lnTo>
                    <a:close/>
                    <a:moveTo>
                      <a:pt x="1162" y="771"/>
                    </a:moveTo>
                    <a:lnTo>
                      <a:pt x="1052" y="771"/>
                    </a:lnTo>
                    <a:lnTo>
                      <a:pt x="996" y="867"/>
                    </a:lnTo>
                    <a:lnTo>
                      <a:pt x="1052" y="962"/>
                    </a:lnTo>
                    <a:lnTo>
                      <a:pt x="1162" y="962"/>
                    </a:lnTo>
                    <a:lnTo>
                      <a:pt x="1219" y="867"/>
                    </a:lnTo>
                    <a:lnTo>
                      <a:pt x="1162" y="771"/>
                    </a:lnTo>
                    <a:close/>
                    <a:moveTo>
                      <a:pt x="1384" y="771"/>
                    </a:moveTo>
                    <a:lnTo>
                      <a:pt x="1274" y="771"/>
                    </a:lnTo>
                    <a:lnTo>
                      <a:pt x="1219" y="867"/>
                    </a:lnTo>
                    <a:lnTo>
                      <a:pt x="1274" y="962"/>
                    </a:lnTo>
                    <a:lnTo>
                      <a:pt x="1384" y="962"/>
                    </a:lnTo>
                    <a:lnTo>
                      <a:pt x="1439" y="869"/>
                    </a:lnTo>
                    <a:lnTo>
                      <a:pt x="1494" y="962"/>
                    </a:lnTo>
                    <a:lnTo>
                      <a:pt x="1604" y="962"/>
                    </a:lnTo>
                    <a:lnTo>
                      <a:pt x="1661" y="867"/>
                    </a:lnTo>
                    <a:lnTo>
                      <a:pt x="1607" y="771"/>
                    </a:lnTo>
                    <a:lnTo>
                      <a:pt x="1494" y="771"/>
                    </a:lnTo>
                    <a:lnTo>
                      <a:pt x="1439" y="864"/>
                    </a:lnTo>
                    <a:lnTo>
                      <a:pt x="1384" y="771"/>
                    </a:lnTo>
                    <a:close/>
                    <a:moveTo>
                      <a:pt x="1827" y="771"/>
                    </a:moveTo>
                    <a:lnTo>
                      <a:pt x="1717" y="771"/>
                    </a:lnTo>
                    <a:lnTo>
                      <a:pt x="1661" y="867"/>
                    </a:lnTo>
                    <a:lnTo>
                      <a:pt x="1717" y="962"/>
                    </a:lnTo>
                    <a:lnTo>
                      <a:pt x="1827" y="962"/>
                    </a:lnTo>
                    <a:lnTo>
                      <a:pt x="1884" y="867"/>
                    </a:lnTo>
                    <a:lnTo>
                      <a:pt x="1827" y="771"/>
                    </a:lnTo>
                    <a:close/>
                    <a:moveTo>
                      <a:pt x="2050" y="771"/>
                    </a:moveTo>
                    <a:lnTo>
                      <a:pt x="1940" y="771"/>
                    </a:lnTo>
                    <a:lnTo>
                      <a:pt x="1884" y="867"/>
                    </a:lnTo>
                    <a:lnTo>
                      <a:pt x="1940" y="962"/>
                    </a:lnTo>
                    <a:lnTo>
                      <a:pt x="2050" y="962"/>
                    </a:lnTo>
                    <a:lnTo>
                      <a:pt x="2107" y="867"/>
                    </a:lnTo>
                    <a:lnTo>
                      <a:pt x="2050" y="771"/>
                    </a:lnTo>
                    <a:close/>
                    <a:moveTo>
                      <a:pt x="2273" y="771"/>
                    </a:moveTo>
                    <a:lnTo>
                      <a:pt x="2163" y="771"/>
                    </a:lnTo>
                    <a:lnTo>
                      <a:pt x="2107" y="867"/>
                    </a:lnTo>
                    <a:lnTo>
                      <a:pt x="2163" y="962"/>
                    </a:lnTo>
                    <a:lnTo>
                      <a:pt x="2273" y="962"/>
                    </a:lnTo>
                    <a:lnTo>
                      <a:pt x="2330" y="867"/>
                    </a:lnTo>
                    <a:lnTo>
                      <a:pt x="2273" y="771"/>
                    </a:lnTo>
                    <a:close/>
                    <a:moveTo>
                      <a:pt x="386" y="962"/>
                    </a:moveTo>
                    <a:lnTo>
                      <a:pt x="276" y="962"/>
                    </a:lnTo>
                    <a:lnTo>
                      <a:pt x="221" y="1056"/>
                    </a:lnTo>
                    <a:lnTo>
                      <a:pt x="166" y="962"/>
                    </a:lnTo>
                    <a:lnTo>
                      <a:pt x="56" y="962"/>
                    </a:lnTo>
                    <a:lnTo>
                      <a:pt x="0" y="1058"/>
                    </a:lnTo>
                    <a:lnTo>
                      <a:pt x="56" y="1153"/>
                    </a:lnTo>
                    <a:lnTo>
                      <a:pt x="166" y="1153"/>
                    </a:lnTo>
                    <a:lnTo>
                      <a:pt x="221" y="1061"/>
                    </a:lnTo>
                    <a:lnTo>
                      <a:pt x="276" y="1153"/>
                    </a:lnTo>
                    <a:lnTo>
                      <a:pt x="386" y="1153"/>
                    </a:lnTo>
                    <a:lnTo>
                      <a:pt x="443" y="1058"/>
                    </a:lnTo>
                    <a:lnTo>
                      <a:pt x="386" y="962"/>
                    </a:lnTo>
                    <a:close/>
                    <a:moveTo>
                      <a:pt x="609" y="962"/>
                    </a:moveTo>
                    <a:lnTo>
                      <a:pt x="499" y="962"/>
                    </a:lnTo>
                    <a:lnTo>
                      <a:pt x="443" y="1058"/>
                    </a:lnTo>
                    <a:lnTo>
                      <a:pt x="499" y="1153"/>
                    </a:lnTo>
                    <a:lnTo>
                      <a:pt x="609" y="1153"/>
                    </a:lnTo>
                    <a:lnTo>
                      <a:pt x="666" y="1058"/>
                    </a:lnTo>
                    <a:lnTo>
                      <a:pt x="609" y="962"/>
                    </a:lnTo>
                    <a:close/>
                    <a:moveTo>
                      <a:pt x="1274" y="962"/>
                    </a:moveTo>
                    <a:lnTo>
                      <a:pt x="1165" y="962"/>
                    </a:lnTo>
                    <a:lnTo>
                      <a:pt x="1109" y="1058"/>
                    </a:lnTo>
                    <a:lnTo>
                      <a:pt x="1165" y="1153"/>
                    </a:lnTo>
                    <a:lnTo>
                      <a:pt x="1274" y="1153"/>
                    </a:lnTo>
                    <a:lnTo>
                      <a:pt x="1329" y="1061"/>
                    </a:lnTo>
                    <a:lnTo>
                      <a:pt x="1384" y="1153"/>
                    </a:lnTo>
                    <a:lnTo>
                      <a:pt x="1494" y="1153"/>
                    </a:lnTo>
                    <a:lnTo>
                      <a:pt x="1551" y="1058"/>
                    </a:lnTo>
                    <a:lnTo>
                      <a:pt x="1494" y="962"/>
                    </a:lnTo>
                    <a:lnTo>
                      <a:pt x="1384" y="962"/>
                    </a:lnTo>
                    <a:lnTo>
                      <a:pt x="1329" y="1056"/>
                    </a:lnTo>
                    <a:lnTo>
                      <a:pt x="1274" y="962"/>
                    </a:lnTo>
                    <a:close/>
                    <a:moveTo>
                      <a:pt x="1052" y="962"/>
                    </a:moveTo>
                    <a:lnTo>
                      <a:pt x="942" y="962"/>
                    </a:lnTo>
                    <a:lnTo>
                      <a:pt x="886" y="1058"/>
                    </a:lnTo>
                    <a:lnTo>
                      <a:pt x="942" y="1153"/>
                    </a:lnTo>
                    <a:lnTo>
                      <a:pt x="1052" y="1153"/>
                    </a:lnTo>
                    <a:lnTo>
                      <a:pt x="1109" y="1058"/>
                    </a:lnTo>
                    <a:lnTo>
                      <a:pt x="1052" y="962"/>
                    </a:lnTo>
                    <a:close/>
                    <a:moveTo>
                      <a:pt x="1717" y="962"/>
                    </a:moveTo>
                    <a:lnTo>
                      <a:pt x="1607" y="962"/>
                    </a:lnTo>
                    <a:lnTo>
                      <a:pt x="1551" y="1058"/>
                    </a:lnTo>
                    <a:lnTo>
                      <a:pt x="1607" y="1153"/>
                    </a:lnTo>
                    <a:lnTo>
                      <a:pt x="1717" y="1153"/>
                    </a:lnTo>
                    <a:lnTo>
                      <a:pt x="1774" y="1058"/>
                    </a:lnTo>
                    <a:lnTo>
                      <a:pt x="1717" y="962"/>
                    </a:lnTo>
                    <a:close/>
                    <a:moveTo>
                      <a:pt x="1940" y="962"/>
                    </a:moveTo>
                    <a:lnTo>
                      <a:pt x="1830" y="962"/>
                    </a:lnTo>
                    <a:lnTo>
                      <a:pt x="1774" y="1058"/>
                    </a:lnTo>
                    <a:lnTo>
                      <a:pt x="1830" y="1153"/>
                    </a:lnTo>
                    <a:lnTo>
                      <a:pt x="1940" y="1153"/>
                    </a:lnTo>
                    <a:lnTo>
                      <a:pt x="1995" y="1061"/>
                    </a:lnTo>
                    <a:lnTo>
                      <a:pt x="2050" y="1153"/>
                    </a:lnTo>
                    <a:lnTo>
                      <a:pt x="2160" y="1153"/>
                    </a:lnTo>
                    <a:lnTo>
                      <a:pt x="2217" y="1058"/>
                    </a:lnTo>
                    <a:lnTo>
                      <a:pt x="2160" y="962"/>
                    </a:lnTo>
                    <a:lnTo>
                      <a:pt x="2050" y="962"/>
                    </a:lnTo>
                    <a:lnTo>
                      <a:pt x="1995" y="1056"/>
                    </a:lnTo>
                    <a:lnTo>
                      <a:pt x="1940" y="962"/>
                    </a:lnTo>
                    <a:close/>
                    <a:moveTo>
                      <a:pt x="2383" y="962"/>
                    </a:moveTo>
                    <a:lnTo>
                      <a:pt x="2273" y="962"/>
                    </a:lnTo>
                    <a:lnTo>
                      <a:pt x="2217" y="1058"/>
                    </a:lnTo>
                    <a:lnTo>
                      <a:pt x="2273" y="1153"/>
                    </a:lnTo>
                    <a:lnTo>
                      <a:pt x="2383" y="1153"/>
                    </a:lnTo>
                    <a:lnTo>
                      <a:pt x="2440" y="1058"/>
                    </a:lnTo>
                    <a:lnTo>
                      <a:pt x="2383" y="962"/>
                    </a:lnTo>
                    <a:close/>
                    <a:moveTo>
                      <a:pt x="276" y="1156"/>
                    </a:moveTo>
                    <a:lnTo>
                      <a:pt x="166" y="1156"/>
                    </a:lnTo>
                    <a:lnTo>
                      <a:pt x="110" y="1252"/>
                    </a:lnTo>
                    <a:lnTo>
                      <a:pt x="166" y="1348"/>
                    </a:lnTo>
                    <a:lnTo>
                      <a:pt x="276" y="1348"/>
                    </a:lnTo>
                    <a:lnTo>
                      <a:pt x="333" y="1252"/>
                    </a:lnTo>
                    <a:lnTo>
                      <a:pt x="276" y="1156"/>
                    </a:lnTo>
                    <a:close/>
                    <a:moveTo>
                      <a:pt x="499" y="1156"/>
                    </a:moveTo>
                    <a:lnTo>
                      <a:pt x="389" y="1156"/>
                    </a:lnTo>
                    <a:lnTo>
                      <a:pt x="333" y="1252"/>
                    </a:lnTo>
                    <a:lnTo>
                      <a:pt x="389" y="1348"/>
                    </a:lnTo>
                    <a:lnTo>
                      <a:pt x="499" y="1348"/>
                    </a:lnTo>
                    <a:lnTo>
                      <a:pt x="554" y="1254"/>
                    </a:lnTo>
                    <a:lnTo>
                      <a:pt x="609" y="1348"/>
                    </a:lnTo>
                    <a:lnTo>
                      <a:pt x="719" y="1348"/>
                    </a:lnTo>
                    <a:lnTo>
                      <a:pt x="776" y="1252"/>
                    </a:lnTo>
                    <a:lnTo>
                      <a:pt x="719" y="1156"/>
                    </a:lnTo>
                    <a:lnTo>
                      <a:pt x="609" y="1156"/>
                    </a:lnTo>
                    <a:lnTo>
                      <a:pt x="554" y="1250"/>
                    </a:lnTo>
                    <a:lnTo>
                      <a:pt x="499" y="1156"/>
                    </a:lnTo>
                    <a:close/>
                    <a:moveTo>
                      <a:pt x="1384" y="1156"/>
                    </a:moveTo>
                    <a:lnTo>
                      <a:pt x="1274" y="1156"/>
                    </a:lnTo>
                    <a:lnTo>
                      <a:pt x="1219" y="1252"/>
                    </a:lnTo>
                    <a:lnTo>
                      <a:pt x="1274" y="1348"/>
                    </a:lnTo>
                    <a:lnTo>
                      <a:pt x="1384" y="1348"/>
                    </a:lnTo>
                    <a:lnTo>
                      <a:pt x="1439" y="1254"/>
                    </a:lnTo>
                    <a:lnTo>
                      <a:pt x="1494" y="1348"/>
                    </a:lnTo>
                    <a:lnTo>
                      <a:pt x="1604" y="1348"/>
                    </a:lnTo>
                    <a:lnTo>
                      <a:pt x="1661" y="1252"/>
                    </a:lnTo>
                    <a:lnTo>
                      <a:pt x="1607" y="1156"/>
                    </a:lnTo>
                    <a:lnTo>
                      <a:pt x="1494" y="1156"/>
                    </a:lnTo>
                    <a:lnTo>
                      <a:pt x="1439" y="1250"/>
                    </a:lnTo>
                    <a:lnTo>
                      <a:pt x="1384" y="1156"/>
                    </a:lnTo>
                    <a:close/>
                    <a:moveTo>
                      <a:pt x="1162" y="1156"/>
                    </a:moveTo>
                    <a:lnTo>
                      <a:pt x="1052" y="1156"/>
                    </a:lnTo>
                    <a:lnTo>
                      <a:pt x="996" y="1252"/>
                    </a:lnTo>
                    <a:lnTo>
                      <a:pt x="1052" y="1348"/>
                    </a:lnTo>
                    <a:lnTo>
                      <a:pt x="1162" y="1348"/>
                    </a:lnTo>
                    <a:lnTo>
                      <a:pt x="1219" y="1252"/>
                    </a:lnTo>
                    <a:lnTo>
                      <a:pt x="1162" y="1156"/>
                    </a:lnTo>
                    <a:close/>
                    <a:moveTo>
                      <a:pt x="1827" y="1156"/>
                    </a:moveTo>
                    <a:lnTo>
                      <a:pt x="1717" y="1156"/>
                    </a:lnTo>
                    <a:lnTo>
                      <a:pt x="1661" y="1252"/>
                    </a:lnTo>
                    <a:lnTo>
                      <a:pt x="1717" y="1348"/>
                    </a:lnTo>
                    <a:lnTo>
                      <a:pt x="1827" y="1348"/>
                    </a:lnTo>
                    <a:lnTo>
                      <a:pt x="1884" y="1252"/>
                    </a:lnTo>
                    <a:lnTo>
                      <a:pt x="1827" y="1156"/>
                    </a:lnTo>
                    <a:close/>
                    <a:moveTo>
                      <a:pt x="2050" y="1156"/>
                    </a:moveTo>
                    <a:lnTo>
                      <a:pt x="1940" y="1156"/>
                    </a:lnTo>
                    <a:lnTo>
                      <a:pt x="1884" y="1252"/>
                    </a:lnTo>
                    <a:lnTo>
                      <a:pt x="1940" y="1348"/>
                    </a:lnTo>
                    <a:lnTo>
                      <a:pt x="2050" y="1348"/>
                    </a:lnTo>
                    <a:lnTo>
                      <a:pt x="2107" y="1252"/>
                    </a:lnTo>
                    <a:lnTo>
                      <a:pt x="2050" y="1156"/>
                    </a:lnTo>
                    <a:close/>
                    <a:moveTo>
                      <a:pt x="2273" y="1156"/>
                    </a:moveTo>
                    <a:lnTo>
                      <a:pt x="2163" y="1156"/>
                    </a:lnTo>
                    <a:lnTo>
                      <a:pt x="2107" y="1252"/>
                    </a:lnTo>
                    <a:lnTo>
                      <a:pt x="2163" y="1348"/>
                    </a:lnTo>
                    <a:lnTo>
                      <a:pt x="2273" y="1348"/>
                    </a:lnTo>
                    <a:lnTo>
                      <a:pt x="2330" y="1252"/>
                    </a:lnTo>
                    <a:lnTo>
                      <a:pt x="2273" y="1156"/>
                    </a:lnTo>
                    <a:close/>
                    <a:moveTo>
                      <a:pt x="386" y="1348"/>
                    </a:moveTo>
                    <a:lnTo>
                      <a:pt x="276" y="1348"/>
                    </a:lnTo>
                    <a:lnTo>
                      <a:pt x="220" y="1444"/>
                    </a:lnTo>
                    <a:lnTo>
                      <a:pt x="276" y="1540"/>
                    </a:lnTo>
                    <a:lnTo>
                      <a:pt x="386" y="1540"/>
                    </a:lnTo>
                    <a:lnTo>
                      <a:pt x="443" y="1444"/>
                    </a:lnTo>
                    <a:lnTo>
                      <a:pt x="386" y="1348"/>
                    </a:lnTo>
                    <a:close/>
                    <a:moveTo>
                      <a:pt x="609" y="1348"/>
                    </a:moveTo>
                    <a:lnTo>
                      <a:pt x="499" y="1348"/>
                    </a:lnTo>
                    <a:lnTo>
                      <a:pt x="443" y="1444"/>
                    </a:lnTo>
                    <a:lnTo>
                      <a:pt x="499" y="1540"/>
                    </a:lnTo>
                    <a:lnTo>
                      <a:pt x="609" y="1540"/>
                    </a:lnTo>
                    <a:lnTo>
                      <a:pt x="664" y="1446"/>
                    </a:lnTo>
                    <a:lnTo>
                      <a:pt x="719" y="1540"/>
                    </a:lnTo>
                    <a:lnTo>
                      <a:pt x="829" y="1540"/>
                    </a:lnTo>
                    <a:lnTo>
                      <a:pt x="886" y="1444"/>
                    </a:lnTo>
                    <a:lnTo>
                      <a:pt x="829" y="1348"/>
                    </a:lnTo>
                    <a:lnTo>
                      <a:pt x="719" y="1348"/>
                    </a:lnTo>
                    <a:lnTo>
                      <a:pt x="664" y="1442"/>
                    </a:lnTo>
                    <a:lnTo>
                      <a:pt x="609" y="1348"/>
                    </a:lnTo>
                    <a:close/>
                    <a:moveTo>
                      <a:pt x="1717" y="1348"/>
                    </a:moveTo>
                    <a:lnTo>
                      <a:pt x="1607" y="1348"/>
                    </a:lnTo>
                    <a:lnTo>
                      <a:pt x="1551" y="1444"/>
                    </a:lnTo>
                    <a:lnTo>
                      <a:pt x="1607" y="1540"/>
                    </a:lnTo>
                    <a:lnTo>
                      <a:pt x="1717" y="1540"/>
                    </a:lnTo>
                    <a:lnTo>
                      <a:pt x="1774" y="1444"/>
                    </a:lnTo>
                    <a:lnTo>
                      <a:pt x="1717" y="1348"/>
                    </a:lnTo>
                    <a:close/>
                    <a:moveTo>
                      <a:pt x="1940" y="1348"/>
                    </a:moveTo>
                    <a:lnTo>
                      <a:pt x="1830" y="1348"/>
                    </a:lnTo>
                    <a:lnTo>
                      <a:pt x="1774" y="1444"/>
                    </a:lnTo>
                    <a:lnTo>
                      <a:pt x="1830" y="1540"/>
                    </a:lnTo>
                    <a:lnTo>
                      <a:pt x="1940" y="1540"/>
                    </a:lnTo>
                    <a:lnTo>
                      <a:pt x="1995" y="1446"/>
                    </a:lnTo>
                    <a:lnTo>
                      <a:pt x="2050" y="1540"/>
                    </a:lnTo>
                    <a:lnTo>
                      <a:pt x="2160" y="1540"/>
                    </a:lnTo>
                    <a:lnTo>
                      <a:pt x="2217" y="1444"/>
                    </a:lnTo>
                    <a:lnTo>
                      <a:pt x="2160" y="1348"/>
                    </a:lnTo>
                    <a:lnTo>
                      <a:pt x="2050" y="1348"/>
                    </a:lnTo>
                    <a:lnTo>
                      <a:pt x="1995" y="1442"/>
                    </a:lnTo>
                    <a:lnTo>
                      <a:pt x="1940" y="1348"/>
                    </a:lnTo>
                    <a:close/>
                    <a:moveTo>
                      <a:pt x="499" y="1540"/>
                    </a:moveTo>
                    <a:lnTo>
                      <a:pt x="389" y="1540"/>
                    </a:lnTo>
                    <a:lnTo>
                      <a:pt x="333" y="1636"/>
                    </a:lnTo>
                    <a:lnTo>
                      <a:pt x="389" y="1732"/>
                    </a:lnTo>
                    <a:lnTo>
                      <a:pt x="499" y="1732"/>
                    </a:lnTo>
                    <a:lnTo>
                      <a:pt x="554" y="1638"/>
                    </a:lnTo>
                    <a:lnTo>
                      <a:pt x="609" y="1732"/>
                    </a:lnTo>
                    <a:lnTo>
                      <a:pt x="719" y="1732"/>
                    </a:lnTo>
                    <a:lnTo>
                      <a:pt x="776" y="1636"/>
                    </a:lnTo>
                    <a:lnTo>
                      <a:pt x="719" y="1540"/>
                    </a:lnTo>
                    <a:lnTo>
                      <a:pt x="609" y="1540"/>
                    </a:lnTo>
                    <a:lnTo>
                      <a:pt x="554" y="1633"/>
                    </a:lnTo>
                    <a:lnTo>
                      <a:pt x="499" y="1540"/>
                    </a:lnTo>
                    <a:close/>
                    <a:moveTo>
                      <a:pt x="942" y="1540"/>
                    </a:moveTo>
                    <a:lnTo>
                      <a:pt x="832" y="1540"/>
                    </a:lnTo>
                    <a:lnTo>
                      <a:pt x="776" y="1636"/>
                    </a:lnTo>
                    <a:lnTo>
                      <a:pt x="832" y="1732"/>
                    </a:lnTo>
                    <a:lnTo>
                      <a:pt x="942" y="1732"/>
                    </a:lnTo>
                    <a:lnTo>
                      <a:pt x="997" y="1638"/>
                    </a:lnTo>
                    <a:lnTo>
                      <a:pt x="1052" y="1732"/>
                    </a:lnTo>
                    <a:lnTo>
                      <a:pt x="1162" y="1732"/>
                    </a:lnTo>
                    <a:lnTo>
                      <a:pt x="1219" y="1636"/>
                    </a:lnTo>
                    <a:lnTo>
                      <a:pt x="1162" y="1540"/>
                    </a:lnTo>
                    <a:lnTo>
                      <a:pt x="1052" y="1540"/>
                    </a:lnTo>
                    <a:lnTo>
                      <a:pt x="997" y="1633"/>
                    </a:lnTo>
                    <a:lnTo>
                      <a:pt x="942" y="1540"/>
                    </a:lnTo>
                    <a:close/>
                    <a:moveTo>
                      <a:pt x="1384" y="1540"/>
                    </a:moveTo>
                    <a:lnTo>
                      <a:pt x="1274" y="1540"/>
                    </a:lnTo>
                    <a:lnTo>
                      <a:pt x="1219" y="1636"/>
                    </a:lnTo>
                    <a:lnTo>
                      <a:pt x="1274" y="1732"/>
                    </a:lnTo>
                    <a:lnTo>
                      <a:pt x="1384" y="1732"/>
                    </a:lnTo>
                    <a:lnTo>
                      <a:pt x="1439" y="1638"/>
                    </a:lnTo>
                    <a:lnTo>
                      <a:pt x="1494" y="1732"/>
                    </a:lnTo>
                    <a:lnTo>
                      <a:pt x="1604" y="1732"/>
                    </a:lnTo>
                    <a:lnTo>
                      <a:pt x="1661" y="1636"/>
                    </a:lnTo>
                    <a:lnTo>
                      <a:pt x="1607" y="1540"/>
                    </a:lnTo>
                    <a:lnTo>
                      <a:pt x="1494" y="1540"/>
                    </a:lnTo>
                    <a:lnTo>
                      <a:pt x="1439" y="1633"/>
                    </a:lnTo>
                    <a:lnTo>
                      <a:pt x="1384" y="1540"/>
                    </a:lnTo>
                    <a:close/>
                    <a:moveTo>
                      <a:pt x="1827" y="1540"/>
                    </a:moveTo>
                    <a:lnTo>
                      <a:pt x="1717" y="1540"/>
                    </a:lnTo>
                    <a:lnTo>
                      <a:pt x="1661" y="1636"/>
                    </a:lnTo>
                    <a:lnTo>
                      <a:pt x="1717" y="1732"/>
                    </a:lnTo>
                    <a:lnTo>
                      <a:pt x="1827" y="1732"/>
                    </a:lnTo>
                    <a:lnTo>
                      <a:pt x="1884" y="1636"/>
                    </a:lnTo>
                    <a:lnTo>
                      <a:pt x="1827" y="1540"/>
                    </a:lnTo>
                    <a:close/>
                    <a:moveTo>
                      <a:pt x="2050" y="1540"/>
                    </a:moveTo>
                    <a:lnTo>
                      <a:pt x="1940" y="1540"/>
                    </a:lnTo>
                    <a:lnTo>
                      <a:pt x="1884" y="1636"/>
                    </a:lnTo>
                    <a:lnTo>
                      <a:pt x="1940" y="1732"/>
                    </a:lnTo>
                    <a:lnTo>
                      <a:pt x="2050" y="1732"/>
                    </a:lnTo>
                    <a:lnTo>
                      <a:pt x="2107" y="1636"/>
                    </a:lnTo>
                    <a:lnTo>
                      <a:pt x="2050" y="1540"/>
                    </a:lnTo>
                    <a:close/>
                    <a:moveTo>
                      <a:pt x="609" y="1732"/>
                    </a:moveTo>
                    <a:lnTo>
                      <a:pt x="499" y="1732"/>
                    </a:lnTo>
                    <a:lnTo>
                      <a:pt x="443" y="1828"/>
                    </a:lnTo>
                    <a:lnTo>
                      <a:pt x="499" y="1924"/>
                    </a:lnTo>
                    <a:lnTo>
                      <a:pt x="609" y="1924"/>
                    </a:lnTo>
                    <a:lnTo>
                      <a:pt x="664" y="1830"/>
                    </a:lnTo>
                    <a:lnTo>
                      <a:pt x="719" y="1924"/>
                    </a:lnTo>
                    <a:lnTo>
                      <a:pt x="829" y="1924"/>
                    </a:lnTo>
                    <a:lnTo>
                      <a:pt x="886" y="1828"/>
                    </a:lnTo>
                    <a:lnTo>
                      <a:pt x="829" y="1732"/>
                    </a:lnTo>
                    <a:lnTo>
                      <a:pt x="719" y="1732"/>
                    </a:lnTo>
                    <a:lnTo>
                      <a:pt x="664" y="1825"/>
                    </a:lnTo>
                    <a:lnTo>
                      <a:pt x="609" y="1732"/>
                    </a:lnTo>
                    <a:close/>
                    <a:moveTo>
                      <a:pt x="1052" y="1732"/>
                    </a:moveTo>
                    <a:lnTo>
                      <a:pt x="942" y="1732"/>
                    </a:lnTo>
                    <a:lnTo>
                      <a:pt x="886" y="1828"/>
                    </a:lnTo>
                    <a:lnTo>
                      <a:pt x="942" y="1924"/>
                    </a:lnTo>
                    <a:lnTo>
                      <a:pt x="1052" y="1924"/>
                    </a:lnTo>
                    <a:lnTo>
                      <a:pt x="1109" y="1828"/>
                    </a:lnTo>
                    <a:lnTo>
                      <a:pt x="1052" y="1732"/>
                    </a:lnTo>
                    <a:close/>
                    <a:moveTo>
                      <a:pt x="1274" y="1732"/>
                    </a:moveTo>
                    <a:lnTo>
                      <a:pt x="1165" y="1732"/>
                    </a:lnTo>
                    <a:lnTo>
                      <a:pt x="1109" y="1828"/>
                    </a:lnTo>
                    <a:lnTo>
                      <a:pt x="1165" y="1924"/>
                    </a:lnTo>
                    <a:lnTo>
                      <a:pt x="1274" y="1924"/>
                    </a:lnTo>
                    <a:lnTo>
                      <a:pt x="1329" y="1830"/>
                    </a:lnTo>
                    <a:lnTo>
                      <a:pt x="1384" y="1924"/>
                    </a:lnTo>
                    <a:lnTo>
                      <a:pt x="1494" y="1924"/>
                    </a:lnTo>
                    <a:lnTo>
                      <a:pt x="1551" y="1828"/>
                    </a:lnTo>
                    <a:lnTo>
                      <a:pt x="1494" y="1732"/>
                    </a:lnTo>
                    <a:lnTo>
                      <a:pt x="1384" y="1732"/>
                    </a:lnTo>
                    <a:lnTo>
                      <a:pt x="1329" y="1825"/>
                    </a:lnTo>
                    <a:lnTo>
                      <a:pt x="1274" y="1732"/>
                    </a:lnTo>
                    <a:close/>
                    <a:moveTo>
                      <a:pt x="1717" y="1732"/>
                    </a:moveTo>
                    <a:lnTo>
                      <a:pt x="1607" y="1732"/>
                    </a:lnTo>
                    <a:lnTo>
                      <a:pt x="1551" y="1828"/>
                    </a:lnTo>
                    <a:lnTo>
                      <a:pt x="1607" y="1924"/>
                    </a:lnTo>
                    <a:lnTo>
                      <a:pt x="1717" y="1924"/>
                    </a:lnTo>
                    <a:lnTo>
                      <a:pt x="1774" y="1828"/>
                    </a:lnTo>
                    <a:lnTo>
                      <a:pt x="1717" y="1732"/>
                    </a:lnTo>
                    <a:close/>
                    <a:moveTo>
                      <a:pt x="1940" y="1732"/>
                    </a:moveTo>
                    <a:lnTo>
                      <a:pt x="1830" y="1732"/>
                    </a:lnTo>
                    <a:lnTo>
                      <a:pt x="1774" y="1828"/>
                    </a:lnTo>
                    <a:lnTo>
                      <a:pt x="1830" y="1924"/>
                    </a:lnTo>
                    <a:lnTo>
                      <a:pt x="1940" y="1924"/>
                    </a:lnTo>
                    <a:lnTo>
                      <a:pt x="1997" y="1828"/>
                    </a:lnTo>
                    <a:lnTo>
                      <a:pt x="1940" y="1732"/>
                    </a:lnTo>
                    <a:close/>
                    <a:moveTo>
                      <a:pt x="719" y="1927"/>
                    </a:moveTo>
                    <a:lnTo>
                      <a:pt x="609" y="1927"/>
                    </a:lnTo>
                    <a:lnTo>
                      <a:pt x="553" y="2022"/>
                    </a:lnTo>
                    <a:lnTo>
                      <a:pt x="609" y="2118"/>
                    </a:lnTo>
                    <a:lnTo>
                      <a:pt x="719" y="2118"/>
                    </a:lnTo>
                    <a:lnTo>
                      <a:pt x="776" y="2022"/>
                    </a:lnTo>
                    <a:lnTo>
                      <a:pt x="719" y="1927"/>
                    </a:lnTo>
                    <a:close/>
                    <a:moveTo>
                      <a:pt x="942" y="1927"/>
                    </a:moveTo>
                    <a:lnTo>
                      <a:pt x="832" y="1927"/>
                    </a:lnTo>
                    <a:lnTo>
                      <a:pt x="776" y="2022"/>
                    </a:lnTo>
                    <a:lnTo>
                      <a:pt x="832" y="2118"/>
                    </a:lnTo>
                    <a:lnTo>
                      <a:pt x="942" y="2118"/>
                    </a:lnTo>
                    <a:lnTo>
                      <a:pt x="997" y="2025"/>
                    </a:lnTo>
                    <a:lnTo>
                      <a:pt x="1052" y="2118"/>
                    </a:lnTo>
                    <a:lnTo>
                      <a:pt x="1162" y="2118"/>
                    </a:lnTo>
                    <a:lnTo>
                      <a:pt x="1219" y="2022"/>
                    </a:lnTo>
                    <a:lnTo>
                      <a:pt x="1162" y="1927"/>
                    </a:lnTo>
                    <a:lnTo>
                      <a:pt x="1052" y="1927"/>
                    </a:lnTo>
                    <a:lnTo>
                      <a:pt x="997" y="2020"/>
                    </a:lnTo>
                    <a:lnTo>
                      <a:pt x="942" y="1927"/>
                    </a:lnTo>
                    <a:close/>
                    <a:moveTo>
                      <a:pt x="1384" y="1927"/>
                    </a:moveTo>
                    <a:lnTo>
                      <a:pt x="1274" y="1927"/>
                    </a:lnTo>
                    <a:lnTo>
                      <a:pt x="1219" y="2022"/>
                    </a:lnTo>
                    <a:lnTo>
                      <a:pt x="1274" y="2118"/>
                    </a:lnTo>
                    <a:lnTo>
                      <a:pt x="1384" y="2118"/>
                    </a:lnTo>
                    <a:lnTo>
                      <a:pt x="1439" y="2025"/>
                    </a:lnTo>
                    <a:lnTo>
                      <a:pt x="1494" y="2118"/>
                    </a:lnTo>
                    <a:lnTo>
                      <a:pt x="1604" y="2118"/>
                    </a:lnTo>
                    <a:lnTo>
                      <a:pt x="1661" y="2022"/>
                    </a:lnTo>
                    <a:lnTo>
                      <a:pt x="1607" y="1927"/>
                    </a:lnTo>
                    <a:lnTo>
                      <a:pt x="1494" y="1927"/>
                    </a:lnTo>
                    <a:lnTo>
                      <a:pt x="1439" y="2020"/>
                    </a:lnTo>
                    <a:lnTo>
                      <a:pt x="1384" y="1927"/>
                    </a:lnTo>
                    <a:close/>
                    <a:moveTo>
                      <a:pt x="1827" y="1927"/>
                    </a:moveTo>
                    <a:lnTo>
                      <a:pt x="1717" y="1927"/>
                    </a:lnTo>
                    <a:lnTo>
                      <a:pt x="1661" y="2022"/>
                    </a:lnTo>
                    <a:lnTo>
                      <a:pt x="1717" y="2118"/>
                    </a:lnTo>
                    <a:lnTo>
                      <a:pt x="1827" y="2118"/>
                    </a:lnTo>
                    <a:lnTo>
                      <a:pt x="1884" y="2022"/>
                    </a:lnTo>
                    <a:lnTo>
                      <a:pt x="1827" y="192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57" name="Freeform 6">
                <a:extLst>
                  <a:ext uri="{FF2B5EF4-FFF2-40B4-BE49-F238E27FC236}">
                    <a16:creationId xmlns:a16="http://schemas.microsoft.com/office/drawing/2014/main" id="{44F780D3-8A60-4A74-A4A0-21B970F6705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47932" y="635236"/>
                <a:ext cx="863002" cy="749569"/>
              </a:xfrm>
              <a:custGeom>
                <a:avLst/>
                <a:gdLst>
                  <a:gd name="T0" fmla="*/ 968 w 2484"/>
                  <a:gd name="T1" fmla="*/ 1621 h 2158"/>
                  <a:gd name="T2" fmla="*/ 1241 w 2484"/>
                  <a:gd name="T3" fmla="*/ 1348 h 2158"/>
                  <a:gd name="T4" fmla="*/ 1241 w 2484"/>
                  <a:gd name="T5" fmla="*/ 1348 h 2158"/>
                  <a:gd name="T6" fmla="*/ 1515 w 2484"/>
                  <a:gd name="T7" fmla="*/ 1621 h 2158"/>
                  <a:gd name="T8" fmla="*/ 1515 w 2484"/>
                  <a:gd name="T9" fmla="*/ 2157 h 2158"/>
                  <a:gd name="T10" fmla="*/ 2483 w 2484"/>
                  <a:gd name="T11" fmla="*/ 2157 h 2158"/>
                  <a:gd name="T12" fmla="*/ 1241 w 2484"/>
                  <a:gd name="T13" fmla="*/ 0 h 2158"/>
                  <a:gd name="T14" fmla="*/ 0 w 2484"/>
                  <a:gd name="T15" fmla="*/ 2157 h 2158"/>
                  <a:gd name="T16" fmla="*/ 968 w 2484"/>
                  <a:gd name="T17" fmla="*/ 2157 h 2158"/>
                  <a:gd name="T18" fmla="*/ 968 w 2484"/>
                  <a:gd name="T19" fmla="*/ 1621 h 2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84" h="2158">
                    <a:moveTo>
                      <a:pt x="968" y="1621"/>
                    </a:moveTo>
                    <a:cubicBezTo>
                      <a:pt x="968" y="1469"/>
                      <a:pt x="1089" y="1348"/>
                      <a:pt x="1241" y="1348"/>
                    </a:cubicBezTo>
                    <a:lnTo>
                      <a:pt x="1241" y="1348"/>
                    </a:lnTo>
                    <a:cubicBezTo>
                      <a:pt x="1394" y="1348"/>
                      <a:pt x="1515" y="1472"/>
                      <a:pt x="1515" y="1621"/>
                    </a:cubicBezTo>
                    <a:lnTo>
                      <a:pt x="1515" y="2157"/>
                    </a:lnTo>
                    <a:lnTo>
                      <a:pt x="2483" y="2157"/>
                    </a:lnTo>
                    <a:lnTo>
                      <a:pt x="1241" y="0"/>
                    </a:lnTo>
                    <a:lnTo>
                      <a:pt x="0" y="2157"/>
                    </a:lnTo>
                    <a:lnTo>
                      <a:pt x="968" y="2157"/>
                    </a:lnTo>
                    <a:lnTo>
                      <a:pt x="968" y="162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58" name="Freeform 1">
                <a:extLst>
                  <a:ext uri="{FF2B5EF4-FFF2-40B4-BE49-F238E27FC236}">
                    <a16:creationId xmlns:a16="http://schemas.microsoft.com/office/drawing/2014/main" id="{BFC412C1-A939-4B9E-9F0D-6DF7E240F7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38469" y="629105"/>
                <a:ext cx="220980" cy="777240"/>
              </a:xfrm>
              <a:custGeom>
                <a:avLst/>
                <a:gdLst>
                  <a:gd name="T0" fmla="*/ 315 w 638"/>
                  <a:gd name="T1" fmla="*/ 0 h 2248"/>
                  <a:gd name="T2" fmla="*/ 0 w 638"/>
                  <a:gd name="T3" fmla="*/ 386 h 2248"/>
                  <a:gd name="T4" fmla="*/ 61 w 638"/>
                  <a:gd name="T5" fmla="*/ 496 h 2248"/>
                  <a:gd name="T6" fmla="*/ 1 w 638"/>
                  <a:gd name="T7" fmla="*/ 596 h 2248"/>
                  <a:gd name="T8" fmla="*/ 20 w 638"/>
                  <a:gd name="T9" fmla="*/ 870 h 2248"/>
                  <a:gd name="T10" fmla="*/ 18 w 638"/>
                  <a:gd name="T11" fmla="*/ 962 h 2248"/>
                  <a:gd name="T12" fmla="*/ 0 w 638"/>
                  <a:gd name="T13" fmla="*/ 1222 h 2248"/>
                  <a:gd name="T14" fmla="*/ 61 w 638"/>
                  <a:gd name="T15" fmla="*/ 1332 h 2248"/>
                  <a:gd name="T16" fmla="*/ 1 w 638"/>
                  <a:gd name="T17" fmla="*/ 1432 h 2248"/>
                  <a:gd name="T18" fmla="*/ 20 w 638"/>
                  <a:gd name="T19" fmla="*/ 1705 h 2248"/>
                  <a:gd name="T20" fmla="*/ 20 w 638"/>
                  <a:gd name="T21" fmla="*/ 1797 h 2248"/>
                  <a:gd name="T22" fmla="*/ 2 w 638"/>
                  <a:gd name="T23" fmla="*/ 2060 h 2248"/>
                  <a:gd name="T24" fmla="*/ 634 w 638"/>
                  <a:gd name="T25" fmla="*/ 2060 h 2248"/>
                  <a:gd name="T26" fmla="*/ 615 w 638"/>
                  <a:gd name="T27" fmla="*/ 1797 h 2248"/>
                  <a:gd name="T28" fmla="*/ 615 w 638"/>
                  <a:gd name="T29" fmla="*/ 1705 h 2248"/>
                  <a:gd name="T30" fmla="*/ 634 w 638"/>
                  <a:gd name="T31" fmla="*/ 1432 h 2248"/>
                  <a:gd name="T32" fmla="*/ 575 w 638"/>
                  <a:gd name="T33" fmla="*/ 1332 h 2248"/>
                  <a:gd name="T34" fmla="*/ 635 w 638"/>
                  <a:gd name="T35" fmla="*/ 1222 h 2248"/>
                  <a:gd name="T36" fmla="*/ 617 w 638"/>
                  <a:gd name="T37" fmla="*/ 960 h 2248"/>
                  <a:gd name="T38" fmla="*/ 617 w 638"/>
                  <a:gd name="T39" fmla="*/ 869 h 2248"/>
                  <a:gd name="T40" fmla="*/ 636 w 638"/>
                  <a:gd name="T41" fmla="*/ 596 h 2248"/>
                  <a:gd name="T42" fmla="*/ 576 w 638"/>
                  <a:gd name="T43" fmla="*/ 495 h 2248"/>
                  <a:gd name="T44" fmla="*/ 637 w 638"/>
                  <a:gd name="T45" fmla="*/ 385 h 2248"/>
                  <a:gd name="T46" fmla="*/ 630 w 638"/>
                  <a:gd name="T47" fmla="*/ 178 h 2248"/>
                  <a:gd name="T48" fmla="*/ 315 w 638"/>
                  <a:gd name="T49" fmla="*/ 2228 h 2248"/>
                  <a:gd name="T50" fmla="*/ 19 w 638"/>
                  <a:gd name="T51" fmla="*/ 1925 h 2248"/>
                  <a:gd name="T52" fmla="*/ 611 w 638"/>
                  <a:gd name="T53" fmla="*/ 1926 h 2248"/>
                  <a:gd name="T54" fmla="*/ 611 w 638"/>
                  <a:gd name="T55" fmla="*/ 1641 h 2248"/>
                  <a:gd name="T56" fmla="*/ 555 w 638"/>
                  <a:gd name="T57" fmla="*/ 1740 h 2248"/>
                  <a:gd name="T58" fmla="*/ 324 w 638"/>
                  <a:gd name="T59" fmla="*/ 1789 h 2248"/>
                  <a:gd name="T60" fmla="*/ 92 w 638"/>
                  <a:gd name="T61" fmla="*/ 1725 h 2248"/>
                  <a:gd name="T62" fmla="*/ 44 w 638"/>
                  <a:gd name="T63" fmla="*/ 1677 h 2248"/>
                  <a:gd name="T64" fmla="*/ 28 w 638"/>
                  <a:gd name="T65" fmla="*/ 1507 h 2248"/>
                  <a:gd name="T66" fmla="*/ 611 w 638"/>
                  <a:gd name="T67" fmla="*/ 1507 h 2248"/>
                  <a:gd name="T68" fmla="*/ 611 w 638"/>
                  <a:gd name="T69" fmla="*/ 1223 h 2248"/>
                  <a:gd name="T70" fmla="*/ 555 w 638"/>
                  <a:gd name="T71" fmla="*/ 1321 h 2248"/>
                  <a:gd name="T72" fmla="*/ 324 w 638"/>
                  <a:gd name="T73" fmla="*/ 1370 h 2248"/>
                  <a:gd name="T74" fmla="*/ 92 w 638"/>
                  <a:gd name="T75" fmla="*/ 1307 h 2248"/>
                  <a:gd name="T76" fmla="*/ 44 w 638"/>
                  <a:gd name="T77" fmla="*/ 1258 h 2248"/>
                  <a:gd name="T78" fmla="*/ 28 w 638"/>
                  <a:gd name="T79" fmla="*/ 1069 h 2248"/>
                  <a:gd name="T80" fmla="*/ 611 w 638"/>
                  <a:gd name="T81" fmla="*/ 1089 h 2248"/>
                  <a:gd name="T82" fmla="*/ 611 w 638"/>
                  <a:gd name="T83" fmla="*/ 805 h 2248"/>
                  <a:gd name="T84" fmla="*/ 555 w 638"/>
                  <a:gd name="T85" fmla="*/ 903 h 2248"/>
                  <a:gd name="T86" fmla="*/ 324 w 638"/>
                  <a:gd name="T87" fmla="*/ 952 h 2248"/>
                  <a:gd name="T88" fmla="*/ 92 w 638"/>
                  <a:gd name="T89" fmla="*/ 888 h 2248"/>
                  <a:gd name="T90" fmla="*/ 44 w 638"/>
                  <a:gd name="T91" fmla="*/ 840 h 2248"/>
                  <a:gd name="T92" fmla="*/ 28 w 638"/>
                  <a:gd name="T93" fmla="*/ 670 h 2248"/>
                  <a:gd name="T94" fmla="*/ 611 w 638"/>
                  <a:gd name="T95" fmla="*/ 670 h 2248"/>
                  <a:gd name="T96" fmla="*/ 611 w 638"/>
                  <a:gd name="T97" fmla="*/ 386 h 2248"/>
                  <a:gd name="T98" fmla="*/ 555 w 638"/>
                  <a:gd name="T99" fmla="*/ 484 h 2248"/>
                  <a:gd name="T100" fmla="*/ 324 w 638"/>
                  <a:gd name="T101" fmla="*/ 533 h 2248"/>
                  <a:gd name="T102" fmla="*/ 92 w 638"/>
                  <a:gd name="T103" fmla="*/ 470 h 2248"/>
                  <a:gd name="T104" fmla="*/ 44 w 638"/>
                  <a:gd name="T105" fmla="*/ 421 h 2248"/>
                  <a:gd name="T106" fmla="*/ 28 w 638"/>
                  <a:gd name="T107" fmla="*/ 253 h 2248"/>
                  <a:gd name="T108" fmla="*/ 621 w 638"/>
                  <a:gd name="T109" fmla="*/ 253 h 2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8" h="2248">
                    <a:moveTo>
                      <a:pt x="630" y="178"/>
                    </a:moveTo>
                    <a:cubicBezTo>
                      <a:pt x="622" y="79"/>
                      <a:pt x="484" y="0"/>
                      <a:pt x="315" y="0"/>
                    </a:cubicBezTo>
                    <a:cubicBezTo>
                      <a:pt x="147" y="0"/>
                      <a:pt x="9" y="79"/>
                      <a:pt x="0" y="178"/>
                    </a:cubicBezTo>
                    <a:lnTo>
                      <a:pt x="0" y="386"/>
                    </a:lnTo>
                    <a:cubicBezTo>
                      <a:pt x="1" y="410"/>
                      <a:pt x="7" y="430"/>
                      <a:pt x="19" y="451"/>
                    </a:cubicBezTo>
                    <a:cubicBezTo>
                      <a:pt x="30" y="470"/>
                      <a:pt x="43" y="484"/>
                      <a:pt x="61" y="496"/>
                    </a:cubicBezTo>
                    <a:cubicBezTo>
                      <a:pt x="43" y="509"/>
                      <a:pt x="30" y="523"/>
                      <a:pt x="19" y="542"/>
                    </a:cubicBezTo>
                    <a:cubicBezTo>
                      <a:pt x="9" y="560"/>
                      <a:pt x="3" y="576"/>
                      <a:pt x="1" y="596"/>
                    </a:cubicBezTo>
                    <a:lnTo>
                      <a:pt x="1" y="805"/>
                    </a:lnTo>
                    <a:cubicBezTo>
                      <a:pt x="2" y="829"/>
                      <a:pt x="8" y="849"/>
                      <a:pt x="20" y="870"/>
                    </a:cubicBezTo>
                    <a:cubicBezTo>
                      <a:pt x="31" y="889"/>
                      <a:pt x="44" y="903"/>
                      <a:pt x="61" y="915"/>
                    </a:cubicBezTo>
                    <a:cubicBezTo>
                      <a:pt x="43" y="928"/>
                      <a:pt x="29" y="943"/>
                      <a:pt x="18" y="962"/>
                    </a:cubicBezTo>
                    <a:cubicBezTo>
                      <a:pt x="8" y="979"/>
                      <a:pt x="3" y="995"/>
                      <a:pt x="0" y="1014"/>
                    </a:cubicBezTo>
                    <a:lnTo>
                      <a:pt x="0" y="1222"/>
                    </a:lnTo>
                    <a:cubicBezTo>
                      <a:pt x="1" y="1246"/>
                      <a:pt x="7" y="1266"/>
                      <a:pt x="19" y="1286"/>
                    </a:cubicBezTo>
                    <a:cubicBezTo>
                      <a:pt x="30" y="1305"/>
                      <a:pt x="43" y="1319"/>
                      <a:pt x="61" y="1332"/>
                    </a:cubicBezTo>
                    <a:cubicBezTo>
                      <a:pt x="43" y="1345"/>
                      <a:pt x="30" y="1359"/>
                      <a:pt x="19" y="1378"/>
                    </a:cubicBezTo>
                    <a:cubicBezTo>
                      <a:pt x="9" y="1395"/>
                      <a:pt x="3" y="1412"/>
                      <a:pt x="1" y="1432"/>
                    </a:cubicBezTo>
                    <a:lnTo>
                      <a:pt x="1" y="1641"/>
                    </a:lnTo>
                    <a:cubicBezTo>
                      <a:pt x="2" y="1665"/>
                      <a:pt x="8" y="1685"/>
                      <a:pt x="20" y="1705"/>
                    </a:cubicBezTo>
                    <a:cubicBezTo>
                      <a:pt x="31" y="1724"/>
                      <a:pt x="44" y="1738"/>
                      <a:pt x="61" y="1751"/>
                    </a:cubicBezTo>
                    <a:cubicBezTo>
                      <a:pt x="44" y="1764"/>
                      <a:pt x="31" y="1778"/>
                      <a:pt x="20" y="1797"/>
                    </a:cubicBezTo>
                    <a:cubicBezTo>
                      <a:pt x="10" y="1814"/>
                      <a:pt x="4" y="1831"/>
                      <a:pt x="2" y="1851"/>
                    </a:cubicBezTo>
                    <a:lnTo>
                      <a:pt x="2" y="2060"/>
                    </a:lnTo>
                    <a:cubicBezTo>
                      <a:pt x="2" y="2163"/>
                      <a:pt x="143" y="2247"/>
                      <a:pt x="318" y="2247"/>
                    </a:cubicBezTo>
                    <a:cubicBezTo>
                      <a:pt x="493" y="2247"/>
                      <a:pt x="634" y="2162"/>
                      <a:pt x="634" y="2060"/>
                    </a:cubicBezTo>
                    <a:lnTo>
                      <a:pt x="634" y="1851"/>
                    </a:lnTo>
                    <a:cubicBezTo>
                      <a:pt x="631" y="1831"/>
                      <a:pt x="625" y="1814"/>
                      <a:pt x="615" y="1797"/>
                    </a:cubicBezTo>
                    <a:cubicBezTo>
                      <a:pt x="604" y="1778"/>
                      <a:pt x="591" y="1764"/>
                      <a:pt x="574" y="1751"/>
                    </a:cubicBezTo>
                    <a:cubicBezTo>
                      <a:pt x="592" y="1738"/>
                      <a:pt x="604" y="1724"/>
                      <a:pt x="615" y="1705"/>
                    </a:cubicBezTo>
                    <a:cubicBezTo>
                      <a:pt x="627" y="1685"/>
                      <a:pt x="633" y="1665"/>
                      <a:pt x="634" y="1641"/>
                    </a:cubicBezTo>
                    <a:lnTo>
                      <a:pt x="634" y="1432"/>
                    </a:lnTo>
                    <a:cubicBezTo>
                      <a:pt x="632" y="1412"/>
                      <a:pt x="626" y="1395"/>
                      <a:pt x="616" y="1378"/>
                    </a:cubicBezTo>
                    <a:cubicBezTo>
                      <a:pt x="605" y="1359"/>
                      <a:pt x="592" y="1345"/>
                      <a:pt x="575" y="1332"/>
                    </a:cubicBezTo>
                    <a:cubicBezTo>
                      <a:pt x="592" y="1319"/>
                      <a:pt x="605" y="1305"/>
                      <a:pt x="616" y="1286"/>
                    </a:cubicBezTo>
                    <a:cubicBezTo>
                      <a:pt x="628" y="1266"/>
                      <a:pt x="634" y="1246"/>
                      <a:pt x="635" y="1222"/>
                    </a:cubicBezTo>
                    <a:lnTo>
                      <a:pt x="635" y="1014"/>
                    </a:lnTo>
                    <a:cubicBezTo>
                      <a:pt x="633" y="994"/>
                      <a:pt x="627" y="978"/>
                      <a:pt x="617" y="960"/>
                    </a:cubicBezTo>
                    <a:cubicBezTo>
                      <a:pt x="606" y="941"/>
                      <a:pt x="593" y="927"/>
                      <a:pt x="575" y="914"/>
                    </a:cubicBezTo>
                    <a:cubicBezTo>
                      <a:pt x="593" y="902"/>
                      <a:pt x="606" y="888"/>
                      <a:pt x="617" y="869"/>
                    </a:cubicBezTo>
                    <a:cubicBezTo>
                      <a:pt x="629" y="848"/>
                      <a:pt x="635" y="828"/>
                      <a:pt x="636" y="804"/>
                    </a:cubicBezTo>
                    <a:lnTo>
                      <a:pt x="636" y="596"/>
                    </a:lnTo>
                    <a:cubicBezTo>
                      <a:pt x="633" y="575"/>
                      <a:pt x="628" y="559"/>
                      <a:pt x="618" y="541"/>
                    </a:cubicBezTo>
                    <a:cubicBezTo>
                      <a:pt x="607" y="522"/>
                      <a:pt x="594" y="508"/>
                      <a:pt x="576" y="495"/>
                    </a:cubicBezTo>
                    <a:cubicBezTo>
                      <a:pt x="594" y="483"/>
                      <a:pt x="607" y="469"/>
                      <a:pt x="618" y="450"/>
                    </a:cubicBezTo>
                    <a:cubicBezTo>
                      <a:pt x="630" y="429"/>
                      <a:pt x="636" y="409"/>
                      <a:pt x="637" y="385"/>
                    </a:cubicBezTo>
                    <a:lnTo>
                      <a:pt x="637" y="177"/>
                    </a:lnTo>
                    <a:lnTo>
                      <a:pt x="630" y="178"/>
                    </a:lnTo>
                    <a:close/>
                    <a:moveTo>
                      <a:pt x="611" y="2060"/>
                    </a:moveTo>
                    <a:cubicBezTo>
                      <a:pt x="611" y="2153"/>
                      <a:pt x="479" y="2228"/>
                      <a:pt x="315" y="2228"/>
                    </a:cubicBezTo>
                    <a:cubicBezTo>
                      <a:pt x="152" y="2228"/>
                      <a:pt x="19" y="2153"/>
                      <a:pt x="19" y="2060"/>
                    </a:cubicBezTo>
                    <a:lnTo>
                      <a:pt x="19" y="1925"/>
                    </a:lnTo>
                    <a:cubicBezTo>
                      <a:pt x="63" y="1997"/>
                      <a:pt x="179" y="2048"/>
                      <a:pt x="315" y="2048"/>
                    </a:cubicBezTo>
                    <a:cubicBezTo>
                      <a:pt x="451" y="2048"/>
                      <a:pt x="567" y="1998"/>
                      <a:pt x="611" y="1926"/>
                    </a:cubicBezTo>
                    <a:lnTo>
                      <a:pt x="611" y="2060"/>
                    </a:lnTo>
                    <a:close/>
                    <a:moveTo>
                      <a:pt x="611" y="1641"/>
                    </a:moveTo>
                    <a:cubicBezTo>
                      <a:pt x="610" y="1662"/>
                      <a:pt x="605" y="1679"/>
                      <a:pt x="595" y="1697"/>
                    </a:cubicBezTo>
                    <a:cubicBezTo>
                      <a:pt x="584" y="1715"/>
                      <a:pt x="572" y="1728"/>
                      <a:pt x="555" y="1740"/>
                    </a:cubicBezTo>
                    <a:lnTo>
                      <a:pt x="547" y="1731"/>
                    </a:lnTo>
                    <a:cubicBezTo>
                      <a:pt x="475" y="1771"/>
                      <a:pt x="406" y="1789"/>
                      <a:pt x="324" y="1789"/>
                    </a:cubicBezTo>
                    <a:cubicBezTo>
                      <a:pt x="242" y="1789"/>
                      <a:pt x="172" y="1771"/>
                      <a:pt x="100" y="1731"/>
                    </a:cubicBezTo>
                    <a:lnTo>
                      <a:pt x="92" y="1725"/>
                    </a:lnTo>
                    <a:lnTo>
                      <a:pt x="84" y="1720"/>
                    </a:lnTo>
                    <a:cubicBezTo>
                      <a:pt x="67" y="1708"/>
                      <a:pt x="55" y="1695"/>
                      <a:pt x="44" y="1677"/>
                    </a:cubicBezTo>
                    <a:cubicBezTo>
                      <a:pt x="34" y="1659"/>
                      <a:pt x="29" y="1642"/>
                      <a:pt x="28" y="1621"/>
                    </a:cubicBezTo>
                    <a:lnTo>
                      <a:pt x="28" y="1507"/>
                    </a:lnTo>
                    <a:cubicBezTo>
                      <a:pt x="72" y="1579"/>
                      <a:pt x="188" y="1630"/>
                      <a:pt x="324" y="1630"/>
                    </a:cubicBezTo>
                    <a:cubicBezTo>
                      <a:pt x="461" y="1630"/>
                      <a:pt x="567" y="1578"/>
                      <a:pt x="611" y="1507"/>
                    </a:cubicBezTo>
                    <a:lnTo>
                      <a:pt x="611" y="1641"/>
                    </a:lnTo>
                    <a:close/>
                    <a:moveTo>
                      <a:pt x="611" y="1223"/>
                    </a:moveTo>
                    <a:cubicBezTo>
                      <a:pt x="610" y="1243"/>
                      <a:pt x="605" y="1260"/>
                      <a:pt x="595" y="1278"/>
                    </a:cubicBezTo>
                    <a:cubicBezTo>
                      <a:pt x="584" y="1296"/>
                      <a:pt x="572" y="1309"/>
                      <a:pt x="555" y="1321"/>
                    </a:cubicBezTo>
                    <a:lnTo>
                      <a:pt x="547" y="1312"/>
                    </a:lnTo>
                    <a:cubicBezTo>
                      <a:pt x="475" y="1352"/>
                      <a:pt x="406" y="1370"/>
                      <a:pt x="324" y="1370"/>
                    </a:cubicBezTo>
                    <a:cubicBezTo>
                      <a:pt x="242" y="1370"/>
                      <a:pt x="172" y="1352"/>
                      <a:pt x="100" y="1312"/>
                    </a:cubicBezTo>
                    <a:lnTo>
                      <a:pt x="92" y="1307"/>
                    </a:lnTo>
                    <a:lnTo>
                      <a:pt x="84" y="1301"/>
                    </a:lnTo>
                    <a:cubicBezTo>
                      <a:pt x="67" y="1289"/>
                      <a:pt x="55" y="1276"/>
                      <a:pt x="44" y="1258"/>
                    </a:cubicBezTo>
                    <a:cubicBezTo>
                      <a:pt x="34" y="1240"/>
                      <a:pt x="29" y="1223"/>
                      <a:pt x="28" y="1202"/>
                    </a:cubicBezTo>
                    <a:lnTo>
                      <a:pt x="28" y="1069"/>
                    </a:lnTo>
                    <a:cubicBezTo>
                      <a:pt x="72" y="1139"/>
                      <a:pt x="188" y="1191"/>
                      <a:pt x="324" y="1191"/>
                    </a:cubicBezTo>
                    <a:cubicBezTo>
                      <a:pt x="461" y="1191"/>
                      <a:pt x="567" y="1160"/>
                      <a:pt x="611" y="1089"/>
                    </a:cubicBezTo>
                    <a:lnTo>
                      <a:pt x="611" y="1223"/>
                    </a:lnTo>
                    <a:close/>
                    <a:moveTo>
                      <a:pt x="611" y="805"/>
                    </a:moveTo>
                    <a:cubicBezTo>
                      <a:pt x="610" y="825"/>
                      <a:pt x="605" y="843"/>
                      <a:pt x="595" y="861"/>
                    </a:cubicBezTo>
                    <a:cubicBezTo>
                      <a:pt x="584" y="878"/>
                      <a:pt x="572" y="891"/>
                      <a:pt x="555" y="903"/>
                    </a:cubicBezTo>
                    <a:lnTo>
                      <a:pt x="547" y="894"/>
                    </a:lnTo>
                    <a:cubicBezTo>
                      <a:pt x="475" y="934"/>
                      <a:pt x="406" y="952"/>
                      <a:pt x="324" y="952"/>
                    </a:cubicBezTo>
                    <a:cubicBezTo>
                      <a:pt x="242" y="952"/>
                      <a:pt x="172" y="934"/>
                      <a:pt x="100" y="894"/>
                    </a:cubicBezTo>
                    <a:lnTo>
                      <a:pt x="92" y="888"/>
                    </a:lnTo>
                    <a:lnTo>
                      <a:pt x="84" y="882"/>
                    </a:lnTo>
                    <a:cubicBezTo>
                      <a:pt x="67" y="871"/>
                      <a:pt x="55" y="858"/>
                      <a:pt x="44" y="840"/>
                    </a:cubicBezTo>
                    <a:cubicBezTo>
                      <a:pt x="34" y="822"/>
                      <a:pt x="29" y="805"/>
                      <a:pt x="28" y="784"/>
                    </a:cubicBezTo>
                    <a:lnTo>
                      <a:pt x="28" y="670"/>
                    </a:lnTo>
                    <a:cubicBezTo>
                      <a:pt x="72" y="742"/>
                      <a:pt x="188" y="794"/>
                      <a:pt x="324" y="794"/>
                    </a:cubicBezTo>
                    <a:cubicBezTo>
                      <a:pt x="461" y="794"/>
                      <a:pt x="567" y="742"/>
                      <a:pt x="611" y="670"/>
                    </a:cubicBezTo>
                    <a:lnTo>
                      <a:pt x="611" y="805"/>
                    </a:lnTo>
                    <a:close/>
                    <a:moveTo>
                      <a:pt x="611" y="386"/>
                    </a:moveTo>
                    <a:cubicBezTo>
                      <a:pt x="610" y="406"/>
                      <a:pt x="605" y="424"/>
                      <a:pt x="595" y="442"/>
                    </a:cubicBezTo>
                    <a:cubicBezTo>
                      <a:pt x="584" y="459"/>
                      <a:pt x="572" y="472"/>
                      <a:pt x="555" y="484"/>
                    </a:cubicBezTo>
                    <a:lnTo>
                      <a:pt x="547" y="475"/>
                    </a:lnTo>
                    <a:cubicBezTo>
                      <a:pt x="475" y="515"/>
                      <a:pt x="406" y="533"/>
                      <a:pt x="324" y="533"/>
                    </a:cubicBezTo>
                    <a:cubicBezTo>
                      <a:pt x="242" y="533"/>
                      <a:pt x="172" y="515"/>
                      <a:pt x="100" y="475"/>
                    </a:cubicBezTo>
                    <a:lnTo>
                      <a:pt x="92" y="470"/>
                    </a:lnTo>
                    <a:lnTo>
                      <a:pt x="84" y="464"/>
                    </a:lnTo>
                    <a:cubicBezTo>
                      <a:pt x="67" y="452"/>
                      <a:pt x="55" y="439"/>
                      <a:pt x="44" y="421"/>
                    </a:cubicBezTo>
                    <a:cubicBezTo>
                      <a:pt x="34" y="403"/>
                      <a:pt x="29" y="386"/>
                      <a:pt x="28" y="365"/>
                    </a:cubicBezTo>
                    <a:lnTo>
                      <a:pt x="28" y="253"/>
                    </a:lnTo>
                    <a:cubicBezTo>
                      <a:pt x="72" y="325"/>
                      <a:pt x="188" y="376"/>
                      <a:pt x="324" y="376"/>
                    </a:cubicBezTo>
                    <a:cubicBezTo>
                      <a:pt x="461" y="376"/>
                      <a:pt x="576" y="325"/>
                      <a:pt x="621" y="253"/>
                    </a:cubicBezTo>
                    <a:lnTo>
                      <a:pt x="611" y="38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03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101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Freeform 1">
            <a:extLst>
              <a:ext uri="{FF2B5EF4-FFF2-40B4-BE49-F238E27FC236}">
                <a16:creationId xmlns:a16="http://schemas.microsoft.com/office/drawing/2014/main" id="{ACF196DB-1F17-43F8-8065-DA85D9D5A3F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 dirty="0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219410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101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7" y="858908"/>
            <a:ext cx="8266112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lang="en-US" sz="1800" kern="1200" dirty="0" smtClean="0">
                <a:solidFill>
                  <a:schemeClr val="tx2"/>
                </a:solidFill>
                <a:latin typeface="CiscoSansTT Light" panose="020B0503020201020303" pitchFamily="34" charset="0"/>
                <a:ea typeface="+mn-ea"/>
                <a:cs typeface="+mn-cs"/>
                <a:sym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Freeform 1">
            <a:extLst>
              <a:ext uri="{FF2B5EF4-FFF2-40B4-BE49-F238E27FC236}">
                <a16:creationId xmlns:a16="http://schemas.microsoft.com/office/drawing/2014/main" id="{ACF196DB-1F17-43F8-8065-DA85D9D5A3F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 dirty="0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1701082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5200" y="1205898"/>
            <a:ext cx="3886200" cy="3083094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15888" indent="-115888">
              <a:lnSpc>
                <a:spcPct val="95000"/>
              </a:lnSpc>
              <a:spcBef>
                <a:spcPts val="1075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  <a:lvl2pPr marL="231775" indent="-11112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2pPr>
            <a:lvl3pPr marL="341313" indent="-114300"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4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36" name="Freeform 1">
            <a:extLst>
              <a:ext uri="{FF2B5EF4-FFF2-40B4-BE49-F238E27FC236}">
                <a16:creationId xmlns:a16="http://schemas.microsoft.com/office/drawing/2014/main" id="{710BFB6F-E2E7-4101-844D-C87FCDCB4E5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 dirty="0"/>
              <a:t>Presentation ID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43616" y="1205898"/>
            <a:ext cx="3886200" cy="3083094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15888" indent="-115888">
              <a:lnSpc>
                <a:spcPct val="95000"/>
              </a:lnSpc>
              <a:spcBef>
                <a:spcPts val="1075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  <a:lvl2pPr marL="231775" indent="-111125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2pPr>
            <a:lvl3pPr marL="341313" indent="-114300"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032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Freeform 1">
            <a:extLst>
              <a:ext uri="{FF2B5EF4-FFF2-40B4-BE49-F238E27FC236}">
                <a16:creationId xmlns:a16="http://schemas.microsoft.com/office/drawing/2014/main" id="{D1CF8571-1D0E-4150-86CE-170EBEE4784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 dirty="0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032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Freeform 1">
            <a:extLst>
              <a:ext uri="{FF2B5EF4-FFF2-40B4-BE49-F238E27FC236}">
                <a16:creationId xmlns:a16="http://schemas.microsoft.com/office/drawing/2014/main" id="{D1CF8571-1D0E-4150-86CE-170EBEE4784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 dirty="0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80774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3996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6" y="858908"/>
            <a:ext cx="8266113" cy="381000"/>
          </a:xfrm>
          <a:prstGeom prst="rect">
            <a:avLst/>
          </a:prstGeom>
        </p:spPr>
        <p:txBody>
          <a:bodyPr/>
          <a:lstStyle>
            <a:lvl1pPr marL="1785" indent="0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Freeform 1">
            <a:extLst>
              <a:ext uri="{FF2B5EF4-FFF2-40B4-BE49-F238E27FC236}">
                <a16:creationId xmlns:a16="http://schemas.microsoft.com/office/drawing/2014/main" id="{DC6CEB94-1C3A-44CF-975B-E1EDEC8CE00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 dirty="0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111194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256412"/>
            <a:ext cx="3886200" cy="3097819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tx1"/>
              </a:buClr>
              <a:buSzPct val="60000"/>
              <a:defRPr sz="18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0953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7" y="858908"/>
            <a:ext cx="8266112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Freeform 1">
            <a:extLst>
              <a:ext uri="{FF2B5EF4-FFF2-40B4-BE49-F238E27FC236}">
                <a16:creationId xmlns:a16="http://schemas.microsoft.com/office/drawing/2014/main" id="{CF14E642-9F49-4259-AC91-4F59D1A2094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 dirty="0"/>
              <a:t>Presentation ID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4798825" y="1256412"/>
            <a:ext cx="3886200" cy="3097819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tx1"/>
              </a:buClr>
              <a:buSzPct val="60000"/>
              <a:defRPr sz="18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0953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05231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3996" y="192024"/>
            <a:ext cx="8257032" cy="7315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996" y="1212555"/>
            <a:ext cx="2651760" cy="3262760"/>
          </a:xfrm>
          <a:prstGeom prst="rect">
            <a:avLst/>
          </a:prstGeom>
        </p:spPr>
        <p:txBody>
          <a:bodyPr lIns="91440" tIns="45720" rIns="91440" bIns="45720"/>
          <a:lstStyle>
            <a:lvl1pPr marL="115888" indent="-115888">
              <a:spcBef>
                <a:spcPts val="1075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15888">
              <a:spcBef>
                <a:spcPts val="600"/>
              </a:spcBef>
              <a:buClr>
                <a:schemeClr val="tx1"/>
              </a:buClr>
              <a:buSzPct val="60000"/>
              <a:defRPr sz="12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spcBef>
                <a:spcPts val="200"/>
              </a:spcBef>
              <a:defRPr sz="105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Freeform 1">
            <a:extLst>
              <a:ext uri="{FF2B5EF4-FFF2-40B4-BE49-F238E27FC236}">
                <a16:creationId xmlns:a16="http://schemas.microsoft.com/office/drawing/2014/main" id="{ED6B7EE5-613E-4CDA-B43E-CD8195D6F059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 dirty="0"/>
              <a:t>Presentation ID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238160" y="1212555"/>
            <a:ext cx="2651760" cy="3262760"/>
          </a:xfrm>
          <a:prstGeom prst="rect">
            <a:avLst/>
          </a:prstGeom>
        </p:spPr>
        <p:txBody>
          <a:bodyPr lIns="91440" tIns="45720" rIns="91440" bIns="45720"/>
          <a:lstStyle>
            <a:lvl1pPr marL="115888" indent="-115888">
              <a:spcBef>
                <a:spcPts val="1075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15888">
              <a:spcBef>
                <a:spcPts val="600"/>
              </a:spcBef>
              <a:buClr>
                <a:schemeClr val="tx1"/>
              </a:buClr>
              <a:buSzPct val="60000"/>
              <a:defRPr sz="12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spcBef>
                <a:spcPts val="200"/>
              </a:spcBef>
              <a:defRPr sz="105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042616" y="1212555"/>
            <a:ext cx="2651760" cy="3262760"/>
          </a:xfrm>
          <a:prstGeom prst="rect">
            <a:avLst/>
          </a:prstGeom>
        </p:spPr>
        <p:txBody>
          <a:bodyPr lIns="91440" tIns="45720" rIns="91440" bIns="45720"/>
          <a:lstStyle>
            <a:lvl1pPr marL="115888" indent="-115888">
              <a:spcBef>
                <a:spcPts val="1075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15888">
              <a:spcBef>
                <a:spcPts val="600"/>
              </a:spcBef>
              <a:buClr>
                <a:schemeClr val="tx1"/>
              </a:buClr>
              <a:buSzPct val="60000"/>
              <a:defRPr sz="12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spcBef>
                <a:spcPts val="200"/>
              </a:spcBef>
              <a:defRPr sz="105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0909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6" y="192024"/>
            <a:ext cx="8266113" cy="434974"/>
          </a:xfrm>
        </p:spPr>
        <p:txBody>
          <a:bodyPr anchor="b" anchorCtr="0"/>
          <a:lstStyle>
            <a:lvl1pPr marL="6251" indent="-6251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Freeform 1">
            <a:extLst>
              <a:ext uri="{FF2B5EF4-FFF2-40B4-BE49-F238E27FC236}">
                <a16:creationId xmlns:a16="http://schemas.microsoft.com/office/drawing/2014/main" id="{362ABC66-E79E-4AFF-9937-065538474F0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 dirty="0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977924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6" y="195681"/>
            <a:ext cx="8266113" cy="434974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6" y="588639"/>
            <a:ext cx="8266113" cy="381000"/>
          </a:xfrm>
          <a:prstGeom prst="rect">
            <a:avLst/>
          </a:prstGeom>
        </p:spPr>
        <p:txBody>
          <a:bodyPr/>
          <a:lstStyle>
            <a:lvl1pPr marL="1785" indent="0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 1">
            <a:extLst>
              <a:ext uri="{FF2B5EF4-FFF2-40B4-BE49-F238E27FC236}">
                <a16:creationId xmlns:a16="http://schemas.microsoft.com/office/drawing/2014/main" id="{427BCACF-1D2D-44D1-A355-26B2121A7FE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 dirty="0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208624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7" y="3856736"/>
            <a:ext cx="5065224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and Title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506522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400" b="0" i="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r>
              <a:rPr lang="en-US" sz="1400" dirty="0"/>
              <a:t>Session ID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5071429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en-GB" sz="2200" b="0" i="0" kern="1200" baseline="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5108955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lang="en-US" sz="4000" b="0" i="0" u="none" kern="1200" spc="0" baseline="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33E93-F34D-4047-A6D7-0B5201A4B826}"/>
              </a:ext>
            </a:extLst>
          </p:cNvPr>
          <p:cNvSpPr txBox="1"/>
          <p:nvPr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553E7B66-7542-43A6-B6AE-1363685411E4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1AF7A52-97E0-494E-BF06-EB65B8BBF2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41913" y="0"/>
            <a:ext cx="3502087" cy="5143500"/>
          </a:xfrm>
          <a:prstGeom prst="rect">
            <a:avLst/>
          </a:prstGeom>
        </p:spPr>
      </p:pic>
      <p:sp>
        <p:nvSpPr>
          <p:cNvPr id="44" name="Freeform 1">
            <a:extLst>
              <a:ext uri="{FF2B5EF4-FFF2-40B4-BE49-F238E27FC236}">
                <a16:creationId xmlns:a16="http://schemas.microsoft.com/office/drawing/2014/main" id="{58D3D469-D82F-4EEC-85C3-A505DF729862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and Bullet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6" y="195681"/>
            <a:ext cx="8266113" cy="434974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6" y="588639"/>
            <a:ext cx="8266113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4561" y="969639"/>
            <a:ext cx="8265249" cy="3757613"/>
          </a:xfrm>
          <a:prstGeom prst="rect">
            <a:avLst/>
          </a:prstGeom>
        </p:spPr>
        <p:txBody>
          <a:bodyPr/>
          <a:lstStyle>
            <a:lvl1pPr>
              <a:spcBef>
                <a:spcPts val="1075"/>
              </a:spcBef>
              <a:buClr>
                <a:schemeClr val="tx1"/>
              </a:buClr>
              <a:buSzPct val="80000"/>
              <a:defRPr sz="2000">
                <a:latin typeface="CiscoSansTT Light" panose="020B0503020201020303" pitchFamily="34" charset="0"/>
              </a:defRPr>
            </a:lvl1pPr>
            <a:lvl2pPr marL="341313" indent="-171450">
              <a:spcBef>
                <a:spcPts val="600"/>
              </a:spcBef>
              <a:buClr>
                <a:schemeClr val="tx1"/>
              </a:buClr>
              <a:buSzPct val="80000"/>
              <a:defRPr sz="1800">
                <a:latin typeface="CiscoSansTT Light" panose="020B0503020201020303" pitchFamily="34" charset="0"/>
              </a:defRPr>
            </a:lvl2pPr>
            <a:lvl3pPr marL="511175" indent="-169863">
              <a:spcBef>
                <a:spcPts val="600"/>
              </a:spcBef>
              <a:buClr>
                <a:schemeClr val="tx1"/>
              </a:buClr>
              <a:buSzPct val="80000"/>
              <a:defRPr sz="1600">
                <a:latin typeface="CiscoSansTT Light" panose="020B0503020201020303" pitchFamily="34" charset="0"/>
              </a:defRPr>
            </a:lvl3pPr>
            <a:lvl4pPr>
              <a:buClr>
                <a:schemeClr val="tx1"/>
              </a:buClr>
              <a:defRPr sz="1600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Freeform 1">
            <a:extLst>
              <a:ext uri="{FF2B5EF4-FFF2-40B4-BE49-F238E27FC236}">
                <a16:creationId xmlns:a16="http://schemas.microsoft.com/office/drawing/2014/main" id="{55C743F1-7825-490A-9D55-CF909A54ADC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 dirty="0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3912478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 4 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6" y="195681"/>
            <a:ext cx="8266113" cy="434974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4561" y="630655"/>
            <a:ext cx="8265249" cy="4096597"/>
          </a:xfrm>
          <a:prstGeom prst="rect">
            <a:avLst/>
          </a:prstGeom>
        </p:spPr>
        <p:txBody>
          <a:bodyPr/>
          <a:lstStyle>
            <a:lvl1pPr>
              <a:spcBef>
                <a:spcPts val="1075"/>
              </a:spcBef>
              <a:buClr>
                <a:schemeClr val="tx1"/>
              </a:buClr>
              <a:buSzPct val="80000"/>
              <a:defRPr sz="2000">
                <a:latin typeface="CiscoSansTT Light" panose="020B0503020201020303" pitchFamily="34" charset="0"/>
              </a:defRPr>
            </a:lvl1pPr>
            <a:lvl2pPr marL="341313" indent="-171450">
              <a:spcBef>
                <a:spcPts val="600"/>
              </a:spcBef>
              <a:buClr>
                <a:schemeClr val="tx1"/>
              </a:buClr>
              <a:buSzPct val="80000"/>
              <a:defRPr sz="1800">
                <a:latin typeface="CiscoSansTT Light" panose="020B0503020201020303" pitchFamily="34" charset="0"/>
              </a:defRPr>
            </a:lvl2pPr>
            <a:lvl3pPr marL="511175" indent="-169863">
              <a:spcBef>
                <a:spcPts val="600"/>
              </a:spcBef>
              <a:buClr>
                <a:schemeClr val="tx1"/>
              </a:buClr>
              <a:buSzPct val="80000"/>
              <a:defRPr sz="1600">
                <a:latin typeface="CiscoSansTT Light" panose="020B0503020201020303" pitchFamily="34" charset="0"/>
              </a:defRPr>
            </a:lvl3pPr>
            <a:lvl4pPr>
              <a:buClr>
                <a:schemeClr val="tx1"/>
              </a:buClr>
              <a:defRPr sz="1600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Freeform 1">
            <a:extLst>
              <a:ext uri="{FF2B5EF4-FFF2-40B4-BE49-F238E27FC236}">
                <a16:creationId xmlns:a16="http://schemas.microsoft.com/office/drawing/2014/main" id="{55C743F1-7825-490A-9D55-CF909A54ADC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 dirty="0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2480542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33E93-F34D-4047-A6D7-0B5201A4B82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 dirty="0"/>
              <a:t>Presentation ID</a:t>
            </a:r>
          </a:p>
        </p:txBody>
      </p:sp>
      <p:sp>
        <p:nvSpPr>
          <p:cNvPr id="19" name="Freeform 1">
            <a:extLst>
              <a:ext uri="{FF2B5EF4-FFF2-40B4-BE49-F238E27FC236}">
                <a16:creationId xmlns:a16="http://schemas.microsoft.com/office/drawing/2014/main" id="{DB5B6734-4AF6-4FDF-B964-3BDCA24065B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Vide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D33911A-FC3B-43D3-9816-3ACC5A56169A}"/>
              </a:ext>
            </a:extLst>
          </p:cNvPr>
          <p:cNvGrpSpPr/>
          <p:nvPr userDrawn="1"/>
        </p:nvGrpSpPr>
        <p:grpSpPr>
          <a:xfrm>
            <a:off x="0" y="2583180"/>
            <a:ext cx="9144000" cy="2560320"/>
            <a:chOff x="0" y="2583180"/>
            <a:chExt cx="9144000" cy="256032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429A084-4ABA-4634-AA27-44942FC8D15D}"/>
                </a:ext>
              </a:extLst>
            </p:cNvPr>
            <p:cNvSpPr/>
            <p:nvPr userDrawn="1"/>
          </p:nvSpPr>
          <p:spPr>
            <a:xfrm>
              <a:off x="0" y="2583180"/>
              <a:ext cx="9144000" cy="2560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1">
              <a:extLst>
                <a:ext uri="{FF2B5EF4-FFF2-40B4-BE49-F238E27FC236}">
                  <a16:creationId xmlns:a16="http://schemas.microsoft.com/office/drawing/2014/main" id="{CE50AF08-79BC-432A-9C58-49A517E6A3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0" y="2583180"/>
              <a:ext cx="9144000" cy="2560320"/>
            </a:xfrm>
            <a:custGeom>
              <a:avLst/>
              <a:gdLst>
                <a:gd name="T0" fmla="*/ 19803 w 27999"/>
                <a:gd name="T1" fmla="*/ 0 h 7816"/>
                <a:gd name="T2" fmla="*/ 12250 w 27999"/>
                <a:gd name="T3" fmla="*/ 0 h 7816"/>
                <a:gd name="T4" fmla="*/ 5659 w 27999"/>
                <a:gd name="T5" fmla="*/ 846 h 7816"/>
                <a:gd name="T6" fmla="*/ 0 w 27999"/>
                <a:gd name="T7" fmla="*/ 350 h 7816"/>
                <a:gd name="T8" fmla="*/ 1254 w 27999"/>
                <a:gd name="T9" fmla="*/ 3062 h 7816"/>
                <a:gd name="T10" fmla="*/ 0 w 27999"/>
                <a:gd name="T11" fmla="*/ 5774 h 7816"/>
                <a:gd name="T12" fmla="*/ 0 w 27999"/>
                <a:gd name="T13" fmla="*/ 6327 h 7816"/>
                <a:gd name="T14" fmla="*/ 1633 w 27999"/>
                <a:gd name="T15" fmla="*/ 7320 h 7816"/>
                <a:gd name="T16" fmla="*/ 5542 w 27999"/>
                <a:gd name="T17" fmla="*/ 7291 h 7816"/>
                <a:gd name="T18" fmla="*/ 7612 w 27999"/>
                <a:gd name="T19" fmla="*/ 7815 h 7816"/>
                <a:gd name="T20" fmla="*/ 9916 w 27999"/>
                <a:gd name="T21" fmla="*/ 7815 h 7816"/>
                <a:gd name="T22" fmla="*/ 11987 w 27999"/>
                <a:gd name="T23" fmla="*/ 6386 h 7816"/>
                <a:gd name="T24" fmla="*/ 15924 w 27999"/>
                <a:gd name="T25" fmla="*/ 6386 h 7816"/>
                <a:gd name="T26" fmla="*/ 17994 w 27999"/>
                <a:gd name="T27" fmla="*/ 7815 h 7816"/>
                <a:gd name="T28" fmla="*/ 20298 w 27999"/>
                <a:gd name="T29" fmla="*/ 7815 h 7816"/>
                <a:gd name="T30" fmla="*/ 22369 w 27999"/>
                <a:gd name="T31" fmla="*/ 7291 h 7816"/>
                <a:gd name="T32" fmla="*/ 26277 w 27999"/>
                <a:gd name="T33" fmla="*/ 7291 h 7816"/>
                <a:gd name="T34" fmla="*/ 27998 w 27999"/>
                <a:gd name="T35" fmla="*/ 6299 h 7816"/>
                <a:gd name="T36" fmla="*/ 27998 w 27999"/>
                <a:gd name="T37" fmla="*/ 5803 h 7816"/>
                <a:gd name="T38" fmla="*/ 26657 w 27999"/>
                <a:gd name="T39" fmla="*/ 3062 h 7816"/>
                <a:gd name="T40" fmla="*/ 27998 w 27999"/>
                <a:gd name="T41" fmla="*/ 292 h 7816"/>
                <a:gd name="T42" fmla="*/ 26277 w 27999"/>
                <a:gd name="T43" fmla="*/ 1050 h 7816"/>
                <a:gd name="T44" fmla="*/ 24207 w 27999"/>
                <a:gd name="T45" fmla="*/ 117 h 7816"/>
                <a:gd name="T46" fmla="*/ 22136 w 27999"/>
                <a:gd name="T47" fmla="*/ 1050 h 7816"/>
                <a:gd name="T48" fmla="*/ 20065 w 27999"/>
                <a:gd name="T49" fmla="*/ 117 h 7816"/>
                <a:gd name="T50" fmla="*/ 17994 w 27999"/>
                <a:gd name="T51" fmla="*/ 1050 h 7816"/>
                <a:gd name="T52" fmla="*/ 15924 w 27999"/>
                <a:gd name="T53" fmla="*/ 117 h 7816"/>
                <a:gd name="T54" fmla="*/ 13825 w 27999"/>
                <a:gd name="T55" fmla="*/ 1050 h 7816"/>
                <a:gd name="T56" fmla="*/ 11754 w 27999"/>
                <a:gd name="T57" fmla="*/ 117 h 7816"/>
                <a:gd name="T58" fmla="*/ 9683 w 27999"/>
                <a:gd name="T59" fmla="*/ 1050 h 7816"/>
                <a:gd name="T60" fmla="*/ 7612 w 27999"/>
                <a:gd name="T61" fmla="*/ 117 h 7816"/>
                <a:gd name="T62" fmla="*/ 5542 w 27999"/>
                <a:gd name="T63" fmla="*/ 1050 h 7816"/>
                <a:gd name="T64" fmla="*/ 3471 w 27999"/>
                <a:gd name="T65" fmla="*/ 117 h 7816"/>
                <a:gd name="T66" fmla="*/ 1633 w 27999"/>
                <a:gd name="T67" fmla="*/ 5074 h 7816"/>
                <a:gd name="T68" fmla="*/ 1779 w 27999"/>
                <a:gd name="T69" fmla="*/ 3062 h 7816"/>
                <a:gd name="T70" fmla="*/ 5542 w 27999"/>
                <a:gd name="T71" fmla="*/ 3237 h 7816"/>
                <a:gd name="T72" fmla="*/ 3850 w 27999"/>
                <a:gd name="T73" fmla="*/ 6182 h 7816"/>
                <a:gd name="T74" fmla="*/ 5775 w 27999"/>
                <a:gd name="T75" fmla="*/ 5074 h 7816"/>
                <a:gd name="T76" fmla="*/ 5921 w 27999"/>
                <a:gd name="T77" fmla="*/ 3062 h 7816"/>
                <a:gd name="T78" fmla="*/ 9683 w 27999"/>
                <a:gd name="T79" fmla="*/ 3237 h 7816"/>
                <a:gd name="T80" fmla="*/ 7992 w 27999"/>
                <a:gd name="T81" fmla="*/ 6182 h 7816"/>
                <a:gd name="T82" fmla="*/ 9916 w 27999"/>
                <a:gd name="T83" fmla="*/ 5074 h 7816"/>
                <a:gd name="T84" fmla="*/ 10062 w 27999"/>
                <a:gd name="T85" fmla="*/ 3062 h 7816"/>
                <a:gd name="T86" fmla="*/ 13854 w 27999"/>
                <a:gd name="T87" fmla="*/ 3237 h 7816"/>
                <a:gd name="T88" fmla="*/ 12162 w 27999"/>
                <a:gd name="T89" fmla="*/ 6182 h 7816"/>
                <a:gd name="T90" fmla="*/ 14086 w 27999"/>
                <a:gd name="T91" fmla="*/ 5074 h 7816"/>
                <a:gd name="T92" fmla="*/ 14232 w 27999"/>
                <a:gd name="T93" fmla="*/ 3062 h 7816"/>
                <a:gd name="T94" fmla="*/ 17994 w 27999"/>
                <a:gd name="T95" fmla="*/ 3237 h 7816"/>
                <a:gd name="T96" fmla="*/ 16303 w 27999"/>
                <a:gd name="T97" fmla="*/ 6182 h 7816"/>
                <a:gd name="T98" fmla="*/ 18227 w 27999"/>
                <a:gd name="T99" fmla="*/ 5074 h 7816"/>
                <a:gd name="T100" fmla="*/ 18374 w 27999"/>
                <a:gd name="T101" fmla="*/ 3062 h 7816"/>
                <a:gd name="T102" fmla="*/ 22136 w 27999"/>
                <a:gd name="T103" fmla="*/ 3237 h 7816"/>
                <a:gd name="T104" fmla="*/ 20444 w 27999"/>
                <a:gd name="T105" fmla="*/ 6182 h 7816"/>
                <a:gd name="T106" fmla="*/ 22369 w 27999"/>
                <a:gd name="T107" fmla="*/ 5074 h 7816"/>
                <a:gd name="T108" fmla="*/ 22515 w 27999"/>
                <a:gd name="T109" fmla="*/ 3062 h 7816"/>
                <a:gd name="T110" fmla="*/ 24469 w 27999"/>
                <a:gd name="T111" fmla="*/ 6007 h 7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999" h="7816">
                  <a:moveTo>
                    <a:pt x="24703" y="0"/>
                  </a:moveTo>
                  <a:lnTo>
                    <a:pt x="23944" y="0"/>
                  </a:lnTo>
                  <a:lnTo>
                    <a:pt x="22253" y="846"/>
                  </a:lnTo>
                  <a:lnTo>
                    <a:pt x="20561" y="0"/>
                  </a:lnTo>
                  <a:lnTo>
                    <a:pt x="19803" y="0"/>
                  </a:lnTo>
                  <a:lnTo>
                    <a:pt x="18111" y="846"/>
                  </a:lnTo>
                  <a:lnTo>
                    <a:pt x="16420" y="0"/>
                  </a:lnTo>
                  <a:lnTo>
                    <a:pt x="15661" y="0"/>
                  </a:lnTo>
                  <a:lnTo>
                    <a:pt x="13942" y="846"/>
                  </a:lnTo>
                  <a:lnTo>
                    <a:pt x="12250" y="0"/>
                  </a:lnTo>
                  <a:lnTo>
                    <a:pt x="11492" y="0"/>
                  </a:lnTo>
                  <a:lnTo>
                    <a:pt x="9800" y="846"/>
                  </a:lnTo>
                  <a:lnTo>
                    <a:pt x="8109" y="0"/>
                  </a:lnTo>
                  <a:lnTo>
                    <a:pt x="7350" y="0"/>
                  </a:lnTo>
                  <a:lnTo>
                    <a:pt x="5659" y="846"/>
                  </a:lnTo>
                  <a:lnTo>
                    <a:pt x="3967" y="0"/>
                  </a:lnTo>
                  <a:lnTo>
                    <a:pt x="3209" y="0"/>
                  </a:lnTo>
                  <a:lnTo>
                    <a:pt x="1517" y="846"/>
                  </a:lnTo>
                  <a:lnTo>
                    <a:pt x="0" y="88"/>
                  </a:lnTo>
                  <a:lnTo>
                    <a:pt x="0" y="350"/>
                  </a:lnTo>
                  <a:lnTo>
                    <a:pt x="1400" y="1050"/>
                  </a:lnTo>
                  <a:lnTo>
                    <a:pt x="1400" y="2859"/>
                  </a:lnTo>
                  <a:lnTo>
                    <a:pt x="0" y="2188"/>
                  </a:lnTo>
                  <a:lnTo>
                    <a:pt x="0" y="2421"/>
                  </a:lnTo>
                  <a:lnTo>
                    <a:pt x="1254" y="3062"/>
                  </a:lnTo>
                  <a:lnTo>
                    <a:pt x="0" y="3675"/>
                  </a:lnTo>
                  <a:lnTo>
                    <a:pt x="0" y="3936"/>
                  </a:lnTo>
                  <a:lnTo>
                    <a:pt x="1400" y="3237"/>
                  </a:lnTo>
                  <a:lnTo>
                    <a:pt x="1400" y="5074"/>
                  </a:lnTo>
                  <a:lnTo>
                    <a:pt x="0" y="5774"/>
                  </a:lnTo>
                  <a:lnTo>
                    <a:pt x="0" y="6036"/>
                  </a:lnTo>
                  <a:lnTo>
                    <a:pt x="1517" y="5278"/>
                  </a:lnTo>
                  <a:lnTo>
                    <a:pt x="3325" y="6182"/>
                  </a:lnTo>
                  <a:lnTo>
                    <a:pt x="1517" y="7086"/>
                  </a:lnTo>
                  <a:lnTo>
                    <a:pt x="0" y="6327"/>
                  </a:lnTo>
                  <a:lnTo>
                    <a:pt x="0" y="6620"/>
                  </a:lnTo>
                  <a:lnTo>
                    <a:pt x="1400" y="7291"/>
                  </a:lnTo>
                  <a:lnTo>
                    <a:pt x="1400" y="7815"/>
                  </a:lnTo>
                  <a:lnTo>
                    <a:pt x="1633" y="7815"/>
                  </a:lnTo>
                  <a:lnTo>
                    <a:pt x="1633" y="7320"/>
                  </a:lnTo>
                  <a:lnTo>
                    <a:pt x="3471" y="6386"/>
                  </a:lnTo>
                  <a:lnTo>
                    <a:pt x="3471" y="7815"/>
                  </a:lnTo>
                  <a:lnTo>
                    <a:pt x="3704" y="7815"/>
                  </a:lnTo>
                  <a:lnTo>
                    <a:pt x="3704" y="6386"/>
                  </a:lnTo>
                  <a:lnTo>
                    <a:pt x="5542" y="7291"/>
                  </a:lnTo>
                  <a:lnTo>
                    <a:pt x="5542" y="7815"/>
                  </a:lnTo>
                  <a:lnTo>
                    <a:pt x="5775" y="7815"/>
                  </a:lnTo>
                  <a:lnTo>
                    <a:pt x="5775" y="7320"/>
                  </a:lnTo>
                  <a:lnTo>
                    <a:pt x="7612" y="6386"/>
                  </a:lnTo>
                  <a:lnTo>
                    <a:pt x="7612" y="7815"/>
                  </a:lnTo>
                  <a:lnTo>
                    <a:pt x="7845" y="7815"/>
                  </a:lnTo>
                  <a:lnTo>
                    <a:pt x="7845" y="6386"/>
                  </a:lnTo>
                  <a:lnTo>
                    <a:pt x="9683" y="7291"/>
                  </a:lnTo>
                  <a:lnTo>
                    <a:pt x="9683" y="7815"/>
                  </a:lnTo>
                  <a:lnTo>
                    <a:pt x="9916" y="7815"/>
                  </a:lnTo>
                  <a:lnTo>
                    <a:pt x="9916" y="7291"/>
                  </a:lnTo>
                  <a:lnTo>
                    <a:pt x="11754" y="6386"/>
                  </a:lnTo>
                  <a:lnTo>
                    <a:pt x="11754" y="7815"/>
                  </a:lnTo>
                  <a:lnTo>
                    <a:pt x="11987" y="7815"/>
                  </a:lnTo>
                  <a:lnTo>
                    <a:pt x="11987" y="6386"/>
                  </a:lnTo>
                  <a:lnTo>
                    <a:pt x="13825" y="7291"/>
                  </a:lnTo>
                  <a:lnTo>
                    <a:pt x="13825" y="7815"/>
                  </a:lnTo>
                  <a:lnTo>
                    <a:pt x="14057" y="7815"/>
                  </a:lnTo>
                  <a:lnTo>
                    <a:pt x="14057" y="7320"/>
                  </a:lnTo>
                  <a:lnTo>
                    <a:pt x="15924" y="6386"/>
                  </a:lnTo>
                  <a:lnTo>
                    <a:pt x="15924" y="7815"/>
                  </a:lnTo>
                  <a:lnTo>
                    <a:pt x="16157" y="7815"/>
                  </a:lnTo>
                  <a:lnTo>
                    <a:pt x="16157" y="6386"/>
                  </a:lnTo>
                  <a:lnTo>
                    <a:pt x="17994" y="7291"/>
                  </a:lnTo>
                  <a:lnTo>
                    <a:pt x="17994" y="7815"/>
                  </a:lnTo>
                  <a:lnTo>
                    <a:pt x="18227" y="7815"/>
                  </a:lnTo>
                  <a:lnTo>
                    <a:pt x="18227" y="7320"/>
                  </a:lnTo>
                  <a:lnTo>
                    <a:pt x="20065" y="6386"/>
                  </a:lnTo>
                  <a:lnTo>
                    <a:pt x="20065" y="7815"/>
                  </a:lnTo>
                  <a:lnTo>
                    <a:pt x="20298" y="7815"/>
                  </a:lnTo>
                  <a:lnTo>
                    <a:pt x="20298" y="6386"/>
                  </a:lnTo>
                  <a:lnTo>
                    <a:pt x="22136" y="7291"/>
                  </a:lnTo>
                  <a:lnTo>
                    <a:pt x="22136" y="7815"/>
                  </a:lnTo>
                  <a:lnTo>
                    <a:pt x="22369" y="7815"/>
                  </a:lnTo>
                  <a:lnTo>
                    <a:pt x="22369" y="7291"/>
                  </a:lnTo>
                  <a:lnTo>
                    <a:pt x="24207" y="6386"/>
                  </a:lnTo>
                  <a:lnTo>
                    <a:pt x="24207" y="7815"/>
                  </a:lnTo>
                  <a:lnTo>
                    <a:pt x="24440" y="7815"/>
                  </a:lnTo>
                  <a:lnTo>
                    <a:pt x="24440" y="6386"/>
                  </a:lnTo>
                  <a:lnTo>
                    <a:pt x="26277" y="7291"/>
                  </a:lnTo>
                  <a:lnTo>
                    <a:pt x="26277" y="7815"/>
                  </a:lnTo>
                  <a:lnTo>
                    <a:pt x="26510" y="7815"/>
                  </a:lnTo>
                  <a:lnTo>
                    <a:pt x="26510" y="7320"/>
                  </a:lnTo>
                  <a:lnTo>
                    <a:pt x="27998" y="6561"/>
                  </a:lnTo>
                  <a:lnTo>
                    <a:pt x="27998" y="6299"/>
                  </a:lnTo>
                  <a:lnTo>
                    <a:pt x="26424" y="7086"/>
                  </a:lnTo>
                  <a:lnTo>
                    <a:pt x="24615" y="6182"/>
                  </a:lnTo>
                  <a:lnTo>
                    <a:pt x="26424" y="5278"/>
                  </a:lnTo>
                  <a:lnTo>
                    <a:pt x="27998" y="6065"/>
                  </a:lnTo>
                  <a:lnTo>
                    <a:pt x="27998" y="5803"/>
                  </a:lnTo>
                  <a:lnTo>
                    <a:pt x="26540" y="5074"/>
                  </a:lnTo>
                  <a:lnTo>
                    <a:pt x="26540" y="3266"/>
                  </a:lnTo>
                  <a:lnTo>
                    <a:pt x="27998" y="3994"/>
                  </a:lnTo>
                  <a:lnTo>
                    <a:pt x="27998" y="3733"/>
                  </a:lnTo>
                  <a:lnTo>
                    <a:pt x="26657" y="3062"/>
                  </a:lnTo>
                  <a:lnTo>
                    <a:pt x="27998" y="2392"/>
                  </a:lnTo>
                  <a:lnTo>
                    <a:pt x="27998" y="2129"/>
                  </a:lnTo>
                  <a:lnTo>
                    <a:pt x="26510" y="2859"/>
                  </a:lnTo>
                  <a:lnTo>
                    <a:pt x="26510" y="1050"/>
                  </a:lnTo>
                  <a:lnTo>
                    <a:pt x="27998" y="292"/>
                  </a:lnTo>
                  <a:lnTo>
                    <a:pt x="27998" y="29"/>
                  </a:lnTo>
                  <a:lnTo>
                    <a:pt x="26394" y="846"/>
                  </a:lnTo>
                  <a:lnTo>
                    <a:pt x="24703" y="0"/>
                  </a:lnTo>
                  <a:close/>
                  <a:moveTo>
                    <a:pt x="24440" y="117"/>
                  </a:moveTo>
                  <a:lnTo>
                    <a:pt x="26277" y="1050"/>
                  </a:lnTo>
                  <a:lnTo>
                    <a:pt x="26277" y="2859"/>
                  </a:lnTo>
                  <a:lnTo>
                    <a:pt x="24440" y="1954"/>
                  </a:lnTo>
                  <a:lnTo>
                    <a:pt x="24440" y="117"/>
                  </a:lnTo>
                  <a:close/>
                  <a:moveTo>
                    <a:pt x="22369" y="1050"/>
                  </a:moveTo>
                  <a:lnTo>
                    <a:pt x="24207" y="117"/>
                  </a:lnTo>
                  <a:lnTo>
                    <a:pt x="24207" y="1954"/>
                  </a:lnTo>
                  <a:lnTo>
                    <a:pt x="22369" y="2859"/>
                  </a:lnTo>
                  <a:lnTo>
                    <a:pt x="22369" y="1050"/>
                  </a:lnTo>
                  <a:close/>
                  <a:moveTo>
                    <a:pt x="20298" y="117"/>
                  </a:moveTo>
                  <a:lnTo>
                    <a:pt x="22136" y="1050"/>
                  </a:lnTo>
                  <a:lnTo>
                    <a:pt x="22136" y="2859"/>
                  </a:lnTo>
                  <a:lnTo>
                    <a:pt x="20298" y="1954"/>
                  </a:lnTo>
                  <a:lnTo>
                    <a:pt x="20298" y="117"/>
                  </a:lnTo>
                  <a:close/>
                  <a:moveTo>
                    <a:pt x="18227" y="1050"/>
                  </a:moveTo>
                  <a:lnTo>
                    <a:pt x="20065" y="117"/>
                  </a:lnTo>
                  <a:lnTo>
                    <a:pt x="20065" y="1954"/>
                  </a:lnTo>
                  <a:lnTo>
                    <a:pt x="18227" y="2859"/>
                  </a:lnTo>
                  <a:lnTo>
                    <a:pt x="18227" y="1050"/>
                  </a:lnTo>
                  <a:close/>
                  <a:moveTo>
                    <a:pt x="16157" y="117"/>
                  </a:moveTo>
                  <a:lnTo>
                    <a:pt x="17994" y="1050"/>
                  </a:lnTo>
                  <a:lnTo>
                    <a:pt x="17994" y="2859"/>
                  </a:lnTo>
                  <a:lnTo>
                    <a:pt x="16157" y="1954"/>
                  </a:lnTo>
                  <a:lnTo>
                    <a:pt x="16157" y="117"/>
                  </a:lnTo>
                  <a:close/>
                  <a:moveTo>
                    <a:pt x="14057" y="1050"/>
                  </a:moveTo>
                  <a:lnTo>
                    <a:pt x="15924" y="117"/>
                  </a:lnTo>
                  <a:lnTo>
                    <a:pt x="15924" y="1954"/>
                  </a:lnTo>
                  <a:lnTo>
                    <a:pt x="14057" y="2859"/>
                  </a:lnTo>
                  <a:lnTo>
                    <a:pt x="14057" y="1050"/>
                  </a:lnTo>
                  <a:close/>
                  <a:moveTo>
                    <a:pt x="11987" y="117"/>
                  </a:moveTo>
                  <a:lnTo>
                    <a:pt x="13825" y="1050"/>
                  </a:lnTo>
                  <a:lnTo>
                    <a:pt x="13825" y="2859"/>
                  </a:lnTo>
                  <a:lnTo>
                    <a:pt x="11987" y="1954"/>
                  </a:lnTo>
                  <a:lnTo>
                    <a:pt x="11987" y="117"/>
                  </a:lnTo>
                  <a:close/>
                  <a:moveTo>
                    <a:pt x="9916" y="1050"/>
                  </a:moveTo>
                  <a:lnTo>
                    <a:pt x="11754" y="117"/>
                  </a:lnTo>
                  <a:lnTo>
                    <a:pt x="11754" y="1954"/>
                  </a:lnTo>
                  <a:lnTo>
                    <a:pt x="9916" y="2859"/>
                  </a:lnTo>
                  <a:lnTo>
                    <a:pt x="9916" y="1050"/>
                  </a:lnTo>
                  <a:close/>
                  <a:moveTo>
                    <a:pt x="7845" y="117"/>
                  </a:moveTo>
                  <a:lnTo>
                    <a:pt x="9683" y="1050"/>
                  </a:lnTo>
                  <a:lnTo>
                    <a:pt x="9683" y="2859"/>
                  </a:lnTo>
                  <a:lnTo>
                    <a:pt x="7845" y="1954"/>
                  </a:lnTo>
                  <a:lnTo>
                    <a:pt x="7845" y="117"/>
                  </a:lnTo>
                  <a:close/>
                  <a:moveTo>
                    <a:pt x="5775" y="1050"/>
                  </a:moveTo>
                  <a:lnTo>
                    <a:pt x="7612" y="117"/>
                  </a:lnTo>
                  <a:lnTo>
                    <a:pt x="7612" y="1954"/>
                  </a:lnTo>
                  <a:lnTo>
                    <a:pt x="5775" y="2859"/>
                  </a:lnTo>
                  <a:lnTo>
                    <a:pt x="5775" y="1050"/>
                  </a:lnTo>
                  <a:close/>
                  <a:moveTo>
                    <a:pt x="3704" y="117"/>
                  </a:moveTo>
                  <a:lnTo>
                    <a:pt x="5542" y="1050"/>
                  </a:lnTo>
                  <a:lnTo>
                    <a:pt x="5542" y="2859"/>
                  </a:lnTo>
                  <a:lnTo>
                    <a:pt x="3704" y="1954"/>
                  </a:lnTo>
                  <a:lnTo>
                    <a:pt x="3704" y="117"/>
                  </a:lnTo>
                  <a:close/>
                  <a:moveTo>
                    <a:pt x="1633" y="1050"/>
                  </a:moveTo>
                  <a:lnTo>
                    <a:pt x="3471" y="117"/>
                  </a:lnTo>
                  <a:lnTo>
                    <a:pt x="3471" y="1954"/>
                  </a:lnTo>
                  <a:lnTo>
                    <a:pt x="1633" y="2859"/>
                  </a:lnTo>
                  <a:lnTo>
                    <a:pt x="1633" y="1050"/>
                  </a:lnTo>
                  <a:close/>
                  <a:moveTo>
                    <a:pt x="3471" y="6007"/>
                  </a:moveTo>
                  <a:lnTo>
                    <a:pt x="1633" y="5074"/>
                  </a:lnTo>
                  <a:lnTo>
                    <a:pt x="1633" y="3266"/>
                  </a:lnTo>
                  <a:lnTo>
                    <a:pt x="3471" y="4170"/>
                  </a:lnTo>
                  <a:lnTo>
                    <a:pt x="3471" y="6007"/>
                  </a:lnTo>
                  <a:close/>
                  <a:moveTo>
                    <a:pt x="3588" y="3965"/>
                  </a:moveTo>
                  <a:lnTo>
                    <a:pt x="1779" y="3062"/>
                  </a:lnTo>
                  <a:lnTo>
                    <a:pt x="3588" y="2159"/>
                  </a:lnTo>
                  <a:lnTo>
                    <a:pt x="5395" y="3062"/>
                  </a:lnTo>
                  <a:lnTo>
                    <a:pt x="3588" y="3965"/>
                  </a:lnTo>
                  <a:close/>
                  <a:moveTo>
                    <a:pt x="3704" y="4170"/>
                  </a:moveTo>
                  <a:lnTo>
                    <a:pt x="5542" y="3237"/>
                  </a:lnTo>
                  <a:lnTo>
                    <a:pt x="5542" y="5074"/>
                  </a:lnTo>
                  <a:lnTo>
                    <a:pt x="3704" y="6007"/>
                  </a:lnTo>
                  <a:lnTo>
                    <a:pt x="3704" y="4170"/>
                  </a:lnTo>
                  <a:close/>
                  <a:moveTo>
                    <a:pt x="5659" y="7086"/>
                  </a:moveTo>
                  <a:lnTo>
                    <a:pt x="3850" y="6182"/>
                  </a:lnTo>
                  <a:lnTo>
                    <a:pt x="5659" y="5278"/>
                  </a:lnTo>
                  <a:lnTo>
                    <a:pt x="7466" y="6182"/>
                  </a:lnTo>
                  <a:lnTo>
                    <a:pt x="5659" y="7086"/>
                  </a:lnTo>
                  <a:close/>
                  <a:moveTo>
                    <a:pt x="7612" y="6007"/>
                  </a:moveTo>
                  <a:lnTo>
                    <a:pt x="5775" y="5074"/>
                  </a:lnTo>
                  <a:lnTo>
                    <a:pt x="5775" y="3266"/>
                  </a:lnTo>
                  <a:lnTo>
                    <a:pt x="7612" y="4170"/>
                  </a:lnTo>
                  <a:lnTo>
                    <a:pt x="7612" y="6007"/>
                  </a:lnTo>
                  <a:close/>
                  <a:moveTo>
                    <a:pt x="7729" y="3965"/>
                  </a:moveTo>
                  <a:lnTo>
                    <a:pt x="5921" y="3062"/>
                  </a:lnTo>
                  <a:lnTo>
                    <a:pt x="7729" y="2159"/>
                  </a:lnTo>
                  <a:lnTo>
                    <a:pt x="9537" y="3062"/>
                  </a:lnTo>
                  <a:lnTo>
                    <a:pt x="7729" y="3965"/>
                  </a:lnTo>
                  <a:close/>
                  <a:moveTo>
                    <a:pt x="7845" y="4170"/>
                  </a:moveTo>
                  <a:lnTo>
                    <a:pt x="9683" y="3237"/>
                  </a:lnTo>
                  <a:lnTo>
                    <a:pt x="9683" y="5074"/>
                  </a:lnTo>
                  <a:lnTo>
                    <a:pt x="7845" y="6007"/>
                  </a:lnTo>
                  <a:lnTo>
                    <a:pt x="7845" y="4170"/>
                  </a:lnTo>
                  <a:close/>
                  <a:moveTo>
                    <a:pt x="9800" y="7086"/>
                  </a:moveTo>
                  <a:lnTo>
                    <a:pt x="7992" y="6182"/>
                  </a:lnTo>
                  <a:lnTo>
                    <a:pt x="9800" y="5278"/>
                  </a:lnTo>
                  <a:lnTo>
                    <a:pt x="11608" y="6182"/>
                  </a:lnTo>
                  <a:lnTo>
                    <a:pt x="9800" y="7086"/>
                  </a:lnTo>
                  <a:close/>
                  <a:moveTo>
                    <a:pt x="11754" y="6007"/>
                  </a:moveTo>
                  <a:lnTo>
                    <a:pt x="9916" y="5074"/>
                  </a:lnTo>
                  <a:lnTo>
                    <a:pt x="9916" y="3266"/>
                  </a:lnTo>
                  <a:lnTo>
                    <a:pt x="11754" y="4170"/>
                  </a:lnTo>
                  <a:lnTo>
                    <a:pt x="11754" y="6007"/>
                  </a:lnTo>
                  <a:close/>
                  <a:moveTo>
                    <a:pt x="11871" y="3965"/>
                  </a:moveTo>
                  <a:lnTo>
                    <a:pt x="10062" y="3062"/>
                  </a:lnTo>
                  <a:lnTo>
                    <a:pt x="11871" y="2159"/>
                  </a:lnTo>
                  <a:lnTo>
                    <a:pt x="13678" y="3062"/>
                  </a:lnTo>
                  <a:lnTo>
                    <a:pt x="11871" y="3965"/>
                  </a:lnTo>
                  <a:close/>
                  <a:moveTo>
                    <a:pt x="12016" y="4170"/>
                  </a:moveTo>
                  <a:lnTo>
                    <a:pt x="13854" y="3237"/>
                  </a:lnTo>
                  <a:lnTo>
                    <a:pt x="13854" y="5074"/>
                  </a:lnTo>
                  <a:lnTo>
                    <a:pt x="12016" y="6007"/>
                  </a:lnTo>
                  <a:lnTo>
                    <a:pt x="12016" y="4170"/>
                  </a:lnTo>
                  <a:close/>
                  <a:moveTo>
                    <a:pt x="13971" y="7086"/>
                  </a:moveTo>
                  <a:lnTo>
                    <a:pt x="12162" y="6182"/>
                  </a:lnTo>
                  <a:lnTo>
                    <a:pt x="13971" y="5278"/>
                  </a:lnTo>
                  <a:lnTo>
                    <a:pt x="15777" y="6182"/>
                  </a:lnTo>
                  <a:lnTo>
                    <a:pt x="13971" y="7086"/>
                  </a:lnTo>
                  <a:close/>
                  <a:moveTo>
                    <a:pt x="15924" y="6007"/>
                  </a:moveTo>
                  <a:lnTo>
                    <a:pt x="14086" y="5074"/>
                  </a:lnTo>
                  <a:lnTo>
                    <a:pt x="14086" y="3266"/>
                  </a:lnTo>
                  <a:lnTo>
                    <a:pt x="15924" y="4170"/>
                  </a:lnTo>
                  <a:lnTo>
                    <a:pt x="15924" y="6007"/>
                  </a:lnTo>
                  <a:close/>
                  <a:moveTo>
                    <a:pt x="16041" y="3965"/>
                  </a:moveTo>
                  <a:lnTo>
                    <a:pt x="14232" y="3062"/>
                  </a:lnTo>
                  <a:lnTo>
                    <a:pt x="16041" y="2159"/>
                  </a:lnTo>
                  <a:lnTo>
                    <a:pt x="17848" y="3062"/>
                  </a:lnTo>
                  <a:lnTo>
                    <a:pt x="16041" y="3965"/>
                  </a:lnTo>
                  <a:close/>
                  <a:moveTo>
                    <a:pt x="16157" y="4170"/>
                  </a:moveTo>
                  <a:lnTo>
                    <a:pt x="17994" y="3237"/>
                  </a:lnTo>
                  <a:lnTo>
                    <a:pt x="17994" y="5074"/>
                  </a:lnTo>
                  <a:lnTo>
                    <a:pt x="16157" y="6007"/>
                  </a:lnTo>
                  <a:lnTo>
                    <a:pt x="16157" y="4170"/>
                  </a:lnTo>
                  <a:close/>
                  <a:moveTo>
                    <a:pt x="18111" y="7086"/>
                  </a:moveTo>
                  <a:lnTo>
                    <a:pt x="16303" y="6182"/>
                  </a:lnTo>
                  <a:lnTo>
                    <a:pt x="18111" y="5278"/>
                  </a:lnTo>
                  <a:lnTo>
                    <a:pt x="19919" y="6182"/>
                  </a:lnTo>
                  <a:lnTo>
                    <a:pt x="18111" y="7086"/>
                  </a:lnTo>
                  <a:close/>
                  <a:moveTo>
                    <a:pt x="20065" y="6007"/>
                  </a:moveTo>
                  <a:lnTo>
                    <a:pt x="18227" y="5074"/>
                  </a:lnTo>
                  <a:lnTo>
                    <a:pt x="18227" y="3266"/>
                  </a:lnTo>
                  <a:lnTo>
                    <a:pt x="20065" y="4170"/>
                  </a:lnTo>
                  <a:lnTo>
                    <a:pt x="20065" y="6007"/>
                  </a:lnTo>
                  <a:close/>
                  <a:moveTo>
                    <a:pt x="20182" y="3965"/>
                  </a:moveTo>
                  <a:lnTo>
                    <a:pt x="18374" y="3062"/>
                  </a:lnTo>
                  <a:lnTo>
                    <a:pt x="20182" y="2159"/>
                  </a:lnTo>
                  <a:lnTo>
                    <a:pt x="21990" y="3062"/>
                  </a:lnTo>
                  <a:lnTo>
                    <a:pt x="20182" y="3965"/>
                  </a:lnTo>
                  <a:close/>
                  <a:moveTo>
                    <a:pt x="20298" y="4170"/>
                  </a:moveTo>
                  <a:lnTo>
                    <a:pt x="22136" y="3237"/>
                  </a:lnTo>
                  <a:lnTo>
                    <a:pt x="22136" y="5074"/>
                  </a:lnTo>
                  <a:lnTo>
                    <a:pt x="20298" y="6007"/>
                  </a:lnTo>
                  <a:lnTo>
                    <a:pt x="20298" y="4170"/>
                  </a:lnTo>
                  <a:close/>
                  <a:moveTo>
                    <a:pt x="22253" y="7086"/>
                  </a:moveTo>
                  <a:lnTo>
                    <a:pt x="20444" y="6182"/>
                  </a:lnTo>
                  <a:lnTo>
                    <a:pt x="22253" y="5278"/>
                  </a:lnTo>
                  <a:lnTo>
                    <a:pt x="24060" y="6182"/>
                  </a:lnTo>
                  <a:lnTo>
                    <a:pt x="22253" y="7086"/>
                  </a:lnTo>
                  <a:close/>
                  <a:moveTo>
                    <a:pt x="24207" y="6007"/>
                  </a:moveTo>
                  <a:lnTo>
                    <a:pt x="22369" y="5074"/>
                  </a:lnTo>
                  <a:lnTo>
                    <a:pt x="22369" y="3266"/>
                  </a:lnTo>
                  <a:lnTo>
                    <a:pt x="24207" y="4170"/>
                  </a:lnTo>
                  <a:lnTo>
                    <a:pt x="24207" y="6007"/>
                  </a:lnTo>
                  <a:close/>
                  <a:moveTo>
                    <a:pt x="24324" y="3965"/>
                  </a:moveTo>
                  <a:lnTo>
                    <a:pt x="22515" y="3062"/>
                  </a:lnTo>
                  <a:lnTo>
                    <a:pt x="24324" y="2159"/>
                  </a:lnTo>
                  <a:lnTo>
                    <a:pt x="26131" y="3062"/>
                  </a:lnTo>
                  <a:lnTo>
                    <a:pt x="24324" y="3965"/>
                  </a:lnTo>
                  <a:close/>
                  <a:moveTo>
                    <a:pt x="26307" y="5074"/>
                  </a:moveTo>
                  <a:lnTo>
                    <a:pt x="24469" y="6007"/>
                  </a:lnTo>
                  <a:lnTo>
                    <a:pt x="24469" y="4170"/>
                  </a:lnTo>
                  <a:lnTo>
                    <a:pt x="26307" y="3237"/>
                  </a:lnTo>
                  <a:lnTo>
                    <a:pt x="26307" y="5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CiscoSansTT Light" panose="020B0503020201020303" pitchFamily="34" charset="0"/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black">
          <a:xfrm>
            <a:off x="443997" y="192024"/>
            <a:ext cx="8257032" cy="731520"/>
          </a:xfrm>
        </p:spPr>
        <p:txBody>
          <a:bodyPr anchor="b" anchorCtr="0"/>
          <a:lstStyle>
            <a:lvl1pPr marL="0" indent="0" algn="l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200" b="0" i="0" u="none" kern="1200" spc="0" baseline="0" dirty="0">
                <a:solidFill>
                  <a:schemeClr val="bg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sp>
        <p:nvSpPr>
          <p:cNvPr id="46" name="Freeform 1">
            <a:extLst>
              <a:ext uri="{FF2B5EF4-FFF2-40B4-BE49-F238E27FC236}">
                <a16:creationId xmlns:a16="http://schemas.microsoft.com/office/drawing/2014/main" id="{C45DB212-6735-4DE0-A9D7-E0D3B54DC65B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70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Video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56C0AA7-A31A-4037-AF38-034821586BC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1">
            <a:extLst>
              <a:ext uri="{FF2B5EF4-FFF2-40B4-BE49-F238E27FC236}">
                <a16:creationId xmlns:a16="http://schemas.microsoft.com/office/drawing/2014/main" id="{4CDD7C41-D05A-4833-A178-6AA47B649D9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0" y="2583180"/>
            <a:ext cx="9144000" cy="2560320"/>
          </a:xfrm>
          <a:custGeom>
            <a:avLst/>
            <a:gdLst>
              <a:gd name="T0" fmla="*/ 729 w 27999"/>
              <a:gd name="T1" fmla="*/ 4491 h 7816"/>
              <a:gd name="T2" fmla="*/ 1138 w 27999"/>
              <a:gd name="T3" fmla="*/ 7815 h 7816"/>
              <a:gd name="T4" fmla="*/ 8459 w 27999"/>
              <a:gd name="T5" fmla="*/ 7320 h 7816"/>
              <a:gd name="T6" fmla="*/ 15282 w 27999"/>
              <a:gd name="T7" fmla="*/ 7815 h 7816"/>
              <a:gd name="T8" fmla="*/ 21261 w 27999"/>
              <a:gd name="T9" fmla="*/ 7815 h 7816"/>
              <a:gd name="T10" fmla="*/ 27998 w 27999"/>
              <a:gd name="T11" fmla="*/ 6970 h 7816"/>
              <a:gd name="T12" fmla="*/ 27998 w 27999"/>
              <a:gd name="T13" fmla="*/ 2159 h 7816"/>
              <a:gd name="T14" fmla="*/ 26481 w 27999"/>
              <a:gd name="T15" fmla="*/ 3821 h 7816"/>
              <a:gd name="T16" fmla="*/ 25053 w 27999"/>
              <a:gd name="T17" fmla="*/ 3821 h 7816"/>
              <a:gd name="T18" fmla="*/ 23624 w 27999"/>
              <a:gd name="T19" fmla="*/ 3821 h 7816"/>
              <a:gd name="T20" fmla="*/ 22194 w 27999"/>
              <a:gd name="T21" fmla="*/ 3821 h 7816"/>
              <a:gd name="T22" fmla="*/ 20736 w 27999"/>
              <a:gd name="T23" fmla="*/ 3821 h 7816"/>
              <a:gd name="T24" fmla="*/ 19307 w 27999"/>
              <a:gd name="T25" fmla="*/ 3821 h 7816"/>
              <a:gd name="T26" fmla="*/ 17877 w 27999"/>
              <a:gd name="T27" fmla="*/ 3821 h 7816"/>
              <a:gd name="T28" fmla="*/ 16420 w 27999"/>
              <a:gd name="T29" fmla="*/ 3821 h 7816"/>
              <a:gd name="T30" fmla="*/ 14991 w 27999"/>
              <a:gd name="T31" fmla="*/ 3821 h 7816"/>
              <a:gd name="T32" fmla="*/ 13562 w 27999"/>
              <a:gd name="T33" fmla="*/ 3821 h 7816"/>
              <a:gd name="T34" fmla="*/ 12104 w 27999"/>
              <a:gd name="T35" fmla="*/ 3821 h 7816"/>
              <a:gd name="T36" fmla="*/ 10675 w 27999"/>
              <a:gd name="T37" fmla="*/ 3821 h 7816"/>
              <a:gd name="T38" fmla="*/ 9245 w 27999"/>
              <a:gd name="T39" fmla="*/ 3821 h 7816"/>
              <a:gd name="T40" fmla="*/ 7816 w 27999"/>
              <a:gd name="T41" fmla="*/ 3821 h 7816"/>
              <a:gd name="T42" fmla="*/ 6359 w 27999"/>
              <a:gd name="T43" fmla="*/ 3821 h 7816"/>
              <a:gd name="T44" fmla="*/ 4929 w 27999"/>
              <a:gd name="T45" fmla="*/ 3821 h 7816"/>
              <a:gd name="T46" fmla="*/ 3500 w 27999"/>
              <a:gd name="T47" fmla="*/ 3821 h 7816"/>
              <a:gd name="T48" fmla="*/ 2042 w 27999"/>
              <a:gd name="T49" fmla="*/ 3821 h 7816"/>
              <a:gd name="T50" fmla="*/ 788 w 27999"/>
              <a:gd name="T51" fmla="*/ 3994 h 7816"/>
              <a:gd name="T52" fmla="*/ 1546 w 27999"/>
              <a:gd name="T53" fmla="*/ 7727 h 7816"/>
              <a:gd name="T54" fmla="*/ 2217 w 27999"/>
              <a:gd name="T55" fmla="*/ 3994 h 7816"/>
              <a:gd name="T56" fmla="*/ 3004 w 27999"/>
              <a:gd name="T57" fmla="*/ 7727 h 7816"/>
              <a:gd name="T58" fmla="*/ 3645 w 27999"/>
              <a:gd name="T59" fmla="*/ 3994 h 7816"/>
              <a:gd name="T60" fmla="*/ 4433 w 27999"/>
              <a:gd name="T61" fmla="*/ 7727 h 7816"/>
              <a:gd name="T62" fmla="*/ 5104 w 27999"/>
              <a:gd name="T63" fmla="*/ 3994 h 7816"/>
              <a:gd name="T64" fmla="*/ 5862 w 27999"/>
              <a:gd name="T65" fmla="*/ 7727 h 7816"/>
              <a:gd name="T66" fmla="*/ 6533 w 27999"/>
              <a:gd name="T67" fmla="*/ 3994 h 7816"/>
              <a:gd name="T68" fmla="*/ 7292 w 27999"/>
              <a:gd name="T69" fmla="*/ 7727 h 7816"/>
              <a:gd name="T70" fmla="*/ 7962 w 27999"/>
              <a:gd name="T71" fmla="*/ 3994 h 7816"/>
              <a:gd name="T72" fmla="*/ 8750 w 27999"/>
              <a:gd name="T73" fmla="*/ 7727 h 7816"/>
              <a:gd name="T74" fmla="*/ 9421 w 27999"/>
              <a:gd name="T75" fmla="*/ 3994 h 7816"/>
              <a:gd name="T76" fmla="*/ 10179 w 27999"/>
              <a:gd name="T77" fmla="*/ 7727 h 7816"/>
              <a:gd name="T78" fmla="*/ 10850 w 27999"/>
              <a:gd name="T79" fmla="*/ 3994 h 7816"/>
              <a:gd name="T80" fmla="*/ 11608 w 27999"/>
              <a:gd name="T81" fmla="*/ 7727 h 7816"/>
              <a:gd name="T82" fmla="*/ 12279 w 27999"/>
              <a:gd name="T83" fmla="*/ 3994 h 7816"/>
              <a:gd name="T84" fmla="*/ 13066 w 27999"/>
              <a:gd name="T85" fmla="*/ 7727 h 7816"/>
              <a:gd name="T86" fmla="*/ 13737 w 27999"/>
              <a:gd name="T87" fmla="*/ 3994 h 7816"/>
              <a:gd name="T88" fmla="*/ 14494 w 27999"/>
              <a:gd name="T89" fmla="*/ 7727 h 7816"/>
              <a:gd name="T90" fmla="*/ 15165 w 27999"/>
              <a:gd name="T91" fmla="*/ 3994 h 7816"/>
              <a:gd name="T92" fmla="*/ 15924 w 27999"/>
              <a:gd name="T93" fmla="*/ 7727 h 7816"/>
              <a:gd name="T94" fmla="*/ 16594 w 27999"/>
              <a:gd name="T95" fmla="*/ 3994 h 7816"/>
              <a:gd name="T96" fmla="*/ 17382 w 27999"/>
              <a:gd name="T97" fmla="*/ 7727 h 7816"/>
              <a:gd name="T98" fmla="*/ 18024 w 27999"/>
              <a:gd name="T99" fmla="*/ 3994 h 7816"/>
              <a:gd name="T100" fmla="*/ 18811 w 27999"/>
              <a:gd name="T101" fmla="*/ 7727 h 7816"/>
              <a:gd name="T102" fmla="*/ 19482 w 27999"/>
              <a:gd name="T103" fmla="*/ 3994 h 7816"/>
              <a:gd name="T104" fmla="*/ 20240 w 27999"/>
              <a:gd name="T105" fmla="*/ 7727 h 7816"/>
              <a:gd name="T106" fmla="*/ 20911 w 27999"/>
              <a:gd name="T107" fmla="*/ 3994 h 7816"/>
              <a:gd name="T108" fmla="*/ 21669 w 27999"/>
              <a:gd name="T109" fmla="*/ 7727 h 7816"/>
              <a:gd name="T110" fmla="*/ 22340 w 27999"/>
              <a:gd name="T111" fmla="*/ 3994 h 7816"/>
              <a:gd name="T112" fmla="*/ 23127 w 27999"/>
              <a:gd name="T113" fmla="*/ 7727 h 7816"/>
              <a:gd name="T114" fmla="*/ 23798 w 27999"/>
              <a:gd name="T115" fmla="*/ 3994 h 7816"/>
              <a:gd name="T116" fmla="*/ 24557 w 27999"/>
              <a:gd name="T117" fmla="*/ 7727 h 7816"/>
              <a:gd name="T118" fmla="*/ 25227 w 27999"/>
              <a:gd name="T119" fmla="*/ 3994 h 7816"/>
              <a:gd name="T120" fmla="*/ 25986 w 27999"/>
              <a:gd name="T121" fmla="*/ 7727 h 7816"/>
              <a:gd name="T122" fmla="*/ 26657 w 27999"/>
              <a:gd name="T123" fmla="*/ 3994 h 7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999" h="7816">
                <a:moveTo>
                  <a:pt x="27998" y="2100"/>
                </a:moveTo>
                <a:lnTo>
                  <a:pt x="27998" y="0"/>
                </a:lnTo>
                <a:lnTo>
                  <a:pt x="0" y="0"/>
                </a:lnTo>
                <a:lnTo>
                  <a:pt x="0" y="2216"/>
                </a:lnTo>
                <a:lnTo>
                  <a:pt x="612" y="1400"/>
                </a:lnTo>
                <a:lnTo>
                  <a:pt x="379" y="2100"/>
                </a:lnTo>
                <a:lnTo>
                  <a:pt x="729" y="2100"/>
                </a:lnTo>
                <a:lnTo>
                  <a:pt x="117" y="2916"/>
                </a:lnTo>
                <a:lnTo>
                  <a:pt x="292" y="2275"/>
                </a:lnTo>
                <a:lnTo>
                  <a:pt x="0" y="2275"/>
                </a:lnTo>
                <a:lnTo>
                  <a:pt x="0" y="4607"/>
                </a:lnTo>
                <a:lnTo>
                  <a:pt x="612" y="3821"/>
                </a:lnTo>
                <a:lnTo>
                  <a:pt x="379" y="4491"/>
                </a:lnTo>
                <a:lnTo>
                  <a:pt x="729" y="4491"/>
                </a:lnTo>
                <a:lnTo>
                  <a:pt x="117" y="5307"/>
                </a:lnTo>
                <a:lnTo>
                  <a:pt x="292" y="4694"/>
                </a:lnTo>
                <a:lnTo>
                  <a:pt x="0" y="4694"/>
                </a:lnTo>
                <a:lnTo>
                  <a:pt x="0" y="7027"/>
                </a:lnTo>
                <a:lnTo>
                  <a:pt x="612" y="6211"/>
                </a:lnTo>
                <a:lnTo>
                  <a:pt x="379" y="6911"/>
                </a:lnTo>
                <a:lnTo>
                  <a:pt x="729" y="6911"/>
                </a:lnTo>
                <a:lnTo>
                  <a:pt x="117" y="7727"/>
                </a:lnTo>
                <a:lnTo>
                  <a:pt x="292" y="7086"/>
                </a:lnTo>
                <a:lnTo>
                  <a:pt x="0" y="7086"/>
                </a:lnTo>
                <a:lnTo>
                  <a:pt x="0" y="7815"/>
                </a:lnTo>
                <a:lnTo>
                  <a:pt x="904" y="7815"/>
                </a:lnTo>
                <a:lnTo>
                  <a:pt x="1283" y="7320"/>
                </a:lnTo>
                <a:lnTo>
                  <a:pt x="1138" y="7815"/>
                </a:lnTo>
                <a:lnTo>
                  <a:pt x="2333" y="7815"/>
                </a:lnTo>
                <a:lnTo>
                  <a:pt x="2712" y="7320"/>
                </a:lnTo>
                <a:lnTo>
                  <a:pt x="2567" y="7815"/>
                </a:lnTo>
                <a:lnTo>
                  <a:pt x="3762" y="7815"/>
                </a:lnTo>
                <a:lnTo>
                  <a:pt x="4142" y="7320"/>
                </a:lnTo>
                <a:lnTo>
                  <a:pt x="3995" y="7815"/>
                </a:lnTo>
                <a:lnTo>
                  <a:pt x="5221" y="7815"/>
                </a:lnTo>
                <a:lnTo>
                  <a:pt x="5600" y="7320"/>
                </a:lnTo>
                <a:lnTo>
                  <a:pt x="5425" y="7815"/>
                </a:lnTo>
                <a:lnTo>
                  <a:pt x="6650" y="7815"/>
                </a:lnTo>
                <a:lnTo>
                  <a:pt x="7029" y="7320"/>
                </a:lnTo>
                <a:lnTo>
                  <a:pt x="6883" y="7815"/>
                </a:lnTo>
                <a:lnTo>
                  <a:pt x="8079" y="7815"/>
                </a:lnTo>
                <a:lnTo>
                  <a:pt x="8459" y="7320"/>
                </a:lnTo>
                <a:lnTo>
                  <a:pt x="8312" y="7815"/>
                </a:lnTo>
                <a:lnTo>
                  <a:pt x="9537" y="7815"/>
                </a:lnTo>
                <a:lnTo>
                  <a:pt x="9916" y="7320"/>
                </a:lnTo>
                <a:lnTo>
                  <a:pt x="9742" y="7815"/>
                </a:lnTo>
                <a:lnTo>
                  <a:pt x="10966" y="7815"/>
                </a:lnTo>
                <a:lnTo>
                  <a:pt x="11345" y="7320"/>
                </a:lnTo>
                <a:lnTo>
                  <a:pt x="11200" y="7815"/>
                </a:lnTo>
                <a:lnTo>
                  <a:pt x="12395" y="7815"/>
                </a:lnTo>
                <a:lnTo>
                  <a:pt x="12775" y="7320"/>
                </a:lnTo>
                <a:lnTo>
                  <a:pt x="12629" y="7815"/>
                </a:lnTo>
                <a:lnTo>
                  <a:pt x="13825" y="7815"/>
                </a:lnTo>
                <a:lnTo>
                  <a:pt x="14232" y="7320"/>
                </a:lnTo>
                <a:lnTo>
                  <a:pt x="14057" y="7815"/>
                </a:lnTo>
                <a:lnTo>
                  <a:pt x="15282" y="7815"/>
                </a:lnTo>
                <a:lnTo>
                  <a:pt x="15661" y="7320"/>
                </a:lnTo>
                <a:lnTo>
                  <a:pt x="15515" y="7815"/>
                </a:lnTo>
                <a:lnTo>
                  <a:pt x="16711" y="7815"/>
                </a:lnTo>
                <a:lnTo>
                  <a:pt x="17091" y="7320"/>
                </a:lnTo>
                <a:lnTo>
                  <a:pt x="16944" y="7815"/>
                </a:lnTo>
                <a:lnTo>
                  <a:pt x="18141" y="7815"/>
                </a:lnTo>
                <a:lnTo>
                  <a:pt x="18548" y="7320"/>
                </a:lnTo>
                <a:lnTo>
                  <a:pt x="18374" y="7815"/>
                </a:lnTo>
                <a:lnTo>
                  <a:pt x="19598" y="7815"/>
                </a:lnTo>
                <a:lnTo>
                  <a:pt x="19977" y="7320"/>
                </a:lnTo>
                <a:lnTo>
                  <a:pt x="19832" y="7815"/>
                </a:lnTo>
                <a:lnTo>
                  <a:pt x="21027" y="7815"/>
                </a:lnTo>
                <a:lnTo>
                  <a:pt x="21407" y="7320"/>
                </a:lnTo>
                <a:lnTo>
                  <a:pt x="21261" y="7815"/>
                </a:lnTo>
                <a:lnTo>
                  <a:pt x="22457" y="7815"/>
                </a:lnTo>
                <a:lnTo>
                  <a:pt x="22836" y="7320"/>
                </a:lnTo>
                <a:lnTo>
                  <a:pt x="22690" y="7815"/>
                </a:lnTo>
                <a:lnTo>
                  <a:pt x="23915" y="7815"/>
                </a:lnTo>
                <a:lnTo>
                  <a:pt x="24294" y="7320"/>
                </a:lnTo>
                <a:lnTo>
                  <a:pt x="24119" y="7815"/>
                </a:lnTo>
                <a:lnTo>
                  <a:pt x="25344" y="7815"/>
                </a:lnTo>
                <a:lnTo>
                  <a:pt x="25724" y="7320"/>
                </a:lnTo>
                <a:lnTo>
                  <a:pt x="25577" y="7815"/>
                </a:lnTo>
                <a:lnTo>
                  <a:pt x="26774" y="7815"/>
                </a:lnTo>
                <a:lnTo>
                  <a:pt x="27152" y="7320"/>
                </a:lnTo>
                <a:lnTo>
                  <a:pt x="27007" y="7815"/>
                </a:lnTo>
                <a:lnTo>
                  <a:pt x="27998" y="7815"/>
                </a:lnTo>
                <a:lnTo>
                  <a:pt x="27998" y="6970"/>
                </a:lnTo>
                <a:lnTo>
                  <a:pt x="27444" y="7727"/>
                </a:lnTo>
                <a:lnTo>
                  <a:pt x="27619" y="7086"/>
                </a:lnTo>
                <a:lnTo>
                  <a:pt x="27269" y="7086"/>
                </a:lnTo>
                <a:lnTo>
                  <a:pt x="27940" y="6211"/>
                </a:lnTo>
                <a:lnTo>
                  <a:pt x="27707" y="6911"/>
                </a:lnTo>
                <a:lnTo>
                  <a:pt x="27998" y="6911"/>
                </a:lnTo>
                <a:lnTo>
                  <a:pt x="27998" y="4549"/>
                </a:lnTo>
                <a:lnTo>
                  <a:pt x="27444" y="5307"/>
                </a:lnTo>
                <a:lnTo>
                  <a:pt x="27619" y="4694"/>
                </a:lnTo>
                <a:lnTo>
                  <a:pt x="27269" y="4694"/>
                </a:lnTo>
                <a:lnTo>
                  <a:pt x="27940" y="3821"/>
                </a:lnTo>
                <a:lnTo>
                  <a:pt x="27707" y="4491"/>
                </a:lnTo>
                <a:lnTo>
                  <a:pt x="27998" y="4491"/>
                </a:lnTo>
                <a:lnTo>
                  <a:pt x="27998" y="2159"/>
                </a:lnTo>
                <a:lnTo>
                  <a:pt x="27444" y="2916"/>
                </a:lnTo>
                <a:lnTo>
                  <a:pt x="27619" y="2275"/>
                </a:lnTo>
                <a:lnTo>
                  <a:pt x="27269" y="2275"/>
                </a:lnTo>
                <a:lnTo>
                  <a:pt x="27940" y="1400"/>
                </a:lnTo>
                <a:lnTo>
                  <a:pt x="27707" y="2100"/>
                </a:lnTo>
                <a:lnTo>
                  <a:pt x="27998" y="2100"/>
                </a:lnTo>
                <a:close/>
                <a:moveTo>
                  <a:pt x="26481" y="1400"/>
                </a:moveTo>
                <a:lnTo>
                  <a:pt x="26277" y="2100"/>
                </a:lnTo>
                <a:lnTo>
                  <a:pt x="26598" y="2100"/>
                </a:lnTo>
                <a:lnTo>
                  <a:pt x="25986" y="2916"/>
                </a:lnTo>
                <a:lnTo>
                  <a:pt x="26190" y="2275"/>
                </a:lnTo>
                <a:lnTo>
                  <a:pt x="25840" y="2275"/>
                </a:lnTo>
                <a:lnTo>
                  <a:pt x="26481" y="1400"/>
                </a:lnTo>
                <a:close/>
                <a:moveTo>
                  <a:pt x="26481" y="3821"/>
                </a:moveTo>
                <a:lnTo>
                  <a:pt x="26277" y="4491"/>
                </a:lnTo>
                <a:lnTo>
                  <a:pt x="26598" y="4491"/>
                </a:lnTo>
                <a:lnTo>
                  <a:pt x="25986" y="5307"/>
                </a:lnTo>
                <a:lnTo>
                  <a:pt x="26190" y="4694"/>
                </a:lnTo>
                <a:lnTo>
                  <a:pt x="25840" y="4694"/>
                </a:lnTo>
                <a:lnTo>
                  <a:pt x="26481" y="3821"/>
                </a:lnTo>
                <a:close/>
                <a:moveTo>
                  <a:pt x="25053" y="1400"/>
                </a:moveTo>
                <a:lnTo>
                  <a:pt x="24819" y="2100"/>
                </a:lnTo>
                <a:lnTo>
                  <a:pt x="25169" y="2100"/>
                </a:lnTo>
                <a:lnTo>
                  <a:pt x="24557" y="2916"/>
                </a:lnTo>
                <a:lnTo>
                  <a:pt x="24732" y="2275"/>
                </a:lnTo>
                <a:lnTo>
                  <a:pt x="24410" y="2275"/>
                </a:lnTo>
                <a:lnTo>
                  <a:pt x="25053" y="1400"/>
                </a:lnTo>
                <a:close/>
                <a:moveTo>
                  <a:pt x="25053" y="3821"/>
                </a:moveTo>
                <a:lnTo>
                  <a:pt x="24819" y="4491"/>
                </a:lnTo>
                <a:lnTo>
                  <a:pt x="25169" y="4491"/>
                </a:lnTo>
                <a:lnTo>
                  <a:pt x="24557" y="5307"/>
                </a:lnTo>
                <a:lnTo>
                  <a:pt x="24732" y="4694"/>
                </a:lnTo>
                <a:lnTo>
                  <a:pt x="24410" y="4694"/>
                </a:lnTo>
                <a:lnTo>
                  <a:pt x="25053" y="3821"/>
                </a:lnTo>
                <a:close/>
                <a:moveTo>
                  <a:pt x="23624" y="1400"/>
                </a:moveTo>
                <a:lnTo>
                  <a:pt x="23390" y="2100"/>
                </a:lnTo>
                <a:lnTo>
                  <a:pt x="23740" y="2100"/>
                </a:lnTo>
                <a:lnTo>
                  <a:pt x="23127" y="2916"/>
                </a:lnTo>
                <a:lnTo>
                  <a:pt x="23303" y="2275"/>
                </a:lnTo>
                <a:lnTo>
                  <a:pt x="22953" y="2275"/>
                </a:lnTo>
                <a:lnTo>
                  <a:pt x="23624" y="1400"/>
                </a:lnTo>
                <a:close/>
                <a:moveTo>
                  <a:pt x="23624" y="3821"/>
                </a:moveTo>
                <a:lnTo>
                  <a:pt x="23390" y="4491"/>
                </a:lnTo>
                <a:lnTo>
                  <a:pt x="23740" y="4491"/>
                </a:lnTo>
                <a:lnTo>
                  <a:pt x="23127" y="5307"/>
                </a:lnTo>
                <a:lnTo>
                  <a:pt x="23303" y="4694"/>
                </a:lnTo>
                <a:lnTo>
                  <a:pt x="22953" y="4694"/>
                </a:lnTo>
                <a:lnTo>
                  <a:pt x="23624" y="3821"/>
                </a:lnTo>
                <a:close/>
                <a:moveTo>
                  <a:pt x="22194" y="1400"/>
                </a:moveTo>
                <a:lnTo>
                  <a:pt x="21961" y="2100"/>
                </a:lnTo>
                <a:lnTo>
                  <a:pt x="22282" y="2100"/>
                </a:lnTo>
                <a:lnTo>
                  <a:pt x="21669" y="2916"/>
                </a:lnTo>
                <a:lnTo>
                  <a:pt x="21874" y="2275"/>
                </a:lnTo>
                <a:lnTo>
                  <a:pt x="21524" y="2275"/>
                </a:lnTo>
                <a:lnTo>
                  <a:pt x="22194" y="1400"/>
                </a:lnTo>
                <a:close/>
                <a:moveTo>
                  <a:pt x="22194" y="3821"/>
                </a:moveTo>
                <a:lnTo>
                  <a:pt x="21961" y="4491"/>
                </a:lnTo>
                <a:lnTo>
                  <a:pt x="22282" y="4491"/>
                </a:lnTo>
                <a:lnTo>
                  <a:pt x="21669" y="5307"/>
                </a:lnTo>
                <a:lnTo>
                  <a:pt x="21874" y="4694"/>
                </a:lnTo>
                <a:lnTo>
                  <a:pt x="21524" y="4694"/>
                </a:lnTo>
                <a:lnTo>
                  <a:pt x="22194" y="3821"/>
                </a:lnTo>
                <a:close/>
                <a:moveTo>
                  <a:pt x="20736" y="1400"/>
                </a:moveTo>
                <a:lnTo>
                  <a:pt x="20503" y="2100"/>
                </a:lnTo>
                <a:lnTo>
                  <a:pt x="20853" y="2100"/>
                </a:lnTo>
                <a:lnTo>
                  <a:pt x="20240" y="2916"/>
                </a:lnTo>
                <a:lnTo>
                  <a:pt x="20415" y="2275"/>
                </a:lnTo>
                <a:lnTo>
                  <a:pt x="20094" y="2275"/>
                </a:lnTo>
                <a:lnTo>
                  <a:pt x="20736" y="1400"/>
                </a:lnTo>
                <a:close/>
                <a:moveTo>
                  <a:pt x="20736" y="3821"/>
                </a:moveTo>
                <a:lnTo>
                  <a:pt x="20503" y="4491"/>
                </a:lnTo>
                <a:lnTo>
                  <a:pt x="20853" y="4491"/>
                </a:lnTo>
                <a:lnTo>
                  <a:pt x="20240" y="5307"/>
                </a:lnTo>
                <a:lnTo>
                  <a:pt x="20415" y="4694"/>
                </a:lnTo>
                <a:lnTo>
                  <a:pt x="20094" y="4694"/>
                </a:lnTo>
                <a:lnTo>
                  <a:pt x="20736" y="3821"/>
                </a:lnTo>
                <a:close/>
                <a:moveTo>
                  <a:pt x="19307" y="1400"/>
                </a:moveTo>
                <a:lnTo>
                  <a:pt x="19074" y="2100"/>
                </a:lnTo>
                <a:lnTo>
                  <a:pt x="19424" y="2100"/>
                </a:lnTo>
                <a:lnTo>
                  <a:pt x="18811" y="2916"/>
                </a:lnTo>
                <a:lnTo>
                  <a:pt x="18986" y="2275"/>
                </a:lnTo>
                <a:lnTo>
                  <a:pt x="18636" y="2275"/>
                </a:lnTo>
                <a:lnTo>
                  <a:pt x="19307" y="1400"/>
                </a:lnTo>
                <a:close/>
                <a:moveTo>
                  <a:pt x="19307" y="3821"/>
                </a:moveTo>
                <a:lnTo>
                  <a:pt x="19074" y="4491"/>
                </a:lnTo>
                <a:lnTo>
                  <a:pt x="19424" y="4491"/>
                </a:lnTo>
                <a:lnTo>
                  <a:pt x="18811" y="5307"/>
                </a:lnTo>
                <a:lnTo>
                  <a:pt x="18986" y="4694"/>
                </a:lnTo>
                <a:lnTo>
                  <a:pt x="18636" y="4694"/>
                </a:lnTo>
                <a:lnTo>
                  <a:pt x="19307" y="3821"/>
                </a:lnTo>
                <a:close/>
                <a:moveTo>
                  <a:pt x="17877" y="1400"/>
                </a:moveTo>
                <a:lnTo>
                  <a:pt x="17644" y="2100"/>
                </a:lnTo>
                <a:lnTo>
                  <a:pt x="17965" y="2100"/>
                </a:lnTo>
                <a:lnTo>
                  <a:pt x="17382" y="2916"/>
                </a:lnTo>
                <a:lnTo>
                  <a:pt x="17557" y="2275"/>
                </a:lnTo>
                <a:lnTo>
                  <a:pt x="17207" y="2275"/>
                </a:lnTo>
                <a:lnTo>
                  <a:pt x="17877" y="1400"/>
                </a:lnTo>
                <a:close/>
                <a:moveTo>
                  <a:pt x="17877" y="3821"/>
                </a:moveTo>
                <a:lnTo>
                  <a:pt x="17644" y="4491"/>
                </a:lnTo>
                <a:lnTo>
                  <a:pt x="17965" y="4491"/>
                </a:lnTo>
                <a:lnTo>
                  <a:pt x="17382" y="5307"/>
                </a:lnTo>
                <a:lnTo>
                  <a:pt x="17557" y="4694"/>
                </a:lnTo>
                <a:lnTo>
                  <a:pt x="17207" y="4694"/>
                </a:lnTo>
                <a:lnTo>
                  <a:pt x="17877" y="3821"/>
                </a:lnTo>
                <a:close/>
                <a:moveTo>
                  <a:pt x="16420" y="1400"/>
                </a:moveTo>
                <a:lnTo>
                  <a:pt x="16186" y="2100"/>
                </a:lnTo>
                <a:lnTo>
                  <a:pt x="16536" y="2100"/>
                </a:lnTo>
                <a:lnTo>
                  <a:pt x="15924" y="2916"/>
                </a:lnTo>
                <a:lnTo>
                  <a:pt x="16098" y="2275"/>
                </a:lnTo>
                <a:lnTo>
                  <a:pt x="15777" y="2275"/>
                </a:lnTo>
                <a:lnTo>
                  <a:pt x="16420" y="1400"/>
                </a:lnTo>
                <a:close/>
                <a:moveTo>
                  <a:pt x="16420" y="3821"/>
                </a:moveTo>
                <a:lnTo>
                  <a:pt x="16186" y="4491"/>
                </a:lnTo>
                <a:lnTo>
                  <a:pt x="16536" y="4491"/>
                </a:lnTo>
                <a:lnTo>
                  <a:pt x="15924" y="5307"/>
                </a:lnTo>
                <a:lnTo>
                  <a:pt x="16098" y="4694"/>
                </a:lnTo>
                <a:lnTo>
                  <a:pt x="15777" y="4694"/>
                </a:lnTo>
                <a:lnTo>
                  <a:pt x="16420" y="3821"/>
                </a:lnTo>
                <a:close/>
                <a:moveTo>
                  <a:pt x="14991" y="1400"/>
                </a:moveTo>
                <a:lnTo>
                  <a:pt x="14757" y="2100"/>
                </a:lnTo>
                <a:lnTo>
                  <a:pt x="15107" y="2100"/>
                </a:lnTo>
                <a:lnTo>
                  <a:pt x="14494" y="2916"/>
                </a:lnTo>
                <a:lnTo>
                  <a:pt x="14670" y="2275"/>
                </a:lnTo>
                <a:lnTo>
                  <a:pt x="14320" y="2275"/>
                </a:lnTo>
                <a:lnTo>
                  <a:pt x="14991" y="1400"/>
                </a:lnTo>
                <a:close/>
                <a:moveTo>
                  <a:pt x="14991" y="3821"/>
                </a:moveTo>
                <a:lnTo>
                  <a:pt x="14757" y="4491"/>
                </a:lnTo>
                <a:lnTo>
                  <a:pt x="15107" y="4491"/>
                </a:lnTo>
                <a:lnTo>
                  <a:pt x="14494" y="5307"/>
                </a:lnTo>
                <a:lnTo>
                  <a:pt x="14670" y="4694"/>
                </a:lnTo>
                <a:lnTo>
                  <a:pt x="14320" y="4694"/>
                </a:lnTo>
                <a:lnTo>
                  <a:pt x="14991" y="3821"/>
                </a:lnTo>
                <a:close/>
                <a:moveTo>
                  <a:pt x="13562" y="1400"/>
                </a:moveTo>
                <a:lnTo>
                  <a:pt x="13328" y="2100"/>
                </a:lnTo>
                <a:lnTo>
                  <a:pt x="13678" y="2100"/>
                </a:lnTo>
                <a:lnTo>
                  <a:pt x="13066" y="2916"/>
                </a:lnTo>
                <a:lnTo>
                  <a:pt x="13242" y="2275"/>
                </a:lnTo>
                <a:lnTo>
                  <a:pt x="12892" y="2275"/>
                </a:lnTo>
                <a:lnTo>
                  <a:pt x="13562" y="1400"/>
                </a:lnTo>
                <a:close/>
                <a:moveTo>
                  <a:pt x="13562" y="3821"/>
                </a:moveTo>
                <a:lnTo>
                  <a:pt x="13328" y="4491"/>
                </a:lnTo>
                <a:lnTo>
                  <a:pt x="13678" y="4491"/>
                </a:lnTo>
                <a:lnTo>
                  <a:pt x="13066" y="5307"/>
                </a:lnTo>
                <a:lnTo>
                  <a:pt x="13242" y="4694"/>
                </a:lnTo>
                <a:lnTo>
                  <a:pt x="12892" y="4694"/>
                </a:lnTo>
                <a:lnTo>
                  <a:pt x="13562" y="3821"/>
                </a:lnTo>
                <a:close/>
                <a:moveTo>
                  <a:pt x="12104" y="1400"/>
                </a:moveTo>
                <a:lnTo>
                  <a:pt x="11900" y="2100"/>
                </a:lnTo>
                <a:lnTo>
                  <a:pt x="12221" y="2100"/>
                </a:lnTo>
                <a:lnTo>
                  <a:pt x="11608" y="2916"/>
                </a:lnTo>
                <a:lnTo>
                  <a:pt x="11812" y="2275"/>
                </a:lnTo>
                <a:lnTo>
                  <a:pt x="11462" y="2275"/>
                </a:lnTo>
                <a:lnTo>
                  <a:pt x="12104" y="1400"/>
                </a:lnTo>
                <a:close/>
                <a:moveTo>
                  <a:pt x="12104" y="3821"/>
                </a:moveTo>
                <a:lnTo>
                  <a:pt x="11900" y="4491"/>
                </a:lnTo>
                <a:lnTo>
                  <a:pt x="12221" y="4491"/>
                </a:lnTo>
                <a:lnTo>
                  <a:pt x="11608" y="5307"/>
                </a:lnTo>
                <a:lnTo>
                  <a:pt x="11812" y="4694"/>
                </a:lnTo>
                <a:lnTo>
                  <a:pt x="11462" y="4694"/>
                </a:lnTo>
                <a:lnTo>
                  <a:pt x="12104" y="3821"/>
                </a:lnTo>
                <a:close/>
                <a:moveTo>
                  <a:pt x="10675" y="1400"/>
                </a:moveTo>
                <a:lnTo>
                  <a:pt x="10442" y="2100"/>
                </a:lnTo>
                <a:lnTo>
                  <a:pt x="10792" y="2100"/>
                </a:lnTo>
                <a:lnTo>
                  <a:pt x="10179" y="2916"/>
                </a:lnTo>
                <a:lnTo>
                  <a:pt x="10354" y="2275"/>
                </a:lnTo>
                <a:lnTo>
                  <a:pt x="10033" y="2275"/>
                </a:lnTo>
                <a:lnTo>
                  <a:pt x="10675" y="1400"/>
                </a:lnTo>
                <a:close/>
                <a:moveTo>
                  <a:pt x="10675" y="3821"/>
                </a:moveTo>
                <a:lnTo>
                  <a:pt x="10442" y="4491"/>
                </a:lnTo>
                <a:lnTo>
                  <a:pt x="10792" y="4491"/>
                </a:lnTo>
                <a:lnTo>
                  <a:pt x="10179" y="5307"/>
                </a:lnTo>
                <a:lnTo>
                  <a:pt x="10354" y="4694"/>
                </a:lnTo>
                <a:lnTo>
                  <a:pt x="10033" y="4694"/>
                </a:lnTo>
                <a:lnTo>
                  <a:pt x="10675" y="3821"/>
                </a:lnTo>
                <a:close/>
                <a:moveTo>
                  <a:pt x="9245" y="1400"/>
                </a:moveTo>
                <a:lnTo>
                  <a:pt x="9012" y="2100"/>
                </a:lnTo>
                <a:lnTo>
                  <a:pt x="9362" y="2100"/>
                </a:lnTo>
                <a:lnTo>
                  <a:pt x="8750" y="2916"/>
                </a:lnTo>
                <a:lnTo>
                  <a:pt x="8925" y="2275"/>
                </a:lnTo>
                <a:lnTo>
                  <a:pt x="8575" y="2275"/>
                </a:lnTo>
                <a:lnTo>
                  <a:pt x="9245" y="1400"/>
                </a:lnTo>
                <a:close/>
                <a:moveTo>
                  <a:pt x="9245" y="3821"/>
                </a:moveTo>
                <a:lnTo>
                  <a:pt x="9012" y="4491"/>
                </a:lnTo>
                <a:lnTo>
                  <a:pt x="9362" y="4491"/>
                </a:lnTo>
                <a:lnTo>
                  <a:pt x="8750" y="5307"/>
                </a:lnTo>
                <a:lnTo>
                  <a:pt x="8925" y="4694"/>
                </a:lnTo>
                <a:lnTo>
                  <a:pt x="8575" y="4694"/>
                </a:lnTo>
                <a:lnTo>
                  <a:pt x="9245" y="3821"/>
                </a:lnTo>
                <a:close/>
                <a:moveTo>
                  <a:pt x="7816" y="1400"/>
                </a:moveTo>
                <a:lnTo>
                  <a:pt x="7583" y="2100"/>
                </a:lnTo>
                <a:lnTo>
                  <a:pt x="7904" y="2100"/>
                </a:lnTo>
                <a:lnTo>
                  <a:pt x="7292" y="2916"/>
                </a:lnTo>
                <a:lnTo>
                  <a:pt x="7495" y="2275"/>
                </a:lnTo>
                <a:lnTo>
                  <a:pt x="7145" y="2275"/>
                </a:lnTo>
                <a:lnTo>
                  <a:pt x="7816" y="1400"/>
                </a:lnTo>
                <a:close/>
                <a:moveTo>
                  <a:pt x="7816" y="3821"/>
                </a:moveTo>
                <a:lnTo>
                  <a:pt x="7583" y="4491"/>
                </a:lnTo>
                <a:lnTo>
                  <a:pt x="7904" y="4491"/>
                </a:lnTo>
                <a:lnTo>
                  <a:pt x="7292" y="5307"/>
                </a:lnTo>
                <a:lnTo>
                  <a:pt x="7495" y="4694"/>
                </a:lnTo>
                <a:lnTo>
                  <a:pt x="7145" y="4694"/>
                </a:lnTo>
                <a:lnTo>
                  <a:pt x="7816" y="3821"/>
                </a:lnTo>
                <a:close/>
                <a:moveTo>
                  <a:pt x="6359" y="1400"/>
                </a:moveTo>
                <a:lnTo>
                  <a:pt x="6125" y="2100"/>
                </a:lnTo>
                <a:lnTo>
                  <a:pt x="6475" y="2100"/>
                </a:lnTo>
                <a:lnTo>
                  <a:pt x="5862" y="2916"/>
                </a:lnTo>
                <a:lnTo>
                  <a:pt x="6038" y="2275"/>
                </a:lnTo>
                <a:lnTo>
                  <a:pt x="5716" y="2275"/>
                </a:lnTo>
                <a:lnTo>
                  <a:pt x="6359" y="1400"/>
                </a:lnTo>
                <a:close/>
                <a:moveTo>
                  <a:pt x="6359" y="3821"/>
                </a:moveTo>
                <a:lnTo>
                  <a:pt x="6125" y="4491"/>
                </a:lnTo>
                <a:lnTo>
                  <a:pt x="6475" y="4491"/>
                </a:lnTo>
                <a:lnTo>
                  <a:pt x="5862" y="5307"/>
                </a:lnTo>
                <a:lnTo>
                  <a:pt x="6038" y="4694"/>
                </a:lnTo>
                <a:lnTo>
                  <a:pt x="5716" y="4694"/>
                </a:lnTo>
                <a:lnTo>
                  <a:pt x="6359" y="3821"/>
                </a:lnTo>
                <a:close/>
                <a:moveTo>
                  <a:pt x="4929" y="1400"/>
                </a:moveTo>
                <a:lnTo>
                  <a:pt x="4695" y="2100"/>
                </a:lnTo>
                <a:lnTo>
                  <a:pt x="5045" y="2100"/>
                </a:lnTo>
                <a:lnTo>
                  <a:pt x="4433" y="2916"/>
                </a:lnTo>
                <a:lnTo>
                  <a:pt x="4609" y="2275"/>
                </a:lnTo>
                <a:lnTo>
                  <a:pt x="4259" y="2275"/>
                </a:lnTo>
                <a:lnTo>
                  <a:pt x="4929" y="1400"/>
                </a:lnTo>
                <a:close/>
                <a:moveTo>
                  <a:pt x="4929" y="3821"/>
                </a:moveTo>
                <a:lnTo>
                  <a:pt x="4695" y="4491"/>
                </a:lnTo>
                <a:lnTo>
                  <a:pt x="5045" y="4491"/>
                </a:lnTo>
                <a:lnTo>
                  <a:pt x="4433" y="5307"/>
                </a:lnTo>
                <a:lnTo>
                  <a:pt x="4609" y="4694"/>
                </a:lnTo>
                <a:lnTo>
                  <a:pt x="4259" y="4694"/>
                </a:lnTo>
                <a:lnTo>
                  <a:pt x="4929" y="3821"/>
                </a:lnTo>
                <a:close/>
                <a:moveTo>
                  <a:pt x="3500" y="1400"/>
                </a:moveTo>
                <a:lnTo>
                  <a:pt x="3267" y="2100"/>
                </a:lnTo>
                <a:lnTo>
                  <a:pt x="3588" y="2100"/>
                </a:lnTo>
                <a:lnTo>
                  <a:pt x="3004" y="2916"/>
                </a:lnTo>
                <a:lnTo>
                  <a:pt x="3179" y="2275"/>
                </a:lnTo>
                <a:lnTo>
                  <a:pt x="2829" y="2275"/>
                </a:lnTo>
                <a:lnTo>
                  <a:pt x="3500" y="1400"/>
                </a:lnTo>
                <a:close/>
                <a:moveTo>
                  <a:pt x="3500" y="3821"/>
                </a:moveTo>
                <a:lnTo>
                  <a:pt x="3267" y="4491"/>
                </a:lnTo>
                <a:lnTo>
                  <a:pt x="3588" y="4491"/>
                </a:lnTo>
                <a:lnTo>
                  <a:pt x="3004" y="5307"/>
                </a:lnTo>
                <a:lnTo>
                  <a:pt x="3179" y="4694"/>
                </a:lnTo>
                <a:lnTo>
                  <a:pt x="2829" y="4694"/>
                </a:lnTo>
                <a:lnTo>
                  <a:pt x="3500" y="3821"/>
                </a:lnTo>
                <a:close/>
                <a:moveTo>
                  <a:pt x="2042" y="1400"/>
                </a:moveTo>
                <a:lnTo>
                  <a:pt x="1809" y="2100"/>
                </a:lnTo>
                <a:lnTo>
                  <a:pt x="2159" y="2100"/>
                </a:lnTo>
                <a:lnTo>
                  <a:pt x="1546" y="2916"/>
                </a:lnTo>
                <a:lnTo>
                  <a:pt x="1721" y="2275"/>
                </a:lnTo>
                <a:lnTo>
                  <a:pt x="1400" y="2275"/>
                </a:lnTo>
                <a:lnTo>
                  <a:pt x="2042" y="1400"/>
                </a:lnTo>
                <a:close/>
                <a:moveTo>
                  <a:pt x="2042" y="3821"/>
                </a:moveTo>
                <a:lnTo>
                  <a:pt x="1809" y="4491"/>
                </a:lnTo>
                <a:lnTo>
                  <a:pt x="2159" y="4491"/>
                </a:lnTo>
                <a:lnTo>
                  <a:pt x="1546" y="5307"/>
                </a:lnTo>
                <a:lnTo>
                  <a:pt x="1721" y="4694"/>
                </a:lnTo>
                <a:lnTo>
                  <a:pt x="1400" y="4694"/>
                </a:lnTo>
                <a:lnTo>
                  <a:pt x="2042" y="3821"/>
                </a:lnTo>
                <a:close/>
                <a:moveTo>
                  <a:pt x="788" y="6415"/>
                </a:moveTo>
                <a:lnTo>
                  <a:pt x="962" y="5774"/>
                </a:lnTo>
                <a:lnTo>
                  <a:pt x="612" y="5774"/>
                </a:lnTo>
                <a:lnTo>
                  <a:pt x="1283" y="4899"/>
                </a:lnTo>
                <a:lnTo>
                  <a:pt x="1050" y="5599"/>
                </a:lnTo>
                <a:lnTo>
                  <a:pt x="1400" y="5599"/>
                </a:lnTo>
                <a:lnTo>
                  <a:pt x="788" y="6415"/>
                </a:lnTo>
                <a:close/>
                <a:moveTo>
                  <a:pt x="788" y="3994"/>
                </a:moveTo>
                <a:lnTo>
                  <a:pt x="962" y="3383"/>
                </a:lnTo>
                <a:lnTo>
                  <a:pt x="612" y="3383"/>
                </a:lnTo>
                <a:lnTo>
                  <a:pt x="1283" y="2509"/>
                </a:lnTo>
                <a:lnTo>
                  <a:pt x="1050" y="3179"/>
                </a:lnTo>
                <a:lnTo>
                  <a:pt x="1400" y="3179"/>
                </a:lnTo>
                <a:lnTo>
                  <a:pt x="788" y="3994"/>
                </a:lnTo>
                <a:close/>
                <a:moveTo>
                  <a:pt x="788" y="1604"/>
                </a:moveTo>
                <a:lnTo>
                  <a:pt x="962" y="962"/>
                </a:lnTo>
                <a:lnTo>
                  <a:pt x="612" y="962"/>
                </a:lnTo>
                <a:lnTo>
                  <a:pt x="1283" y="88"/>
                </a:lnTo>
                <a:lnTo>
                  <a:pt x="1050" y="788"/>
                </a:lnTo>
                <a:lnTo>
                  <a:pt x="1400" y="788"/>
                </a:lnTo>
                <a:lnTo>
                  <a:pt x="788" y="1604"/>
                </a:lnTo>
                <a:close/>
                <a:moveTo>
                  <a:pt x="1546" y="7727"/>
                </a:moveTo>
                <a:lnTo>
                  <a:pt x="1721" y="7086"/>
                </a:lnTo>
                <a:lnTo>
                  <a:pt x="1400" y="7086"/>
                </a:lnTo>
                <a:lnTo>
                  <a:pt x="2042" y="6211"/>
                </a:lnTo>
                <a:lnTo>
                  <a:pt x="1809" y="6911"/>
                </a:lnTo>
                <a:lnTo>
                  <a:pt x="2159" y="6911"/>
                </a:lnTo>
                <a:lnTo>
                  <a:pt x="1546" y="7727"/>
                </a:lnTo>
                <a:close/>
                <a:moveTo>
                  <a:pt x="2217" y="6415"/>
                </a:moveTo>
                <a:lnTo>
                  <a:pt x="2392" y="5774"/>
                </a:lnTo>
                <a:lnTo>
                  <a:pt x="2071" y="5774"/>
                </a:lnTo>
                <a:lnTo>
                  <a:pt x="2712" y="4899"/>
                </a:lnTo>
                <a:lnTo>
                  <a:pt x="2479" y="5599"/>
                </a:lnTo>
                <a:lnTo>
                  <a:pt x="2829" y="5599"/>
                </a:lnTo>
                <a:lnTo>
                  <a:pt x="2217" y="6415"/>
                </a:lnTo>
                <a:close/>
                <a:moveTo>
                  <a:pt x="2217" y="3994"/>
                </a:moveTo>
                <a:lnTo>
                  <a:pt x="2392" y="3383"/>
                </a:lnTo>
                <a:lnTo>
                  <a:pt x="2071" y="3383"/>
                </a:lnTo>
                <a:lnTo>
                  <a:pt x="2712" y="2509"/>
                </a:lnTo>
                <a:lnTo>
                  <a:pt x="2479" y="3179"/>
                </a:lnTo>
                <a:lnTo>
                  <a:pt x="2829" y="3179"/>
                </a:lnTo>
                <a:lnTo>
                  <a:pt x="2217" y="3994"/>
                </a:lnTo>
                <a:close/>
                <a:moveTo>
                  <a:pt x="2217" y="1604"/>
                </a:moveTo>
                <a:lnTo>
                  <a:pt x="2392" y="962"/>
                </a:lnTo>
                <a:lnTo>
                  <a:pt x="2071" y="962"/>
                </a:lnTo>
                <a:lnTo>
                  <a:pt x="2712" y="88"/>
                </a:lnTo>
                <a:lnTo>
                  <a:pt x="2479" y="788"/>
                </a:lnTo>
                <a:lnTo>
                  <a:pt x="2829" y="788"/>
                </a:lnTo>
                <a:lnTo>
                  <a:pt x="2217" y="1604"/>
                </a:lnTo>
                <a:close/>
                <a:moveTo>
                  <a:pt x="3004" y="7727"/>
                </a:moveTo>
                <a:lnTo>
                  <a:pt x="3179" y="7086"/>
                </a:lnTo>
                <a:lnTo>
                  <a:pt x="2829" y="7086"/>
                </a:lnTo>
                <a:lnTo>
                  <a:pt x="3500" y="6211"/>
                </a:lnTo>
                <a:lnTo>
                  <a:pt x="3267" y="6911"/>
                </a:lnTo>
                <a:lnTo>
                  <a:pt x="3588" y="6911"/>
                </a:lnTo>
                <a:lnTo>
                  <a:pt x="3004" y="7727"/>
                </a:lnTo>
                <a:close/>
                <a:moveTo>
                  <a:pt x="3645" y="6415"/>
                </a:moveTo>
                <a:lnTo>
                  <a:pt x="3850" y="5774"/>
                </a:lnTo>
                <a:lnTo>
                  <a:pt x="3500" y="5774"/>
                </a:lnTo>
                <a:lnTo>
                  <a:pt x="4142" y="4899"/>
                </a:lnTo>
                <a:lnTo>
                  <a:pt x="3938" y="5599"/>
                </a:lnTo>
                <a:lnTo>
                  <a:pt x="4259" y="5599"/>
                </a:lnTo>
                <a:lnTo>
                  <a:pt x="3645" y="6415"/>
                </a:lnTo>
                <a:close/>
                <a:moveTo>
                  <a:pt x="3645" y="3994"/>
                </a:moveTo>
                <a:lnTo>
                  <a:pt x="3850" y="3383"/>
                </a:lnTo>
                <a:lnTo>
                  <a:pt x="3500" y="3383"/>
                </a:lnTo>
                <a:lnTo>
                  <a:pt x="4142" y="2509"/>
                </a:lnTo>
                <a:lnTo>
                  <a:pt x="3938" y="3179"/>
                </a:lnTo>
                <a:lnTo>
                  <a:pt x="4259" y="3179"/>
                </a:lnTo>
                <a:lnTo>
                  <a:pt x="3645" y="3994"/>
                </a:lnTo>
                <a:close/>
                <a:moveTo>
                  <a:pt x="3645" y="1604"/>
                </a:moveTo>
                <a:lnTo>
                  <a:pt x="3850" y="962"/>
                </a:lnTo>
                <a:lnTo>
                  <a:pt x="3500" y="962"/>
                </a:lnTo>
                <a:lnTo>
                  <a:pt x="4142" y="88"/>
                </a:lnTo>
                <a:lnTo>
                  <a:pt x="3938" y="788"/>
                </a:lnTo>
                <a:lnTo>
                  <a:pt x="4259" y="788"/>
                </a:lnTo>
                <a:lnTo>
                  <a:pt x="3645" y="1604"/>
                </a:lnTo>
                <a:close/>
                <a:moveTo>
                  <a:pt x="4433" y="7727"/>
                </a:moveTo>
                <a:lnTo>
                  <a:pt x="4609" y="7086"/>
                </a:lnTo>
                <a:lnTo>
                  <a:pt x="4259" y="7086"/>
                </a:lnTo>
                <a:lnTo>
                  <a:pt x="4929" y="6211"/>
                </a:lnTo>
                <a:lnTo>
                  <a:pt x="4695" y="6911"/>
                </a:lnTo>
                <a:lnTo>
                  <a:pt x="5045" y="6911"/>
                </a:lnTo>
                <a:lnTo>
                  <a:pt x="4433" y="7727"/>
                </a:lnTo>
                <a:close/>
                <a:moveTo>
                  <a:pt x="5104" y="6415"/>
                </a:moveTo>
                <a:lnTo>
                  <a:pt x="5279" y="5774"/>
                </a:lnTo>
                <a:lnTo>
                  <a:pt x="4929" y="5774"/>
                </a:lnTo>
                <a:lnTo>
                  <a:pt x="5600" y="4899"/>
                </a:lnTo>
                <a:lnTo>
                  <a:pt x="5366" y="5599"/>
                </a:lnTo>
                <a:lnTo>
                  <a:pt x="5716" y="5599"/>
                </a:lnTo>
                <a:lnTo>
                  <a:pt x="5104" y="6415"/>
                </a:lnTo>
                <a:close/>
                <a:moveTo>
                  <a:pt x="5104" y="3994"/>
                </a:moveTo>
                <a:lnTo>
                  <a:pt x="5279" y="3383"/>
                </a:lnTo>
                <a:lnTo>
                  <a:pt x="4929" y="3383"/>
                </a:lnTo>
                <a:lnTo>
                  <a:pt x="5600" y="2509"/>
                </a:lnTo>
                <a:lnTo>
                  <a:pt x="5366" y="3179"/>
                </a:lnTo>
                <a:lnTo>
                  <a:pt x="5716" y="3179"/>
                </a:lnTo>
                <a:lnTo>
                  <a:pt x="5104" y="3994"/>
                </a:lnTo>
                <a:close/>
                <a:moveTo>
                  <a:pt x="5104" y="1604"/>
                </a:moveTo>
                <a:lnTo>
                  <a:pt x="5279" y="962"/>
                </a:lnTo>
                <a:lnTo>
                  <a:pt x="4929" y="962"/>
                </a:lnTo>
                <a:lnTo>
                  <a:pt x="5600" y="88"/>
                </a:lnTo>
                <a:lnTo>
                  <a:pt x="5366" y="788"/>
                </a:lnTo>
                <a:lnTo>
                  <a:pt x="5716" y="788"/>
                </a:lnTo>
                <a:lnTo>
                  <a:pt x="5104" y="1604"/>
                </a:lnTo>
                <a:close/>
                <a:moveTo>
                  <a:pt x="5862" y="7727"/>
                </a:moveTo>
                <a:lnTo>
                  <a:pt x="6038" y="7086"/>
                </a:lnTo>
                <a:lnTo>
                  <a:pt x="5716" y="7086"/>
                </a:lnTo>
                <a:lnTo>
                  <a:pt x="6359" y="6211"/>
                </a:lnTo>
                <a:lnTo>
                  <a:pt x="6125" y="6911"/>
                </a:lnTo>
                <a:lnTo>
                  <a:pt x="6475" y="6911"/>
                </a:lnTo>
                <a:lnTo>
                  <a:pt x="5862" y="7727"/>
                </a:lnTo>
                <a:close/>
                <a:moveTo>
                  <a:pt x="6533" y="6415"/>
                </a:moveTo>
                <a:lnTo>
                  <a:pt x="6709" y="5774"/>
                </a:lnTo>
                <a:lnTo>
                  <a:pt x="6388" y="5774"/>
                </a:lnTo>
                <a:lnTo>
                  <a:pt x="7029" y="4899"/>
                </a:lnTo>
                <a:lnTo>
                  <a:pt x="6795" y="5599"/>
                </a:lnTo>
                <a:lnTo>
                  <a:pt x="7145" y="5599"/>
                </a:lnTo>
                <a:lnTo>
                  <a:pt x="6533" y="6415"/>
                </a:lnTo>
                <a:close/>
                <a:moveTo>
                  <a:pt x="6533" y="3994"/>
                </a:moveTo>
                <a:lnTo>
                  <a:pt x="6709" y="3383"/>
                </a:lnTo>
                <a:lnTo>
                  <a:pt x="6388" y="3383"/>
                </a:lnTo>
                <a:lnTo>
                  <a:pt x="7029" y="2509"/>
                </a:lnTo>
                <a:lnTo>
                  <a:pt x="6795" y="3179"/>
                </a:lnTo>
                <a:lnTo>
                  <a:pt x="7145" y="3179"/>
                </a:lnTo>
                <a:lnTo>
                  <a:pt x="6533" y="3994"/>
                </a:lnTo>
                <a:close/>
                <a:moveTo>
                  <a:pt x="6533" y="1604"/>
                </a:moveTo>
                <a:lnTo>
                  <a:pt x="6709" y="962"/>
                </a:lnTo>
                <a:lnTo>
                  <a:pt x="6388" y="962"/>
                </a:lnTo>
                <a:lnTo>
                  <a:pt x="7029" y="88"/>
                </a:lnTo>
                <a:lnTo>
                  <a:pt x="6795" y="788"/>
                </a:lnTo>
                <a:lnTo>
                  <a:pt x="7145" y="788"/>
                </a:lnTo>
                <a:lnTo>
                  <a:pt x="6533" y="1604"/>
                </a:lnTo>
                <a:close/>
                <a:moveTo>
                  <a:pt x="7292" y="7727"/>
                </a:moveTo>
                <a:lnTo>
                  <a:pt x="7495" y="7086"/>
                </a:lnTo>
                <a:lnTo>
                  <a:pt x="7145" y="7086"/>
                </a:lnTo>
                <a:lnTo>
                  <a:pt x="7816" y="6211"/>
                </a:lnTo>
                <a:lnTo>
                  <a:pt x="7583" y="6911"/>
                </a:lnTo>
                <a:lnTo>
                  <a:pt x="7904" y="6911"/>
                </a:lnTo>
                <a:lnTo>
                  <a:pt x="7292" y="7727"/>
                </a:lnTo>
                <a:close/>
                <a:moveTo>
                  <a:pt x="7962" y="6415"/>
                </a:moveTo>
                <a:lnTo>
                  <a:pt x="8166" y="5774"/>
                </a:lnTo>
                <a:lnTo>
                  <a:pt x="7816" y="5774"/>
                </a:lnTo>
                <a:lnTo>
                  <a:pt x="8459" y="4899"/>
                </a:lnTo>
                <a:lnTo>
                  <a:pt x="8225" y="5599"/>
                </a:lnTo>
                <a:lnTo>
                  <a:pt x="8575" y="5599"/>
                </a:lnTo>
                <a:lnTo>
                  <a:pt x="7962" y="6415"/>
                </a:lnTo>
                <a:close/>
                <a:moveTo>
                  <a:pt x="7962" y="3994"/>
                </a:moveTo>
                <a:lnTo>
                  <a:pt x="8166" y="3383"/>
                </a:lnTo>
                <a:lnTo>
                  <a:pt x="7816" y="3383"/>
                </a:lnTo>
                <a:lnTo>
                  <a:pt x="8459" y="2509"/>
                </a:lnTo>
                <a:lnTo>
                  <a:pt x="8225" y="3179"/>
                </a:lnTo>
                <a:lnTo>
                  <a:pt x="8575" y="3179"/>
                </a:lnTo>
                <a:lnTo>
                  <a:pt x="7962" y="3994"/>
                </a:lnTo>
                <a:close/>
                <a:moveTo>
                  <a:pt x="7962" y="1604"/>
                </a:moveTo>
                <a:lnTo>
                  <a:pt x="8166" y="962"/>
                </a:lnTo>
                <a:lnTo>
                  <a:pt x="7816" y="962"/>
                </a:lnTo>
                <a:lnTo>
                  <a:pt x="8459" y="88"/>
                </a:lnTo>
                <a:lnTo>
                  <a:pt x="8225" y="788"/>
                </a:lnTo>
                <a:lnTo>
                  <a:pt x="8575" y="788"/>
                </a:lnTo>
                <a:lnTo>
                  <a:pt x="7962" y="1604"/>
                </a:lnTo>
                <a:close/>
                <a:moveTo>
                  <a:pt x="8750" y="7727"/>
                </a:moveTo>
                <a:lnTo>
                  <a:pt x="8925" y="7086"/>
                </a:lnTo>
                <a:lnTo>
                  <a:pt x="8575" y="7086"/>
                </a:lnTo>
                <a:lnTo>
                  <a:pt x="9245" y="6211"/>
                </a:lnTo>
                <a:lnTo>
                  <a:pt x="9012" y="6911"/>
                </a:lnTo>
                <a:lnTo>
                  <a:pt x="9362" y="6911"/>
                </a:lnTo>
                <a:lnTo>
                  <a:pt x="8750" y="7727"/>
                </a:lnTo>
                <a:close/>
                <a:moveTo>
                  <a:pt x="9421" y="6415"/>
                </a:moveTo>
                <a:lnTo>
                  <a:pt x="9595" y="5774"/>
                </a:lnTo>
                <a:lnTo>
                  <a:pt x="9245" y="5774"/>
                </a:lnTo>
                <a:lnTo>
                  <a:pt x="9916" y="4899"/>
                </a:lnTo>
                <a:lnTo>
                  <a:pt x="9683" y="5599"/>
                </a:lnTo>
                <a:lnTo>
                  <a:pt x="10004" y="5599"/>
                </a:lnTo>
                <a:lnTo>
                  <a:pt x="9421" y="6415"/>
                </a:lnTo>
                <a:close/>
                <a:moveTo>
                  <a:pt x="9421" y="3994"/>
                </a:moveTo>
                <a:lnTo>
                  <a:pt x="9595" y="3383"/>
                </a:lnTo>
                <a:lnTo>
                  <a:pt x="9245" y="3383"/>
                </a:lnTo>
                <a:lnTo>
                  <a:pt x="9916" y="2509"/>
                </a:lnTo>
                <a:lnTo>
                  <a:pt x="9683" y="3179"/>
                </a:lnTo>
                <a:lnTo>
                  <a:pt x="10004" y="3179"/>
                </a:lnTo>
                <a:lnTo>
                  <a:pt x="9421" y="3994"/>
                </a:lnTo>
                <a:close/>
                <a:moveTo>
                  <a:pt x="9421" y="1604"/>
                </a:moveTo>
                <a:lnTo>
                  <a:pt x="9595" y="962"/>
                </a:lnTo>
                <a:lnTo>
                  <a:pt x="9245" y="962"/>
                </a:lnTo>
                <a:lnTo>
                  <a:pt x="9916" y="88"/>
                </a:lnTo>
                <a:lnTo>
                  <a:pt x="9683" y="788"/>
                </a:lnTo>
                <a:lnTo>
                  <a:pt x="10004" y="788"/>
                </a:lnTo>
                <a:lnTo>
                  <a:pt x="9421" y="1604"/>
                </a:lnTo>
                <a:close/>
                <a:moveTo>
                  <a:pt x="10179" y="7727"/>
                </a:moveTo>
                <a:lnTo>
                  <a:pt x="10354" y="7086"/>
                </a:lnTo>
                <a:lnTo>
                  <a:pt x="10033" y="7086"/>
                </a:lnTo>
                <a:lnTo>
                  <a:pt x="10675" y="6211"/>
                </a:lnTo>
                <a:lnTo>
                  <a:pt x="10442" y="6911"/>
                </a:lnTo>
                <a:lnTo>
                  <a:pt x="10792" y="6911"/>
                </a:lnTo>
                <a:lnTo>
                  <a:pt x="10179" y="7727"/>
                </a:lnTo>
                <a:close/>
                <a:moveTo>
                  <a:pt x="10850" y="6415"/>
                </a:moveTo>
                <a:lnTo>
                  <a:pt x="11025" y="5774"/>
                </a:lnTo>
                <a:lnTo>
                  <a:pt x="10675" y="5774"/>
                </a:lnTo>
                <a:lnTo>
                  <a:pt x="11345" y="4899"/>
                </a:lnTo>
                <a:lnTo>
                  <a:pt x="11112" y="5599"/>
                </a:lnTo>
                <a:lnTo>
                  <a:pt x="11462" y="5599"/>
                </a:lnTo>
                <a:lnTo>
                  <a:pt x="10850" y="6415"/>
                </a:lnTo>
                <a:close/>
                <a:moveTo>
                  <a:pt x="10850" y="3994"/>
                </a:moveTo>
                <a:lnTo>
                  <a:pt x="11025" y="3383"/>
                </a:lnTo>
                <a:lnTo>
                  <a:pt x="10675" y="3383"/>
                </a:lnTo>
                <a:lnTo>
                  <a:pt x="11345" y="2509"/>
                </a:lnTo>
                <a:lnTo>
                  <a:pt x="11112" y="3179"/>
                </a:lnTo>
                <a:lnTo>
                  <a:pt x="11462" y="3179"/>
                </a:lnTo>
                <a:lnTo>
                  <a:pt x="10850" y="3994"/>
                </a:lnTo>
                <a:close/>
                <a:moveTo>
                  <a:pt x="10850" y="1604"/>
                </a:moveTo>
                <a:lnTo>
                  <a:pt x="11025" y="962"/>
                </a:lnTo>
                <a:lnTo>
                  <a:pt x="10675" y="962"/>
                </a:lnTo>
                <a:lnTo>
                  <a:pt x="11345" y="88"/>
                </a:lnTo>
                <a:lnTo>
                  <a:pt x="11112" y="788"/>
                </a:lnTo>
                <a:lnTo>
                  <a:pt x="11462" y="788"/>
                </a:lnTo>
                <a:lnTo>
                  <a:pt x="10850" y="1604"/>
                </a:lnTo>
                <a:close/>
                <a:moveTo>
                  <a:pt x="11608" y="7727"/>
                </a:moveTo>
                <a:lnTo>
                  <a:pt x="11812" y="7086"/>
                </a:lnTo>
                <a:lnTo>
                  <a:pt x="11462" y="7086"/>
                </a:lnTo>
                <a:lnTo>
                  <a:pt x="12104" y="6211"/>
                </a:lnTo>
                <a:lnTo>
                  <a:pt x="11900" y="6911"/>
                </a:lnTo>
                <a:lnTo>
                  <a:pt x="12221" y="6911"/>
                </a:lnTo>
                <a:lnTo>
                  <a:pt x="11608" y="7727"/>
                </a:lnTo>
                <a:close/>
                <a:moveTo>
                  <a:pt x="12279" y="6415"/>
                </a:moveTo>
                <a:lnTo>
                  <a:pt x="12454" y="5774"/>
                </a:lnTo>
                <a:lnTo>
                  <a:pt x="12133" y="5774"/>
                </a:lnTo>
                <a:lnTo>
                  <a:pt x="12775" y="4899"/>
                </a:lnTo>
                <a:lnTo>
                  <a:pt x="12542" y="5599"/>
                </a:lnTo>
                <a:lnTo>
                  <a:pt x="12892" y="5599"/>
                </a:lnTo>
                <a:lnTo>
                  <a:pt x="12279" y="6415"/>
                </a:lnTo>
                <a:close/>
                <a:moveTo>
                  <a:pt x="12279" y="3994"/>
                </a:moveTo>
                <a:lnTo>
                  <a:pt x="12454" y="3383"/>
                </a:lnTo>
                <a:lnTo>
                  <a:pt x="12133" y="3383"/>
                </a:lnTo>
                <a:lnTo>
                  <a:pt x="12775" y="2509"/>
                </a:lnTo>
                <a:lnTo>
                  <a:pt x="12542" y="3179"/>
                </a:lnTo>
                <a:lnTo>
                  <a:pt x="12892" y="3179"/>
                </a:lnTo>
                <a:lnTo>
                  <a:pt x="12279" y="3994"/>
                </a:lnTo>
                <a:close/>
                <a:moveTo>
                  <a:pt x="12279" y="1604"/>
                </a:moveTo>
                <a:lnTo>
                  <a:pt x="12454" y="962"/>
                </a:lnTo>
                <a:lnTo>
                  <a:pt x="12133" y="962"/>
                </a:lnTo>
                <a:lnTo>
                  <a:pt x="12775" y="88"/>
                </a:lnTo>
                <a:lnTo>
                  <a:pt x="12542" y="788"/>
                </a:lnTo>
                <a:lnTo>
                  <a:pt x="12892" y="788"/>
                </a:lnTo>
                <a:lnTo>
                  <a:pt x="12279" y="1604"/>
                </a:lnTo>
                <a:close/>
                <a:moveTo>
                  <a:pt x="13066" y="7727"/>
                </a:moveTo>
                <a:lnTo>
                  <a:pt x="13242" y="7086"/>
                </a:lnTo>
                <a:lnTo>
                  <a:pt x="12892" y="7086"/>
                </a:lnTo>
                <a:lnTo>
                  <a:pt x="13562" y="6211"/>
                </a:lnTo>
                <a:lnTo>
                  <a:pt x="13328" y="6911"/>
                </a:lnTo>
                <a:lnTo>
                  <a:pt x="13678" y="6911"/>
                </a:lnTo>
                <a:lnTo>
                  <a:pt x="13066" y="7727"/>
                </a:lnTo>
                <a:close/>
                <a:moveTo>
                  <a:pt x="13737" y="6415"/>
                </a:moveTo>
                <a:lnTo>
                  <a:pt x="13912" y="5774"/>
                </a:lnTo>
                <a:lnTo>
                  <a:pt x="13562" y="5774"/>
                </a:lnTo>
                <a:lnTo>
                  <a:pt x="14232" y="4899"/>
                </a:lnTo>
                <a:lnTo>
                  <a:pt x="14000" y="5599"/>
                </a:lnTo>
                <a:lnTo>
                  <a:pt x="14320" y="5599"/>
                </a:lnTo>
                <a:lnTo>
                  <a:pt x="13737" y="6415"/>
                </a:lnTo>
                <a:close/>
                <a:moveTo>
                  <a:pt x="13737" y="3994"/>
                </a:moveTo>
                <a:lnTo>
                  <a:pt x="13912" y="3383"/>
                </a:lnTo>
                <a:lnTo>
                  <a:pt x="13562" y="3383"/>
                </a:lnTo>
                <a:lnTo>
                  <a:pt x="14232" y="2509"/>
                </a:lnTo>
                <a:lnTo>
                  <a:pt x="14000" y="3179"/>
                </a:lnTo>
                <a:lnTo>
                  <a:pt x="14320" y="3179"/>
                </a:lnTo>
                <a:lnTo>
                  <a:pt x="13737" y="3994"/>
                </a:lnTo>
                <a:close/>
                <a:moveTo>
                  <a:pt x="13737" y="1604"/>
                </a:moveTo>
                <a:lnTo>
                  <a:pt x="13912" y="962"/>
                </a:lnTo>
                <a:lnTo>
                  <a:pt x="13562" y="962"/>
                </a:lnTo>
                <a:lnTo>
                  <a:pt x="14232" y="88"/>
                </a:lnTo>
                <a:lnTo>
                  <a:pt x="14000" y="788"/>
                </a:lnTo>
                <a:lnTo>
                  <a:pt x="14320" y="788"/>
                </a:lnTo>
                <a:lnTo>
                  <a:pt x="13737" y="1604"/>
                </a:lnTo>
                <a:close/>
                <a:moveTo>
                  <a:pt x="14494" y="7727"/>
                </a:moveTo>
                <a:lnTo>
                  <a:pt x="14670" y="7086"/>
                </a:lnTo>
                <a:lnTo>
                  <a:pt x="14320" y="7086"/>
                </a:lnTo>
                <a:lnTo>
                  <a:pt x="14991" y="6211"/>
                </a:lnTo>
                <a:lnTo>
                  <a:pt x="14757" y="6911"/>
                </a:lnTo>
                <a:lnTo>
                  <a:pt x="15107" y="6911"/>
                </a:lnTo>
                <a:lnTo>
                  <a:pt x="14494" y="7727"/>
                </a:lnTo>
                <a:close/>
                <a:moveTo>
                  <a:pt x="15165" y="6415"/>
                </a:moveTo>
                <a:lnTo>
                  <a:pt x="15341" y="5774"/>
                </a:lnTo>
                <a:lnTo>
                  <a:pt x="14991" y="5774"/>
                </a:lnTo>
                <a:lnTo>
                  <a:pt x="15661" y="4899"/>
                </a:lnTo>
                <a:lnTo>
                  <a:pt x="15427" y="5599"/>
                </a:lnTo>
                <a:lnTo>
                  <a:pt x="15777" y="5599"/>
                </a:lnTo>
                <a:lnTo>
                  <a:pt x="15165" y="6415"/>
                </a:lnTo>
                <a:close/>
                <a:moveTo>
                  <a:pt x="15165" y="3994"/>
                </a:moveTo>
                <a:lnTo>
                  <a:pt x="15341" y="3383"/>
                </a:lnTo>
                <a:lnTo>
                  <a:pt x="14991" y="3383"/>
                </a:lnTo>
                <a:lnTo>
                  <a:pt x="15661" y="2509"/>
                </a:lnTo>
                <a:lnTo>
                  <a:pt x="15427" y="3179"/>
                </a:lnTo>
                <a:lnTo>
                  <a:pt x="15777" y="3179"/>
                </a:lnTo>
                <a:lnTo>
                  <a:pt x="15165" y="3994"/>
                </a:lnTo>
                <a:close/>
                <a:moveTo>
                  <a:pt x="15165" y="1604"/>
                </a:moveTo>
                <a:lnTo>
                  <a:pt x="15341" y="962"/>
                </a:lnTo>
                <a:lnTo>
                  <a:pt x="14991" y="962"/>
                </a:lnTo>
                <a:lnTo>
                  <a:pt x="15661" y="88"/>
                </a:lnTo>
                <a:lnTo>
                  <a:pt x="15427" y="788"/>
                </a:lnTo>
                <a:lnTo>
                  <a:pt x="15777" y="788"/>
                </a:lnTo>
                <a:lnTo>
                  <a:pt x="15165" y="1604"/>
                </a:lnTo>
                <a:close/>
                <a:moveTo>
                  <a:pt x="15924" y="7727"/>
                </a:moveTo>
                <a:lnTo>
                  <a:pt x="16098" y="7086"/>
                </a:lnTo>
                <a:lnTo>
                  <a:pt x="15777" y="7086"/>
                </a:lnTo>
                <a:lnTo>
                  <a:pt x="16420" y="6211"/>
                </a:lnTo>
                <a:lnTo>
                  <a:pt x="16186" y="6911"/>
                </a:lnTo>
                <a:lnTo>
                  <a:pt x="16536" y="6911"/>
                </a:lnTo>
                <a:lnTo>
                  <a:pt x="15924" y="7727"/>
                </a:lnTo>
                <a:close/>
                <a:moveTo>
                  <a:pt x="16594" y="6415"/>
                </a:moveTo>
                <a:lnTo>
                  <a:pt x="16770" y="5774"/>
                </a:lnTo>
                <a:lnTo>
                  <a:pt x="16448" y="5774"/>
                </a:lnTo>
                <a:lnTo>
                  <a:pt x="17091" y="4899"/>
                </a:lnTo>
                <a:lnTo>
                  <a:pt x="16857" y="5599"/>
                </a:lnTo>
                <a:lnTo>
                  <a:pt x="17207" y="5599"/>
                </a:lnTo>
                <a:lnTo>
                  <a:pt x="16594" y="6415"/>
                </a:lnTo>
                <a:close/>
                <a:moveTo>
                  <a:pt x="16594" y="3994"/>
                </a:moveTo>
                <a:lnTo>
                  <a:pt x="16770" y="3383"/>
                </a:lnTo>
                <a:lnTo>
                  <a:pt x="16448" y="3383"/>
                </a:lnTo>
                <a:lnTo>
                  <a:pt x="17091" y="2509"/>
                </a:lnTo>
                <a:lnTo>
                  <a:pt x="16857" y="3179"/>
                </a:lnTo>
                <a:lnTo>
                  <a:pt x="17207" y="3179"/>
                </a:lnTo>
                <a:lnTo>
                  <a:pt x="16594" y="3994"/>
                </a:lnTo>
                <a:close/>
                <a:moveTo>
                  <a:pt x="16594" y="1604"/>
                </a:moveTo>
                <a:lnTo>
                  <a:pt x="16770" y="962"/>
                </a:lnTo>
                <a:lnTo>
                  <a:pt x="16448" y="962"/>
                </a:lnTo>
                <a:lnTo>
                  <a:pt x="17091" y="88"/>
                </a:lnTo>
                <a:lnTo>
                  <a:pt x="16857" y="788"/>
                </a:lnTo>
                <a:lnTo>
                  <a:pt x="17207" y="788"/>
                </a:lnTo>
                <a:lnTo>
                  <a:pt x="16594" y="1604"/>
                </a:lnTo>
                <a:close/>
                <a:moveTo>
                  <a:pt x="17382" y="7727"/>
                </a:moveTo>
                <a:lnTo>
                  <a:pt x="17557" y="7086"/>
                </a:lnTo>
                <a:lnTo>
                  <a:pt x="17207" y="7086"/>
                </a:lnTo>
                <a:lnTo>
                  <a:pt x="17877" y="6211"/>
                </a:lnTo>
                <a:lnTo>
                  <a:pt x="17644" y="6911"/>
                </a:lnTo>
                <a:lnTo>
                  <a:pt x="17965" y="6911"/>
                </a:lnTo>
                <a:lnTo>
                  <a:pt x="17382" y="7727"/>
                </a:lnTo>
                <a:close/>
                <a:moveTo>
                  <a:pt x="18024" y="6415"/>
                </a:moveTo>
                <a:lnTo>
                  <a:pt x="18227" y="5774"/>
                </a:lnTo>
                <a:lnTo>
                  <a:pt x="17877" y="5774"/>
                </a:lnTo>
                <a:lnTo>
                  <a:pt x="18548" y="4899"/>
                </a:lnTo>
                <a:lnTo>
                  <a:pt x="18315" y="5599"/>
                </a:lnTo>
                <a:lnTo>
                  <a:pt x="18636" y="5599"/>
                </a:lnTo>
                <a:lnTo>
                  <a:pt x="18024" y="6415"/>
                </a:lnTo>
                <a:close/>
                <a:moveTo>
                  <a:pt x="18024" y="3994"/>
                </a:moveTo>
                <a:lnTo>
                  <a:pt x="18227" y="3383"/>
                </a:lnTo>
                <a:lnTo>
                  <a:pt x="17877" y="3383"/>
                </a:lnTo>
                <a:lnTo>
                  <a:pt x="18548" y="2509"/>
                </a:lnTo>
                <a:lnTo>
                  <a:pt x="18315" y="3179"/>
                </a:lnTo>
                <a:lnTo>
                  <a:pt x="18636" y="3179"/>
                </a:lnTo>
                <a:lnTo>
                  <a:pt x="18024" y="3994"/>
                </a:lnTo>
                <a:close/>
                <a:moveTo>
                  <a:pt x="18024" y="1604"/>
                </a:moveTo>
                <a:lnTo>
                  <a:pt x="18227" y="962"/>
                </a:lnTo>
                <a:lnTo>
                  <a:pt x="17877" y="962"/>
                </a:lnTo>
                <a:lnTo>
                  <a:pt x="18548" y="88"/>
                </a:lnTo>
                <a:lnTo>
                  <a:pt x="18315" y="788"/>
                </a:lnTo>
                <a:lnTo>
                  <a:pt x="18636" y="788"/>
                </a:lnTo>
                <a:lnTo>
                  <a:pt x="18024" y="1604"/>
                </a:lnTo>
                <a:close/>
                <a:moveTo>
                  <a:pt x="18811" y="7727"/>
                </a:moveTo>
                <a:lnTo>
                  <a:pt x="18986" y="7086"/>
                </a:lnTo>
                <a:lnTo>
                  <a:pt x="18636" y="7086"/>
                </a:lnTo>
                <a:lnTo>
                  <a:pt x="19307" y="6211"/>
                </a:lnTo>
                <a:lnTo>
                  <a:pt x="19074" y="6911"/>
                </a:lnTo>
                <a:lnTo>
                  <a:pt x="19424" y="6911"/>
                </a:lnTo>
                <a:lnTo>
                  <a:pt x="18811" y="7727"/>
                </a:lnTo>
                <a:close/>
                <a:moveTo>
                  <a:pt x="19482" y="6415"/>
                </a:moveTo>
                <a:lnTo>
                  <a:pt x="19657" y="5774"/>
                </a:lnTo>
                <a:lnTo>
                  <a:pt x="19307" y="5774"/>
                </a:lnTo>
                <a:lnTo>
                  <a:pt x="19977" y="4899"/>
                </a:lnTo>
                <a:lnTo>
                  <a:pt x="19744" y="5599"/>
                </a:lnTo>
                <a:lnTo>
                  <a:pt x="20094" y="5599"/>
                </a:lnTo>
                <a:lnTo>
                  <a:pt x="19482" y="6415"/>
                </a:lnTo>
                <a:close/>
                <a:moveTo>
                  <a:pt x="19482" y="3994"/>
                </a:moveTo>
                <a:lnTo>
                  <a:pt x="19657" y="3383"/>
                </a:lnTo>
                <a:lnTo>
                  <a:pt x="19307" y="3383"/>
                </a:lnTo>
                <a:lnTo>
                  <a:pt x="19977" y="2509"/>
                </a:lnTo>
                <a:lnTo>
                  <a:pt x="19744" y="3179"/>
                </a:lnTo>
                <a:lnTo>
                  <a:pt x="20094" y="3179"/>
                </a:lnTo>
                <a:lnTo>
                  <a:pt x="19482" y="3994"/>
                </a:lnTo>
                <a:close/>
                <a:moveTo>
                  <a:pt x="19482" y="1604"/>
                </a:moveTo>
                <a:lnTo>
                  <a:pt x="19657" y="962"/>
                </a:lnTo>
                <a:lnTo>
                  <a:pt x="19307" y="962"/>
                </a:lnTo>
                <a:lnTo>
                  <a:pt x="19977" y="88"/>
                </a:lnTo>
                <a:lnTo>
                  <a:pt x="19744" y="788"/>
                </a:lnTo>
                <a:lnTo>
                  <a:pt x="20094" y="788"/>
                </a:lnTo>
                <a:lnTo>
                  <a:pt x="19482" y="1604"/>
                </a:lnTo>
                <a:close/>
                <a:moveTo>
                  <a:pt x="20240" y="7727"/>
                </a:moveTo>
                <a:lnTo>
                  <a:pt x="20415" y="7086"/>
                </a:lnTo>
                <a:lnTo>
                  <a:pt x="20094" y="7086"/>
                </a:lnTo>
                <a:lnTo>
                  <a:pt x="20736" y="6211"/>
                </a:lnTo>
                <a:lnTo>
                  <a:pt x="20503" y="6911"/>
                </a:lnTo>
                <a:lnTo>
                  <a:pt x="20853" y="6911"/>
                </a:lnTo>
                <a:lnTo>
                  <a:pt x="20240" y="7727"/>
                </a:lnTo>
                <a:close/>
                <a:moveTo>
                  <a:pt x="20911" y="6415"/>
                </a:moveTo>
                <a:lnTo>
                  <a:pt x="21086" y="5774"/>
                </a:lnTo>
                <a:lnTo>
                  <a:pt x="20765" y="5774"/>
                </a:lnTo>
                <a:lnTo>
                  <a:pt x="21407" y="4899"/>
                </a:lnTo>
                <a:lnTo>
                  <a:pt x="21174" y="5599"/>
                </a:lnTo>
                <a:lnTo>
                  <a:pt x="21524" y="5599"/>
                </a:lnTo>
                <a:lnTo>
                  <a:pt x="20911" y="6415"/>
                </a:lnTo>
                <a:close/>
                <a:moveTo>
                  <a:pt x="20911" y="3994"/>
                </a:moveTo>
                <a:lnTo>
                  <a:pt x="21086" y="3383"/>
                </a:lnTo>
                <a:lnTo>
                  <a:pt x="20765" y="3383"/>
                </a:lnTo>
                <a:lnTo>
                  <a:pt x="21407" y="2509"/>
                </a:lnTo>
                <a:lnTo>
                  <a:pt x="21174" y="3179"/>
                </a:lnTo>
                <a:lnTo>
                  <a:pt x="21524" y="3179"/>
                </a:lnTo>
                <a:lnTo>
                  <a:pt x="20911" y="3994"/>
                </a:lnTo>
                <a:close/>
                <a:moveTo>
                  <a:pt x="20911" y="1604"/>
                </a:moveTo>
                <a:lnTo>
                  <a:pt x="21086" y="962"/>
                </a:lnTo>
                <a:lnTo>
                  <a:pt x="20765" y="962"/>
                </a:lnTo>
                <a:lnTo>
                  <a:pt x="21407" y="88"/>
                </a:lnTo>
                <a:lnTo>
                  <a:pt x="21174" y="788"/>
                </a:lnTo>
                <a:lnTo>
                  <a:pt x="21524" y="788"/>
                </a:lnTo>
                <a:lnTo>
                  <a:pt x="20911" y="1604"/>
                </a:lnTo>
                <a:close/>
                <a:moveTo>
                  <a:pt x="21669" y="7727"/>
                </a:moveTo>
                <a:lnTo>
                  <a:pt x="21874" y="7086"/>
                </a:lnTo>
                <a:lnTo>
                  <a:pt x="21524" y="7086"/>
                </a:lnTo>
                <a:lnTo>
                  <a:pt x="22194" y="6211"/>
                </a:lnTo>
                <a:lnTo>
                  <a:pt x="21961" y="6911"/>
                </a:lnTo>
                <a:lnTo>
                  <a:pt x="22282" y="6911"/>
                </a:lnTo>
                <a:lnTo>
                  <a:pt x="21669" y="7727"/>
                </a:lnTo>
                <a:close/>
                <a:moveTo>
                  <a:pt x="22340" y="6415"/>
                </a:moveTo>
                <a:lnTo>
                  <a:pt x="22544" y="5774"/>
                </a:lnTo>
                <a:lnTo>
                  <a:pt x="22194" y="5774"/>
                </a:lnTo>
                <a:lnTo>
                  <a:pt x="22836" y="4899"/>
                </a:lnTo>
                <a:lnTo>
                  <a:pt x="22632" y="5599"/>
                </a:lnTo>
                <a:lnTo>
                  <a:pt x="22953" y="5599"/>
                </a:lnTo>
                <a:lnTo>
                  <a:pt x="22340" y="6415"/>
                </a:lnTo>
                <a:close/>
                <a:moveTo>
                  <a:pt x="22340" y="3994"/>
                </a:moveTo>
                <a:lnTo>
                  <a:pt x="22544" y="3383"/>
                </a:lnTo>
                <a:lnTo>
                  <a:pt x="22194" y="3383"/>
                </a:lnTo>
                <a:lnTo>
                  <a:pt x="22836" y="2509"/>
                </a:lnTo>
                <a:lnTo>
                  <a:pt x="22632" y="3179"/>
                </a:lnTo>
                <a:lnTo>
                  <a:pt x="22953" y="3179"/>
                </a:lnTo>
                <a:lnTo>
                  <a:pt x="22340" y="3994"/>
                </a:lnTo>
                <a:close/>
                <a:moveTo>
                  <a:pt x="22340" y="1604"/>
                </a:moveTo>
                <a:lnTo>
                  <a:pt x="22544" y="962"/>
                </a:lnTo>
                <a:lnTo>
                  <a:pt x="22194" y="962"/>
                </a:lnTo>
                <a:lnTo>
                  <a:pt x="22836" y="88"/>
                </a:lnTo>
                <a:lnTo>
                  <a:pt x="22632" y="788"/>
                </a:lnTo>
                <a:lnTo>
                  <a:pt x="22953" y="788"/>
                </a:lnTo>
                <a:lnTo>
                  <a:pt x="22340" y="1604"/>
                </a:lnTo>
                <a:close/>
                <a:moveTo>
                  <a:pt x="23127" y="7727"/>
                </a:moveTo>
                <a:lnTo>
                  <a:pt x="23303" y="7086"/>
                </a:lnTo>
                <a:lnTo>
                  <a:pt x="22953" y="7086"/>
                </a:lnTo>
                <a:lnTo>
                  <a:pt x="23624" y="6211"/>
                </a:lnTo>
                <a:lnTo>
                  <a:pt x="23390" y="6911"/>
                </a:lnTo>
                <a:lnTo>
                  <a:pt x="23740" y="6911"/>
                </a:lnTo>
                <a:lnTo>
                  <a:pt x="23127" y="7727"/>
                </a:lnTo>
                <a:close/>
                <a:moveTo>
                  <a:pt x="23798" y="6415"/>
                </a:moveTo>
                <a:lnTo>
                  <a:pt x="23974" y="5774"/>
                </a:lnTo>
                <a:lnTo>
                  <a:pt x="23624" y="5774"/>
                </a:lnTo>
                <a:lnTo>
                  <a:pt x="24294" y="4899"/>
                </a:lnTo>
                <a:lnTo>
                  <a:pt x="24060" y="5599"/>
                </a:lnTo>
                <a:lnTo>
                  <a:pt x="24410" y="5599"/>
                </a:lnTo>
                <a:lnTo>
                  <a:pt x="23798" y="6415"/>
                </a:lnTo>
                <a:close/>
                <a:moveTo>
                  <a:pt x="23798" y="3994"/>
                </a:moveTo>
                <a:lnTo>
                  <a:pt x="23974" y="3383"/>
                </a:lnTo>
                <a:lnTo>
                  <a:pt x="23624" y="3383"/>
                </a:lnTo>
                <a:lnTo>
                  <a:pt x="24294" y="2509"/>
                </a:lnTo>
                <a:lnTo>
                  <a:pt x="24060" y="3179"/>
                </a:lnTo>
                <a:lnTo>
                  <a:pt x="24410" y="3179"/>
                </a:lnTo>
                <a:lnTo>
                  <a:pt x="23798" y="3994"/>
                </a:lnTo>
                <a:close/>
                <a:moveTo>
                  <a:pt x="23798" y="1604"/>
                </a:moveTo>
                <a:lnTo>
                  <a:pt x="23974" y="962"/>
                </a:lnTo>
                <a:lnTo>
                  <a:pt x="23624" y="962"/>
                </a:lnTo>
                <a:lnTo>
                  <a:pt x="24294" y="88"/>
                </a:lnTo>
                <a:lnTo>
                  <a:pt x="24060" y="788"/>
                </a:lnTo>
                <a:lnTo>
                  <a:pt x="24410" y="788"/>
                </a:lnTo>
                <a:lnTo>
                  <a:pt x="23798" y="1604"/>
                </a:lnTo>
                <a:close/>
                <a:moveTo>
                  <a:pt x="24557" y="7727"/>
                </a:moveTo>
                <a:lnTo>
                  <a:pt x="24732" y="7086"/>
                </a:lnTo>
                <a:lnTo>
                  <a:pt x="24410" y="7086"/>
                </a:lnTo>
                <a:lnTo>
                  <a:pt x="25053" y="6211"/>
                </a:lnTo>
                <a:lnTo>
                  <a:pt x="24819" y="6911"/>
                </a:lnTo>
                <a:lnTo>
                  <a:pt x="25169" y="6911"/>
                </a:lnTo>
                <a:lnTo>
                  <a:pt x="24557" y="7727"/>
                </a:lnTo>
                <a:close/>
                <a:moveTo>
                  <a:pt x="25227" y="6415"/>
                </a:moveTo>
                <a:lnTo>
                  <a:pt x="25403" y="5774"/>
                </a:lnTo>
                <a:lnTo>
                  <a:pt x="25053" y="5774"/>
                </a:lnTo>
                <a:lnTo>
                  <a:pt x="25724" y="4899"/>
                </a:lnTo>
                <a:lnTo>
                  <a:pt x="25490" y="5599"/>
                </a:lnTo>
                <a:lnTo>
                  <a:pt x="25840" y="5599"/>
                </a:lnTo>
                <a:lnTo>
                  <a:pt x="25227" y="6415"/>
                </a:lnTo>
                <a:close/>
                <a:moveTo>
                  <a:pt x="25227" y="3994"/>
                </a:moveTo>
                <a:lnTo>
                  <a:pt x="25403" y="3383"/>
                </a:lnTo>
                <a:lnTo>
                  <a:pt x="25053" y="3383"/>
                </a:lnTo>
                <a:lnTo>
                  <a:pt x="25724" y="2509"/>
                </a:lnTo>
                <a:lnTo>
                  <a:pt x="25490" y="3179"/>
                </a:lnTo>
                <a:lnTo>
                  <a:pt x="25840" y="3179"/>
                </a:lnTo>
                <a:lnTo>
                  <a:pt x="25227" y="3994"/>
                </a:lnTo>
                <a:close/>
                <a:moveTo>
                  <a:pt x="25227" y="1604"/>
                </a:moveTo>
                <a:lnTo>
                  <a:pt x="25403" y="962"/>
                </a:lnTo>
                <a:lnTo>
                  <a:pt x="25053" y="962"/>
                </a:lnTo>
                <a:lnTo>
                  <a:pt x="25724" y="88"/>
                </a:lnTo>
                <a:lnTo>
                  <a:pt x="25490" y="788"/>
                </a:lnTo>
                <a:lnTo>
                  <a:pt x="25840" y="788"/>
                </a:lnTo>
                <a:lnTo>
                  <a:pt x="25227" y="1604"/>
                </a:lnTo>
                <a:close/>
                <a:moveTo>
                  <a:pt x="25986" y="7727"/>
                </a:moveTo>
                <a:lnTo>
                  <a:pt x="26190" y="7086"/>
                </a:lnTo>
                <a:lnTo>
                  <a:pt x="25840" y="7086"/>
                </a:lnTo>
                <a:lnTo>
                  <a:pt x="26481" y="6211"/>
                </a:lnTo>
                <a:lnTo>
                  <a:pt x="26277" y="6911"/>
                </a:lnTo>
                <a:lnTo>
                  <a:pt x="26598" y="6911"/>
                </a:lnTo>
                <a:lnTo>
                  <a:pt x="25986" y="7727"/>
                </a:lnTo>
                <a:close/>
                <a:moveTo>
                  <a:pt x="26657" y="6415"/>
                </a:moveTo>
                <a:lnTo>
                  <a:pt x="26831" y="5774"/>
                </a:lnTo>
                <a:lnTo>
                  <a:pt x="26510" y="5774"/>
                </a:lnTo>
                <a:lnTo>
                  <a:pt x="27152" y="4899"/>
                </a:lnTo>
                <a:lnTo>
                  <a:pt x="26919" y="5599"/>
                </a:lnTo>
                <a:lnTo>
                  <a:pt x="27269" y="5599"/>
                </a:lnTo>
                <a:lnTo>
                  <a:pt x="26657" y="6415"/>
                </a:lnTo>
                <a:close/>
                <a:moveTo>
                  <a:pt x="26657" y="3994"/>
                </a:moveTo>
                <a:lnTo>
                  <a:pt x="26831" y="3383"/>
                </a:lnTo>
                <a:lnTo>
                  <a:pt x="26510" y="3383"/>
                </a:lnTo>
                <a:lnTo>
                  <a:pt x="27152" y="2509"/>
                </a:lnTo>
                <a:lnTo>
                  <a:pt x="26919" y="3179"/>
                </a:lnTo>
                <a:lnTo>
                  <a:pt x="27269" y="3179"/>
                </a:lnTo>
                <a:lnTo>
                  <a:pt x="26657" y="3994"/>
                </a:lnTo>
                <a:close/>
                <a:moveTo>
                  <a:pt x="26657" y="1604"/>
                </a:moveTo>
                <a:lnTo>
                  <a:pt x="26831" y="962"/>
                </a:lnTo>
                <a:lnTo>
                  <a:pt x="26510" y="962"/>
                </a:lnTo>
                <a:lnTo>
                  <a:pt x="27152" y="88"/>
                </a:lnTo>
                <a:lnTo>
                  <a:pt x="26919" y="788"/>
                </a:lnTo>
                <a:lnTo>
                  <a:pt x="27269" y="788"/>
                </a:lnTo>
                <a:lnTo>
                  <a:pt x="26657" y="16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43997" y="192024"/>
            <a:ext cx="8257032" cy="731520"/>
          </a:xfrm>
        </p:spPr>
        <p:txBody>
          <a:bodyPr anchor="b" anchorCtr="0"/>
          <a:lstStyle>
            <a:lvl1pPr marL="0" indent="0" algn="l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200" b="0" i="0" u="none" kern="1200" spc="0" baseline="0" dirty="0">
                <a:solidFill>
                  <a:schemeClr val="bg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sp>
        <p:nvSpPr>
          <p:cNvPr id="39" name="Freeform 1">
            <a:extLst>
              <a:ext uri="{FF2B5EF4-FFF2-40B4-BE49-F238E27FC236}">
                <a16:creationId xmlns:a16="http://schemas.microsoft.com/office/drawing/2014/main" id="{83A4367C-93D0-447F-A8AF-E6C02B648C55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997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1B17C4-5237-4800-A374-9C16C4CBD8A3}"/>
              </a:ext>
            </a:extLst>
          </p:cNvPr>
          <p:cNvGrpSpPr/>
          <p:nvPr userDrawn="1"/>
        </p:nvGrpSpPr>
        <p:grpSpPr>
          <a:xfrm>
            <a:off x="0" y="2583180"/>
            <a:ext cx="9144000" cy="2560320"/>
            <a:chOff x="0" y="2583180"/>
            <a:chExt cx="9144000" cy="256032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104446-07F5-448F-B80C-0012E6CA6002}"/>
                </a:ext>
              </a:extLst>
            </p:cNvPr>
            <p:cNvSpPr/>
            <p:nvPr userDrawn="1"/>
          </p:nvSpPr>
          <p:spPr>
            <a:xfrm>
              <a:off x="0" y="2583180"/>
              <a:ext cx="9144000" cy="25603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1">
              <a:extLst>
                <a:ext uri="{FF2B5EF4-FFF2-40B4-BE49-F238E27FC236}">
                  <a16:creationId xmlns:a16="http://schemas.microsoft.com/office/drawing/2014/main" id="{D8A5D291-B253-4B80-99AA-90B4BD9FEC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0" y="2583180"/>
              <a:ext cx="9144000" cy="2560320"/>
            </a:xfrm>
            <a:custGeom>
              <a:avLst/>
              <a:gdLst>
                <a:gd name="T0" fmla="*/ 5804 w 27999"/>
                <a:gd name="T1" fmla="*/ 1021 h 7816"/>
                <a:gd name="T2" fmla="*/ 7845 w 27999"/>
                <a:gd name="T3" fmla="*/ 2042 h 7816"/>
                <a:gd name="T4" fmla="*/ 16041 w 27999"/>
                <a:gd name="T5" fmla="*/ 2042 h 7816"/>
                <a:gd name="T6" fmla="*/ 3762 w 27999"/>
                <a:gd name="T7" fmla="*/ 0 h 7816"/>
                <a:gd name="T8" fmla="*/ 14000 w 27999"/>
                <a:gd name="T9" fmla="*/ 2042 h 7816"/>
                <a:gd name="T10" fmla="*/ 9916 w 27999"/>
                <a:gd name="T11" fmla="*/ 2042 h 7816"/>
                <a:gd name="T12" fmla="*/ 9916 w 27999"/>
                <a:gd name="T13" fmla="*/ 1021 h 7816"/>
                <a:gd name="T14" fmla="*/ 700 w 27999"/>
                <a:gd name="T15" fmla="*/ 5103 h 7816"/>
                <a:gd name="T16" fmla="*/ 4783 w 27999"/>
                <a:gd name="T17" fmla="*/ 3062 h 7816"/>
                <a:gd name="T18" fmla="*/ 5804 w 27999"/>
                <a:gd name="T19" fmla="*/ 4082 h 7816"/>
                <a:gd name="T20" fmla="*/ 5804 w 27999"/>
                <a:gd name="T21" fmla="*/ 6124 h 7816"/>
                <a:gd name="T22" fmla="*/ 1721 w 27999"/>
                <a:gd name="T23" fmla="*/ 2042 h 7816"/>
                <a:gd name="T24" fmla="*/ 1721 w 27999"/>
                <a:gd name="T25" fmla="*/ 3062 h 7816"/>
                <a:gd name="T26" fmla="*/ 20153 w 27999"/>
                <a:gd name="T27" fmla="*/ 1021 h 7816"/>
                <a:gd name="T28" fmla="*/ 18082 w 27999"/>
                <a:gd name="T29" fmla="*/ 2042 h 7816"/>
                <a:gd name="T30" fmla="*/ 26277 w 27999"/>
                <a:gd name="T31" fmla="*/ 2042 h 7816"/>
                <a:gd name="T32" fmla="*/ 24236 w 27999"/>
                <a:gd name="T33" fmla="*/ 2042 h 7816"/>
                <a:gd name="T34" fmla="*/ 9916 w 27999"/>
                <a:gd name="T35" fmla="*/ 2042 h 7816"/>
                <a:gd name="T36" fmla="*/ 9916 w 27999"/>
                <a:gd name="T37" fmla="*/ 4082 h 7816"/>
                <a:gd name="T38" fmla="*/ 27298 w 27999"/>
                <a:gd name="T39" fmla="*/ 1021 h 7816"/>
                <a:gd name="T40" fmla="*/ 20153 w 27999"/>
                <a:gd name="T41" fmla="*/ 2042 h 7816"/>
                <a:gd name="T42" fmla="*/ 17061 w 27999"/>
                <a:gd name="T43" fmla="*/ 3062 h 7816"/>
                <a:gd name="T44" fmla="*/ 18082 w 27999"/>
                <a:gd name="T45" fmla="*/ 3062 h 7816"/>
                <a:gd name="T46" fmla="*/ 22194 w 27999"/>
                <a:gd name="T47" fmla="*/ 3062 h 7816"/>
                <a:gd name="T48" fmla="*/ 14000 w 27999"/>
                <a:gd name="T49" fmla="*/ 4082 h 7816"/>
                <a:gd name="T50" fmla="*/ 11958 w 27999"/>
                <a:gd name="T51" fmla="*/ 4082 h 7816"/>
                <a:gd name="T52" fmla="*/ 21174 w 27999"/>
                <a:gd name="T53" fmla="*/ 1021 h 7816"/>
                <a:gd name="T54" fmla="*/ 20153 w 27999"/>
                <a:gd name="T55" fmla="*/ 7815 h 7816"/>
                <a:gd name="T56" fmla="*/ 21174 w 27999"/>
                <a:gd name="T57" fmla="*/ 7174 h 7816"/>
                <a:gd name="T58" fmla="*/ 18169 w 27999"/>
                <a:gd name="T59" fmla="*/ 6153 h 7816"/>
                <a:gd name="T60" fmla="*/ 18082 w 27999"/>
                <a:gd name="T61" fmla="*/ 6124 h 7816"/>
                <a:gd name="T62" fmla="*/ 16827 w 27999"/>
                <a:gd name="T63" fmla="*/ 7815 h 7816"/>
                <a:gd name="T64" fmla="*/ 24236 w 27999"/>
                <a:gd name="T65" fmla="*/ 6124 h 7816"/>
                <a:gd name="T66" fmla="*/ 27298 w 27999"/>
                <a:gd name="T67" fmla="*/ 5103 h 7816"/>
                <a:gd name="T68" fmla="*/ 14000 w 27999"/>
                <a:gd name="T69" fmla="*/ 6124 h 7816"/>
                <a:gd name="T70" fmla="*/ 27998 w 27999"/>
                <a:gd name="T71" fmla="*/ 6094 h 7816"/>
                <a:gd name="T72" fmla="*/ 25257 w 27999"/>
                <a:gd name="T73" fmla="*/ 7174 h 7816"/>
                <a:gd name="T74" fmla="*/ 25519 w 27999"/>
                <a:gd name="T75" fmla="*/ 7815 h 7816"/>
                <a:gd name="T76" fmla="*/ 27998 w 27999"/>
                <a:gd name="T77" fmla="*/ 1983 h 7816"/>
                <a:gd name="T78" fmla="*/ 27298 w 27999"/>
                <a:gd name="T79" fmla="*/ 3062 h 7816"/>
                <a:gd name="T80" fmla="*/ 11958 w 27999"/>
                <a:gd name="T81" fmla="*/ 6124 h 7816"/>
                <a:gd name="T82" fmla="*/ 7845 w 27999"/>
                <a:gd name="T83" fmla="*/ 4082 h 7816"/>
                <a:gd name="T84" fmla="*/ 5804 w 27999"/>
                <a:gd name="T85" fmla="*/ 6124 h 7816"/>
                <a:gd name="T86" fmla="*/ 5804 w 27999"/>
                <a:gd name="T87" fmla="*/ 6124 h 7816"/>
                <a:gd name="T88" fmla="*/ 3762 w 27999"/>
                <a:gd name="T89" fmla="*/ 6124 h 7816"/>
                <a:gd name="T90" fmla="*/ 9916 w 27999"/>
                <a:gd name="T91" fmla="*/ 6124 h 7816"/>
                <a:gd name="T92" fmla="*/ 6825 w 27999"/>
                <a:gd name="T93" fmla="*/ 7174 h 7816"/>
                <a:gd name="T94" fmla="*/ 10937 w 27999"/>
                <a:gd name="T95" fmla="*/ 7174 h 7816"/>
                <a:gd name="T96" fmla="*/ 4521 w 27999"/>
                <a:gd name="T97" fmla="*/ 7815 h 7816"/>
                <a:gd name="T98" fmla="*/ 22194 w 27999"/>
                <a:gd name="T99" fmla="*/ 4082 h 7816"/>
                <a:gd name="T100" fmla="*/ 1721 w 27999"/>
                <a:gd name="T101" fmla="*/ 4082 h 7816"/>
                <a:gd name="T102" fmla="*/ 700 w 27999"/>
                <a:gd name="T103" fmla="*/ 7174 h 7816"/>
                <a:gd name="T104" fmla="*/ 1721 w 27999"/>
                <a:gd name="T105" fmla="*/ 7174 h 7816"/>
                <a:gd name="T106" fmla="*/ 11958 w 27999"/>
                <a:gd name="T107" fmla="*/ 5103 h 7816"/>
                <a:gd name="T108" fmla="*/ 14000 w 27999"/>
                <a:gd name="T109" fmla="*/ 4082 h 7816"/>
                <a:gd name="T110" fmla="*/ 16041 w 27999"/>
                <a:gd name="T111" fmla="*/ 4082 h 7816"/>
                <a:gd name="T112" fmla="*/ 20153 w 27999"/>
                <a:gd name="T113" fmla="*/ 5103 h 7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99" h="7816">
                  <a:moveTo>
                    <a:pt x="5804" y="1021"/>
                  </a:moveTo>
                  <a:lnTo>
                    <a:pt x="5804" y="1021"/>
                  </a:lnTo>
                  <a:cubicBezTo>
                    <a:pt x="4783" y="1021"/>
                    <a:pt x="4783" y="1021"/>
                    <a:pt x="4783" y="1021"/>
                  </a:cubicBezTo>
                  <a:cubicBezTo>
                    <a:pt x="4783" y="467"/>
                    <a:pt x="5250" y="0"/>
                    <a:pt x="5804" y="0"/>
                  </a:cubicBezTo>
                  <a:cubicBezTo>
                    <a:pt x="6388" y="0"/>
                    <a:pt x="6825" y="467"/>
                    <a:pt x="6825" y="1021"/>
                  </a:cubicBezTo>
                  <a:cubicBezTo>
                    <a:pt x="6825" y="1575"/>
                    <a:pt x="6388" y="2042"/>
                    <a:pt x="5804" y="2042"/>
                  </a:cubicBezTo>
                  <a:lnTo>
                    <a:pt x="5804" y="1021"/>
                  </a:lnTo>
                  <a:close/>
                  <a:moveTo>
                    <a:pt x="7845" y="2042"/>
                  </a:moveTo>
                  <a:lnTo>
                    <a:pt x="7845" y="2042"/>
                  </a:lnTo>
                  <a:cubicBezTo>
                    <a:pt x="8429" y="2042"/>
                    <a:pt x="8866" y="1575"/>
                    <a:pt x="8866" y="1021"/>
                  </a:cubicBezTo>
                  <a:cubicBezTo>
                    <a:pt x="8866" y="467"/>
                    <a:pt x="8429" y="0"/>
                    <a:pt x="7845" y="0"/>
                  </a:cubicBezTo>
                  <a:cubicBezTo>
                    <a:pt x="7845" y="1021"/>
                    <a:pt x="7845" y="1021"/>
                    <a:pt x="7845" y="1021"/>
                  </a:cubicBezTo>
                  <a:cubicBezTo>
                    <a:pt x="6825" y="1021"/>
                    <a:pt x="6825" y="1021"/>
                    <a:pt x="6825" y="1021"/>
                  </a:cubicBezTo>
                  <a:cubicBezTo>
                    <a:pt x="6825" y="1575"/>
                    <a:pt x="7292" y="2042"/>
                    <a:pt x="7845" y="2042"/>
                  </a:cubicBezTo>
                  <a:close/>
                  <a:moveTo>
                    <a:pt x="16041" y="2042"/>
                  </a:moveTo>
                  <a:lnTo>
                    <a:pt x="16041" y="2042"/>
                  </a:lnTo>
                  <a:cubicBezTo>
                    <a:pt x="16624" y="2042"/>
                    <a:pt x="17061" y="1575"/>
                    <a:pt x="17061" y="1021"/>
                  </a:cubicBezTo>
                  <a:cubicBezTo>
                    <a:pt x="17061" y="467"/>
                    <a:pt x="16624" y="0"/>
                    <a:pt x="16041" y="0"/>
                  </a:cubicBezTo>
                  <a:cubicBezTo>
                    <a:pt x="16041" y="1021"/>
                    <a:pt x="16041" y="1021"/>
                    <a:pt x="16041" y="1021"/>
                  </a:cubicBezTo>
                  <a:cubicBezTo>
                    <a:pt x="15020" y="1021"/>
                    <a:pt x="15020" y="1021"/>
                    <a:pt x="15020" y="1021"/>
                  </a:cubicBezTo>
                  <a:cubicBezTo>
                    <a:pt x="15020" y="1575"/>
                    <a:pt x="15486" y="2042"/>
                    <a:pt x="16041" y="2042"/>
                  </a:cubicBezTo>
                  <a:close/>
                  <a:moveTo>
                    <a:pt x="1721" y="2042"/>
                  </a:moveTo>
                  <a:lnTo>
                    <a:pt x="1721" y="2042"/>
                  </a:lnTo>
                  <a:cubicBezTo>
                    <a:pt x="2275" y="2042"/>
                    <a:pt x="2742" y="1575"/>
                    <a:pt x="2742" y="1021"/>
                  </a:cubicBezTo>
                  <a:cubicBezTo>
                    <a:pt x="2742" y="1575"/>
                    <a:pt x="3209" y="2042"/>
                    <a:pt x="3762" y="2042"/>
                  </a:cubicBezTo>
                  <a:cubicBezTo>
                    <a:pt x="3762" y="1021"/>
                    <a:pt x="3762" y="1021"/>
                    <a:pt x="3762" y="1021"/>
                  </a:cubicBezTo>
                  <a:cubicBezTo>
                    <a:pt x="4783" y="1021"/>
                    <a:pt x="4783" y="1021"/>
                    <a:pt x="4783" y="1021"/>
                  </a:cubicBezTo>
                  <a:cubicBezTo>
                    <a:pt x="4783" y="467"/>
                    <a:pt x="4317" y="0"/>
                    <a:pt x="3762" y="0"/>
                  </a:cubicBezTo>
                  <a:cubicBezTo>
                    <a:pt x="3209" y="0"/>
                    <a:pt x="2742" y="467"/>
                    <a:pt x="2742" y="1021"/>
                  </a:cubicBezTo>
                  <a:cubicBezTo>
                    <a:pt x="1721" y="1021"/>
                    <a:pt x="1721" y="1021"/>
                    <a:pt x="1721" y="1021"/>
                  </a:cubicBezTo>
                  <a:cubicBezTo>
                    <a:pt x="1721" y="0"/>
                    <a:pt x="1721" y="0"/>
                    <a:pt x="1721" y="0"/>
                  </a:cubicBezTo>
                  <a:cubicBezTo>
                    <a:pt x="1138" y="0"/>
                    <a:pt x="700" y="467"/>
                    <a:pt x="700" y="1021"/>
                  </a:cubicBezTo>
                  <a:cubicBezTo>
                    <a:pt x="700" y="1575"/>
                    <a:pt x="1138" y="2042"/>
                    <a:pt x="1721" y="2042"/>
                  </a:cubicBezTo>
                  <a:close/>
                  <a:moveTo>
                    <a:pt x="14000" y="2042"/>
                  </a:moveTo>
                  <a:lnTo>
                    <a:pt x="14000" y="2042"/>
                  </a:lnTo>
                  <a:cubicBezTo>
                    <a:pt x="14553" y="2042"/>
                    <a:pt x="15020" y="1575"/>
                    <a:pt x="15020" y="1021"/>
                  </a:cubicBezTo>
                  <a:cubicBezTo>
                    <a:pt x="15020" y="467"/>
                    <a:pt x="14553" y="0"/>
                    <a:pt x="14000" y="0"/>
                  </a:cubicBezTo>
                  <a:cubicBezTo>
                    <a:pt x="13445" y="0"/>
                    <a:pt x="12979" y="467"/>
                    <a:pt x="12979" y="1021"/>
                  </a:cubicBezTo>
                  <a:cubicBezTo>
                    <a:pt x="14000" y="1021"/>
                    <a:pt x="14000" y="1021"/>
                    <a:pt x="14000" y="1021"/>
                  </a:cubicBezTo>
                  <a:lnTo>
                    <a:pt x="14000" y="2042"/>
                  </a:lnTo>
                  <a:close/>
                  <a:moveTo>
                    <a:pt x="9916" y="2042"/>
                  </a:moveTo>
                  <a:lnTo>
                    <a:pt x="9916" y="2042"/>
                  </a:lnTo>
                  <a:cubicBezTo>
                    <a:pt x="10471" y="2042"/>
                    <a:pt x="10937" y="1575"/>
                    <a:pt x="10937" y="1021"/>
                  </a:cubicBezTo>
                  <a:cubicBezTo>
                    <a:pt x="10937" y="1575"/>
                    <a:pt x="11375" y="2042"/>
                    <a:pt x="11958" y="2042"/>
                  </a:cubicBezTo>
                  <a:cubicBezTo>
                    <a:pt x="11958" y="1021"/>
                    <a:pt x="11958" y="1021"/>
                    <a:pt x="11958" y="1021"/>
                  </a:cubicBezTo>
                  <a:cubicBezTo>
                    <a:pt x="12979" y="1021"/>
                    <a:pt x="12979" y="1021"/>
                    <a:pt x="12979" y="1021"/>
                  </a:cubicBezTo>
                  <a:cubicBezTo>
                    <a:pt x="12979" y="467"/>
                    <a:pt x="12512" y="0"/>
                    <a:pt x="11958" y="0"/>
                  </a:cubicBezTo>
                  <a:cubicBezTo>
                    <a:pt x="11375" y="0"/>
                    <a:pt x="10937" y="467"/>
                    <a:pt x="10937" y="1021"/>
                  </a:cubicBezTo>
                  <a:cubicBezTo>
                    <a:pt x="9916" y="1021"/>
                    <a:pt x="9916" y="1021"/>
                    <a:pt x="9916" y="1021"/>
                  </a:cubicBezTo>
                  <a:cubicBezTo>
                    <a:pt x="9916" y="0"/>
                    <a:pt x="9916" y="0"/>
                    <a:pt x="9916" y="0"/>
                  </a:cubicBezTo>
                  <a:cubicBezTo>
                    <a:pt x="9333" y="0"/>
                    <a:pt x="8866" y="467"/>
                    <a:pt x="8866" y="1021"/>
                  </a:cubicBezTo>
                  <a:cubicBezTo>
                    <a:pt x="8866" y="1575"/>
                    <a:pt x="9333" y="2042"/>
                    <a:pt x="9916" y="2042"/>
                  </a:cubicBezTo>
                  <a:close/>
                  <a:moveTo>
                    <a:pt x="0" y="4141"/>
                  </a:moveTo>
                  <a:lnTo>
                    <a:pt x="0" y="4141"/>
                  </a:lnTo>
                  <a:cubicBezTo>
                    <a:pt x="0" y="5103"/>
                    <a:pt x="0" y="5103"/>
                    <a:pt x="0" y="5103"/>
                  </a:cubicBezTo>
                  <a:cubicBezTo>
                    <a:pt x="700" y="5103"/>
                    <a:pt x="700" y="5103"/>
                    <a:pt x="700" y="5103"/>
                  </a:cubicBezTo>
                  <a:cubicBezTo>
                    <a:pt x="700" y="4665"/>
                    <a:pt x="409" y="4286"/>
                    <a:pt x="0" y="4141"/>
                  </a:cubicBezTo>
                  <a:close/>
                  <a:moveTo>
                    <a:pt x="0" y="1983"/>
                  </a:moveTo>
                  <a:lnTo>
                    <a:pt x="0" y="1983"/>
                  </a:lnTo>
                  <a:cubicBezTo>
                    <a:pt x="409" y="1838"/>
                    <a:pt x="700" y="1459"/>
                    <a:pt x="700" y="1021"/>
                  </a:cubicBezTo>
                  <a:cubicBezTo>
                    <a:pt x="700" y="583"/>
                    <a:pt x="409" y="204"/>
                    <a:pt x="0" y="59"/>
                  </a:cubicBezTo>
                  <a:lnTo>
                    <a:pt x="0" y="1983"/>
                  </a:lnTo>
                  <a:close/>
                  <a:moveTo>
                    <a:pt x="4783" y="3062"/>
                  </a:moveTo>
                  <a:lnTo>
                    <a:pt x="4783" y="3062"/>
                  </a:lnTo>
                  <a:cubicBezTo>
                    <a:pt x="4783" y="2509"/>
                    <a:pt x="4317" y="2042"/>
                    <a:pt x="3762" y="2042"/>
                  </a:cubicBezTo>
                  <a:cubicBezTo>
                    <a:pt x="3209" y="2042"/>
                    <a:pt x="2742" y="2509"/>
                    <a:pt x="2742" y="3062"/>
                  </a:cubicBezTo>
                  <a:cubicBezTo>
                    <a:pt x="3762" y="3062"/>
                    <a:pt x="3762" y="3062"/>
                    <a:pt x="3762" y="3062"/>
                  </a:cubicBezTo>
                  <a:cubicBezTo>
                    <a:pt x="3762" y="4082"/>
                    <a:pt x="3762" y="4082"/>
                    <a:pt x="3762" y="4082"/>
                  </a:cubicBezTo>
                  <a:cubicBezTo>
                    <a:pt x="4317" y="4082"/>
                    <a:pt x="4783" y="3645"/>
                    <a:pt x="4783" y="3062"/>
                  </a:cubicBezTo>
                  <a:close/>
                  <a:moveTo>
                    <a:pt x="5804" y="4082"/>
                  </a:moveTo>
                  <a:lnTo>
                    <a:pt x="5804" y="4082"/>
                  </a:lnTo>
                  <a:cubicBezTo>
                    <a:pt x="6388" y="4082"/>
                    <a:pt x="6825" y="3645"/>
                    <a:pt x="6825" y="3062"/>
                  </a:cubicBezTo>
                  <a:cubicBezTo>
                    <a:pt x="6825" y="2509"/>
                    <a:pt x="6388" y="2042"/>
                    <a:pt x="5804" y="2042"/>
                  </a:cubicBezTo>
                  <a:cubicBezTo>
                    <a:pt x="5804" y="3062"/>
                    <a:pt x="5804" y="3062"/>
                    <a:pt x="5804" y="3062"/>
                  </a:cubicBezTo>
                  <a:cubicBezTo>
                    <a:pt x="4783" y="3062"/>
                    <a:pt x="4783" y="3062"/>
                    <a:pt x="4783" y="3062"/>
                  </a:cubicBezTo>
                  <a:cubicBezTo>
                    <a:pt x="4783" y="3645"/>
                    <a:pt x="5250" y="4082"/>
                    <a:pt x="5804" y="4082"/>
                  </a:cubicBezTo>
                  <a:close/>
                  <a:moveTo>
                    <a:pt x="5804" y="6124"/>
                  </a:moveTo>
                  <a:lnTo>
                    <a:pt x="5804" y="6124"/>
                  </a:lnTo>
                  <a:cubicBezTo>
                    <a:pt x="6388" y="6124"/>
                    <a:pt x="6825" y="5686"/>
                    <a:pt x="6825" y="5103"/>
                  </a:cubicBezTo>
                  <a:cubicBezTo>
                    <a:pt x="5804" y="5103"/>
                    <a:pt x="5804" y="5103"/>
                    <a:pt x="5804" y="5103"/>
                  </a:cubicBezTo>
                  <a:cubicBezTo>
                    <a:pt x="5804" y="4082"/>
                    <a:pt x="5804" y="4082"/>
                    <a:pt x="5804" y="4082"/>
                  </a:cubicBezTo>
                  <a:cubicBezTo>
                    <a:pt x="5250" y="4082"/>
                    <a:pt x="4783" y="4549"/>
                    <a:pt x="4783" y="5103"/>
                  </a:cubicBezTo>
                  <a:cubicBezTo>
                    <a:pt x="4783" y="5686"/>
                    <a:pt x="5250" y="6124"/>
                    <a:pt x="5804" y="6124"/>
                  </a:cubicBezTo>
                  <a:close/>
                  <a:moveTo>
                    <a:pt x="1721" y="2042"/>
                  </a:moveTo>
                  <a:lnTo>
                    <a:pt x="1721" y="2042"/>
                  </a:lnTo>
                  <a:cubicBezTo>
                    <a:pt x="1138" y="2042"/>
                    <a:pt x="700" y="2509"/>
                    <a:pt x="700" y="3062"/>
                  </a:cubicBezTo>
                  <a:cubicBezTo>
                    <a:pt x="0" y="3062"/>
                    <a:pt x="0" y="3062"/>
                    <a:pt x="0" y="3062"/>
                  </a:cubicBezTo>
                  <a:cubicBezTo>
                    <a:pt x="0" y="4024"/>
                    <a:pt x="0" y="4024"/>
                    <a:pt x="0" y="4024"/>
                  </a:cubicBezTo>
                  <a:cubicBezTo>
                    <a:pt x="409" y="3908"/>
                    <a:pt x="700" y="3500"/>
                    <a:pt x="700" y="3062"/>
                  </a:cubicBezTo>
                  <a:cubicBezTo>
                    <a:pt x="700" y="3645"/>
                    <a:pt x="1138" y="4082"/>
                    <a:pt x="1721" y="4082"/>
                  </a:cubicBezTo>
                  <a:cubicBezTo>
                    <a:pt x="1721" y="3062"/>
                    <a:pt x="1721" y="3062"/>
                    <a:pt x="1721" y="3062"/>
                  </a:cubicBezTo>
                  <a:cubicBezTo>
                    <a:pt x="2742" y="3062"/>
                    <a:pt x="2742" y="3062"/>
                    <a:pt x="2742" y="3062"/>
                  </a:cubicBezTo>
                  <a:cubicBezTo>
                    <a:pt x="2742" y="2509"/>
                    <a:pt x="2275" y="2042"/>
                    <a:pt x="1721" y="2042"/>
                  </a:cubicBezTo>
                  <a:close/>
                  <a:moveTo>
                    <a:pt x="18082" y="2042"/>
                  </a:moveTo>
                  <a:lnTo>
                    <a:pt x="18082" y="2042"/>
                  </a:lnTo>
                  <a:cubicBezTo>
                    <a:pt x="18665" y="2042"/>
                    <a:pt x="19132" y="1575"/>
                    <a:pt x="19132" y="1021"/>
                  </a:cubicBezTo>
                  <a:cubicBezTo>
                    <a:pt x="19132" y="1575"/>
                    <a:pt x="19569" y="2042"/>
                    <a:pt x="20153" y="2042"/>
                  </a:cubicBezTo>
                  <a:cubicBezTo>
                    <a:pt x="20153" y="1021"/>
                    <a:pt x="20153" y="1021"/>
                    <a:pt x="20153" y="1021"/>
                  </a:cubicBezTo>
                  <a:cubicBezTo>
                    <a:pt x="21174" y="1021"/>
                    <a:pt x="21174" y="1021"/>
                    <a:pt x="21174" y="1021"/>
                  </a:cubicBezTo>
                  <a:cubicBezTo>
                    <a:pt x="21174" y="467"/>
                    <a:pt x="20707" y="0"/>
                    <a:pt x="20153" y="0"/>
                  </a:cubicBezTo>
                  <a:cubicBezTo>
                    <a:pt x="19569" y="0"/>
                    <a:pt x="19132" y="467"/>
                    <a:pt x="19132" y="1021"/>
                  </a:cubicBezTo>
                  <a:cubicBezTo>
                    <a:pt x="18082" y="1021"/>
                    <a:pt x="18082" y="1021"/>
                    <a:pt x="18082" y="1021"/>
                  </a:cubicBezTo>
                  <a:cubicBezTo>
                    <a:pt x="18082" y="0"/>
                    <a:pt x="18082" y="0"/>
                    <a:pt x="18082" y="0"/>
                  </a:cubicBezTo>
                  <a:cubicBezTo>
                    <a:pt x="17527" y="0"/>
                    <a:pt x="17061" y="467"/>
                    <a:pt x="17061" y="1021"/>
                  </a:cubicBezTo>
                  <a:cubicBezTo>
                    <a:pt x="17061" y="1575"/>
                    <a:pt x="17527" y="2042"/>
                    <a:pt x="18082" y="2042"/>
                  </a:cubicBezTo>
                  <a:close/>
                  <a:moveTo>
                    <a:pt x="24236" y="4082"/>
                  </a:moveTo>
                  <a:lnTo>
                    <a:pt x="24236" y="4082"/>
                  </a:lnTo>
                  <a:cubicBezTo>
                    <a:pt x="24790" y="4082"/>
                    <a:pt x="25257" y="3645"/>
                    <a:pt x="25257" y="3062"/>
                  </a:cubicBezTo>
                  <a:cubicBezTo>
                    <a:pt x="25257" y="3645"/>
                    <a:pt x="25724" y="4082"/>
                    <a:pt x="26277" y="4082"/>
                  </a:cubicBezTo>
                  <a:cubicBezTo>
                    <a:pt x="26277" y="3062"/>
                    <a:pt x="26277" y="3062"/>
                    <a:pt x="26277" y="3062"/>
                  </a:cubicBezTo>
                  <a:cubicBezTo>
                    <a:pt x="27298" y="3062"/>
                    <a:pt x="27298" y="3062"/>
                    <a:pt x="27298" y="3062"/>
                  </a:cubicBezTo>
                  <a:cubicBezTo>
                    <a:pt x="27298" y="2509"/>
                    <a:pt x="26860" y="2042"/>
                    <a:pt x="26277" y="2042"/>
                  </a:cubicBezTo>
                  <a:cubicBezTo>
                    <a:pt x="25724" y="2042"/>
                    <a:pt x="25257" y="2509"/>
                    <a:pt x="25257" y="3062"/>
                  </a:cubicBezTo>
                  <a:cubicBezTo>
                    <a:pt x="24236" y="3062"/>
                    <a:pt x="24236" y="3062"/>
                    <a:pt x="24236" y="3062"/>
                  </a:cubicBezTo>
                  <a:cubicBezTo>
                    <a:pt x="24236" y="2042"/>
                    <a:pt x="24236" y="2042"/>
                    <a:pt x="24236" y="2042"/>
                  </a:cubicBezTo>
                  <a:cubicBezTo>
                    <a:pt x="23682" y="2042"/>
                    <a:pt x="23215" y="2509"/>
                    <a:pt x="23215" y="3062"/>
                  </a:cubicBezTo>
                  <a:cubicBezTo>
                    <a:pt x="23215" y="3645"/>
                    <a:pt x="23682" y="4082"/>
                    <a:pt x="24236" y="4082"/>
                  </a:cubicBezTo>
                  <a:close/>
                  <a:moveTo>
                    <a:pt x="24236" y="2042"/>
                  </a:moveTo>
                  <a:lnTo>
                    <a:pt x="24236" y="2042"/>
                  </a:lnTo>
                  <a:cubicBezTo>
                    <a:pt x="24790" y="2042"/>
                    <a:pt x="25257" y="1575"/>
                    <a:pt x="25257" y="1021"/>
                  </a:cubicBezTo>
                  <a:cubicBezTo>
                    <a:pt x="25257" y="467"/>
                    <a:pt x="24790" y="0"/>
                    <a:pt x="24236" y="0"/>
                  </a:cubicBezTo>
                  <a:cubicBezTo>
                    <a:pt x="24236" y="1021"/>
                    <a:pt x="24236" y="1021"/>
                    <a:pt x="24236" y="1021"/>
                  </a:cubicBezTo>
                  <a:cubicBezTo>
                    <a:pt x="23215" y="1021"/>
                    <a:pt x="23215" y="1021"/>
                    <a:pt x="23215" y="1021"/>
                  </a:cubicBezTo>
                  <a:cubicBezTo>
                    <a:pt x="23215" y="1575"/>
                    <a:pt x="23682" y="2042"/>
                    <a:pt x="24236" y="2042"/>
                  </a:cubicBezTo>
                  <a:close/>
                  <a:moveTo>
                    <a:pt x="9916" y="2042"/>
                  </a:moveTo>
                  <a:lnTo>
                    <a:pt x="9916" y="2042"/>
                  </a:lnTo>
                  <a:cubicBezTo>
                    <a:pt x="9333" y="2042"/>
                    <a:pt x="8866" y="2509"/>
                    <a:pt x="8866" y="3062"/>
                  </a:cubicBezTo>
                  <a:cubicBezTo>
                    <a:pt x="7845" y="3062"/>
                    <a:pt x="7845" y="3062"/>
                    <a:pt x="7845" y="3062"/>
                  </a:cubicBezTo>
                  <a:cubicBezTo>
                    <a:pt x="7845" y="2042"/>
                    <a:pt x="7845" y="2042"/>
                    <a:pt x="7845" y="2042"/>
                  </a:cubicBezTo>
                  <a:cubicBezTo>
                    <a:pt x="7292" y="2042"/>
                    <a:pt x="6825" y="2509"/>
                    <a:pt x="6825" y="3062"/>
                  </a:cubicBezTo>
                  <a:cubicBezTo>
                    <a:pt x="6825" y="3645"/>
                    <a:pt x="7292" y="4082"/>
                    <a:pt x="7845" y="4082"/>
                  </a:cubicBezTo>
                  <a:cubicBezTo>
                    <a:pt x="8429" y="4082"/>
                    <a:pt x="8866" y="3645"/>
                    <a:pt x="8866" y="3062"/>
                  </a:cubicBezTo>
                  <a:cubicBezTo>
                    <a:pt x="8866" y="3645"/>
                    <a:pt x="9333" y="4082"/>
                    <a:pt x="9916" y="4082"/>
                  </a:cubicBezTo>
                  <a:cubicBezTo>
                    <a:pt x="9916" y="3062"/>
                    <a:pt x="9916" y="3062"/>
                    <a:pt x="9916" y="3062"/>
                  </a:cubicBezTo>
                  <a:cubicBezTo>
                    <a:pt x="10937" y="3062"/>
                    <a:pt x="10937" y="3062"/>
                    <a:pt x="10937" y="3062"/>
                  </a:cubicBezTo>
                  <a:cubicBezTo>
                    <a:pt x="10937" y="2509"/>
                    <a:pt x="10471" y="2042"/>
                    <a:pt x="9916" y="2042"/>
                  </a:cubicBezTo>
                  <a:close/>
                  <a:moveTo>
                    <a:pt x="26277" y="2042"/>
                  </a:moveTo>
                  <a:lnTo>
                    <a:pt x="26277" y="2042"/>
                  </a:lnTo>
                  <a:cubicBezTo>
                    <a:pt x="26860" y="2042"/>
                    <a:pt x="27298" y="1575"/>
                    <a:pt x="27298" y="1021"/>
                  </a:cubicBezTo>
                  <a:lnTo>
                    <a:pt x="27298" y="1021"/>
                  </a:lnTo>
                  <a:cubicBezTo>
                    <a:pt x="26277" y="1021"/>
                    <a:pt x="26277" y="1021"/>
                    <a:pt x="26277" y="1021"/>
                  </a:cubicBezTo>
                  <a:cubicBezTo>
                    <a:pt x="26277" y="0"/>
                    <a:pt x="26277" y="0"/>
                    <a:pt x="26277" y="0"/>
                  </a:cubicBezTo>
                  <a:cubicBezTo>
                    <a:pt x="25724" y="0"/>
                    <a:pt x="25257" y="467"/>
                    <a:pt x="25257" y="1021"/>
                  </a:cubicBezTo>
                  <a:cubicBezTo>
                    <a:pt x="25257" y="1575"/>
                    <a:pt x="25724" y="2042"/>
                    <a:pt x="26277" y="2042"/>
                  </a:cubicBezTo>
                  <a:close/>
                  <a:moveTo>
                    <a:pt x="21174" y="3062"/>
                  </a:moveTo>
                  <a:lnTo>
                    <a:pt x="21174" y="3062"/>
                  </a:lnTo>
                  <a:cubicBezTo>
                    <a:pt x="21174" y="2509"/>
                    <a:pt x="20707" y="2042"/>
                    <a:pt x="20153" y="2042"/>
                  </a:cubicBezTo>
                  <a:cubicBezTo>
                    <a:pt x="19569" y="2042"/>
                    <a:pt x="19132" y="2509"/>
                    <a:pt x="19132" y="3062"/>
                  </a:cubicBezTo>
                  <a:cubicBezTo>
                    <a:pt x="20153" y="3062"/>
                    <a:pt x="20153" y="3062"/>
                    <a:pt x="20153" y="3062"/>
                  </a:cubicBezTo>
                  <a:cubicBezTo>
                    <a:pt x="20153" y="4082"/>
                    <a:pt x="20153" y="4082"/>
                    <a:pt x="20153" y="4082"/>
                  </a:cubicBezTo>
                  <a:cubicBezTo>
                    <a:pt x="20707" y="4082"/>
                    <a:pt x="21174" y="3645"/>
                    <a:pt x="21174" y="3062"/>
                  </a:cubicBezTo>
                  <a:close/>
                  <a:moveTo>
                    <a:pt x="18082" y="2042"/>
                  </a:moveTo>
                  <a:lnTo>
                    <a:pt x="18082" y="2042"/>
                  </a:lnTo>
                  <a:cubicBezTo>
                    <a:pt x="17527" y="2042"/>
                    <a:pt x="17061" y="2509"/>
                    <a:pt x="17061" y="3062"/>
                  </a:cubicBezTo>
                  <a:cubicBezTo>
                    <a:pt x="16041" y="3062"/>
                    <a:pt x="16041" y="3062"/>
                    <a:pt x="16041" y="3062"/>
                  </a:cubicBezTo>
                  <a:cubicBezTo>
                    <a:pt x="16041" y="2042"/>
                    <a:pt x="16041" y="2042"/>
                    <a:pt x="16041" y="2042"/>
                  </a:cubicBezTo>
                  <a:cubicBezTo>
                    <a:pt x="15486" y="2042"/>
                    <a:pt x="15020" y="2509"/>
                    <a:pt x="15020" y="3062"/>
                  </a:cubicBezTo>
                  <a:cubicBezTo>
                    <a:pt x="15020" y="3645"/>
                    <a:pt x="15486" y="4082"/>
                    <a:pt x="16041" y="4082"/>
                  </a:cubicBezTo>
                  <a:cubicBezTo>
                    <a:pt x="16624" y="4082"/>
                    <a:pt x="17061" y="3645"/>
                    <a:pt x="17061" y="3062"/>
                  </a:cubicBezTo>
                  <a:cubicBezTo>
                    <a:pt x="17061" y="3645"/>
                    <a:pt x="17527" y="4082"/>
                    <a:pt x="18082" y="4082"/>
                  </a:cubicBezTo>
                  <a:cubicBezTo>
                    <a:pt x="18082" y="3062"/>
                    <a:pt x="18082" y="3062"/>
                    <a:pt x="18082" y="3062"/>
                  </a:cubicBezTo>
                  <a:cubicBezTo>
                    <a:pt x="19132" y="3062"/>
                    <a:pt x="19132" y="3062"/>
                    <a:pt x="19132" y="3062"/>
                  </a:cubicBezTo>
                  <a:cubicBezTo>
                    <a:pt x="19132" y="2509"/>
                    <a:pt x="18665" y="2042"/>
                    <a:pt x="18082" y="2042"/>
                  </a:cubicBezTo>
                  <a:close/>
                  <a:moveTo>
                    <a:pt x="22194" y="4082"/>
                  </a:moveTo>
                  <a:lnTo>
                    <a:pt x="22194" y="4082"/>
                  </a:lnTo>
                  <a:cubicBezTo>
                    <a:pt x="22748" y="4082"/>
                    <a:pt x="23215" y="3645"/>
                    <a:pt x="23215" y="3062"/>
                  </a:cubicBezTo>
                  <a:cubicBezTo>
                    <a:pt x="23215" y="2509"/>
                    <a:pt x="22748" y="2042"/>
                    <a:pt x="22194" y="2042"/>
                  </a:cubicBezTo>
                  <a:cubicBezTo>
                    <a:pt x="22194" y="3062"/>
                    <a:pt x="22194" y="3062"/>
                    <a:pt x="22194" y="3062"/>
                  </a:cubicBezTo>
                  <a:cubicBezTo>
                    <a:pt x="21174" y="3062"/>
                    <a:pt x="21174" y="3062"/>
                    <a:pt x="21174" y="3062"/>
                  </a:cubicBezTo>
                  <a:cubicBezTo>
                    <a:pt x="21174" y="3645"/>
                    <a:pt x="21611" y="4082"/>
                    <a:pt x="22194" y="4082"/>
                  </a:cubicBezTo>
                  <a:close/>
                  <a:moveTo>
                    <a:pt x="14000" y="2042"/>
                  </a:moveTo>
                  <a:lnTo>
                    <a:pt x="14000" y="2042"/>
                  </a:lnTo>
                  <a:cubicBezTo>
                    <a:pt x="14000" y="3062"/>
                    <a:pt x="14000" y="3062"/>
                    <a:pt x="14000" y="3062"/>
                  </a:cubicBezTo>
                  <a:cubicBezTo>
                    <a:pt x="12979" y="3062"/>
                    <a:pt x="12979" y="3062"/>
                    <a:pt x="12979" y="3062"/>
                  </a:cubicBezTo>
                  <a:cubicBezTo>
                    <a:pt x="12979" y="3645"/>
                    <a:pt x="13445" y="4082"/>
                    <a:pt x="14000" y="4082"/>
                  </a:cubicBezTo>
                  <a:cubicBezTo>
                    <a:pt x="14553" y="4082"/>
                    <a:pt x="15020" y="3645"/>
                    <a:pt x="15020" y="3062"/>
                  </a:cubicBezTo>
                  <a:cubicBezTo>
                    <a:pt x="15020" y="2509"/>
                    <a:pt x="14553" y="2042"/>
                    <a:pt x="14000" y="2042"/>
                  </a:cubicBezTo>
                  <a:close/>
                  <a:moveTo>
                    <a:pt x="11958" y="2042"/>
                  </a:moveTo>
                  <a:lnTo>
                    <a:pt x="11958" y="2042"/>
                  </a:lnTo>
                  <a:cubicBezTo>
                    <a:pt x="11375" y="2042"/>
                    <a:pt x="10937" y="2509"/>
                    <a:pt x="10937" y="3062"/>
                  </a:cubicBezTo>
                  <a:cubicBezTo>
                    <a:pt x="11958" y="3062"/>
                    <a:pt x="11958" y="3062"/>
                    <a:pt x="11958" y="3062"/>
                  </a:cubicBezTo>
                  <a:cubicBezTo>
                    <a:pt x="11958" y="4082"/>
                    <a:pt x="11958" y="4082"/>
                    <a:pt x="11958" y="4082"/>
                  </a:cubicBezTo>
                  <a:cubicBezTo>
                    <a:pt x="12512" y="4082"/>
                    <a:pt x="12979" y="3645"/>
                    <a:pt x="12979" y="3062"/>
                  </a:cubicBezTo>
                  <a:cubicBezTo>
                    <a:pt x="12979" y="2509"/>
                    <a:pt x="12512" y="2042"/>
                    <a:pt x="11958" y="2042"/>
                  </a:cubicBezTo>
                  <a:close/>
                  <a:moveTo>
                    <a:pt x="22194" y="2042"/>
                  </a:moveTo>
                  <a:lnTo>
                    <a:pt x="22194" y="2042"/>
                  </a:lnTo>
                  <a:cubicBezTo>
                    <a:pt x="22748" y="2042"/>
                    <a:pt x="23215" y="1575"/>
                    <a:pt x="23215" y="1021"/>
                  </a:cubicBezTo>
                  <a:cubicBezTo>
                    <a:pt x="23215" y="467"/>
                    <a:pt x="22748" y="0"/>
                    <a:pt x="22194" y="0"/>
                  </a:cubicBezTo>
                  <a:cubicBezTo>
                    <a:pt x="21611" y="0"/>
                    <a:pt x="21174" y="467"/>
                    <a:pt x="21174" y="1021"/>
                  </a:cubicBezTo>
                  <a:cubicBezTo>
                    <a:pt x="22194" y="1021"/>
                    <a:pt x="22194" y="1021"/>
                    <a:pt x="22194" y="1021"/>
                  </a:cubicBezTo>
                  <a:lnTo>
                    <a:pt x="22194" y="2042"/>
                  </a:lnTo>
                  <a:close/>
                  <a:moveTo>
                    <a:pt x="20153" y="6124"/>
                  </a:moveTo>
                  <a:lnTo>
                    <a:pt x="20153" y="6124"/>
                  </a:lnTo>
                  <a:cubicBezTo>
                    <a:pt x="19569" y="6124"/>
                    <a:pt x="19132" y="6591"/>
                    <a:pt x="19132" y="7174"/>
                  </a:cubicBezTo>
                  <a:cubicBezTo>
                    <a:pt x="20153" y="7174"/>
                    <a:pt x="20153" y="7174"/>
                    <a:pt x="20153" y="7174"/>
                  </a:cubicBezTo>
                  <a:cubicBezTo>
                    <a:pt x="20153" y="7815"/>
                    <a:pt x="20153" y="7815"/>
                    <a:pt x="20153" y="7815"/>
                  </a:cubicBezTo>
                  <a:cubicBezTo>
                    <a:pt x="20911" y="7815"/>
                    <a:pt x="20911" y="7815"/>
                    <a:pt x="20911" y="7815"/>
                  </a:cubicBezTo>
                  <a:cubicBezTo>
                    <a:pt x="21086" y="7641"/>
                    <a:pt x="21174" y="7407"/>
                    <a:pt x="21174" y="7174"/>
                  </a:cubicBezTo>
                  <a:cubicBezTo>
                    <a:pt x="21174" y="6591"/>
                    <a:pt x="20707" y="6124"/>
                    <a:pt x="20153" y="6124"/>
                  </a:cubicBezTo>
                  <a:close/>
                  <a:moveTo>
                    <a:pt x="22194" y="6124"/>
                  </a:moveTo>
                  <a:lnTo>
                    <a:pt x="22194" y="6124"/>
                  </a:lnTo>
                  <a:cubicBezTo>
                    <a:pt x="22194" y="7174"/>
                    <a:pt x="22194" y="7174"/>
                    <a:pt x="22194" y="7174"/>
                  </a:cubicBezTo>
                  <a:cubicBezTo>
                    <a:pt x="21174" y="7174"/>
                    <a:pt x="21174" y="7174"/>
                    <a:pt x="21174" y="7174"/>
                  </a:cubicBezTo>
                  <a:cubicBezTo>
                    <a:pt x="21174" y="7407"/>
                    <a:pt x="21261" y="7641"/>
                    <a:pt x="21407" y="7815"/>
                  </a:cubicBezTo>
                  <a:cubicBezTo>
                    <a:pt x="22953" y="7815"/>
                    <a:pt x="22953" y="7815"/>
                    <a:pt x="22953" y="7815"/>
                  </a:cubicBezTo>
                  <a:cubicBezTo>
                    <a:pt x="23127" y="7641"/>
                    <a:pt x="23215" y="7407"/>
                    <a:pt x="23215" y="7174"/>
                  </a:cubicBezTo>
                  <a:cubicBezTo>
                    <a:pt x="23215" y="6591"/>
                    <a:pt x="22748" y="6124"/>
                    <a:pt x="22194" y="6124"/>
                  </a:cubicBezTo>
                  <a:close/>
                  <a:moveTo>
                    <a:pt x="18169" y="6153"/>
                  </a:moveTo>
                  <a:lnTo>
                    <a:pt x="18169" y="6153"/>
                  </a:lnTo>
                  <a:lnTo>
                    <a:pt x="18169" y="6153"/>
                  </a:lnTo>
                  <a:cubicBezTo>
                    <a:pt x="18665" y="6153"/>
                    <a:pt x="19074" y="5744"/>
                    <a:pt x="19132" y="5103"/>
                  </a:cubicBezTo>
                  <a:cubicBezTo>
                    <a:pt x="19161" y="4549"/>
                    <a:pt x="18665" y="4082"/>
                    <a:pt x="18082" y="4082"/>
                  </a:cubicBezTo>
                  <a:cubicBezTo>
                    <a:pt x="17527" y="4082"/>
                    <a:pt x="17061" y="4549"/>
                    <a:pt x="17061" y="5103"/>
                  </a:cubicBezTo>
                  <a:cubicBezTo>
                    <a:pt x="18082" y="5103"/>
                    <a:pt x="18082" y="5103"/>
                    <a:pt x="18082" y="5103"/>
                  </a:cubicBezTo>
                  <a:cubicBezTo>
                    <a:pt x="18082" y="6124"/>
                    <a:pt x="18082" y="6124"/>
                    <a:pt x="18082" y="6124"/>
                  </a:cubicBezTo>
                  <a:lnTo>
                    <a:pt x="18082" y="6124"/>
                  </a:lnTo>
                  <a:lnTo>
                    <a:pt x="18082" y="6124"/>
                  </a:lnTo>
                  <a:lnTo>
                    <a:pt x="18082" y="6124"/>
                  </a:lnTo>
                  <a:cubicBezTo>
                    <a:pt x="17527" y="6124"/>
                    <a:pt x="17061" y="6591"/>
                    <a:pt x="17061" y="7174"/>
                  </a:cubicBezTo>
                  <a:cubicBezTo>
                    <a:pt x="16041" y="7174"/>
                    <a:pt x="16041" y="7174"/>
                    <a:pt x="16041" y="7174"/>
                  </a:cubicBezTo>
                  <a:cubicBezTo>
                    <a:pt x="16041" y="6124"/>
                    <a:pt x="16041" y="6124"/>
                    <a:pt x="16041" y="6124"/>
                  </a:cubicBezTo>
                  <a:cubicBezTo>
                    <a:pt x="15486" y="6124"/>
                    <a:pt x="15020" y="6591"/>
                    <a:pt x="15020" y="7174"/>
                  </a:cubicBezTo>
                  <a:cubicBezTo>
                    <a:pt x="15020" y="7407"/>
                    <a:pt x="15107" y="7641"/>
                    <a:pt x="15282" y="7815"/>
                  </a:cubicBezTo>
                  <a:cubicBezTo>
                    <a:pt x="16827" y="7815"/>
                    <a:pt x="16827" y="7815"/>
                    <a:pt x="16827" y="7815"/>
                  </a:cubicBezTo>
                  <a:cubicBezTo>
                    <a:pt x="16974" y="7641"/>
                    <a:pt x="17061" y="7407"/>
                    <a:pt x="17061" y="7174"/>
                  </a:cubicBezTo>
                  <a:cubicBezTo>
                    <a:pt x="17061" y="7407"/>
                    <a:pt x="17177" y="7641"/>
                    <a:pt x="17324" y="7815"/>
                  </a:cubicBezTo>
                  <a:cubicBezTo>
                    <a:pt x="18082" y="7815"/>
                    <a:pt x="18082" y="7815"/>
                    <a:pt x="18082" y="7815"/>
                  </a:cubicBezTo>
                  <a:cubicBezTo>
                    <a:pt x="18082" y="7174"/>
                    <a:pt x="18082" y="7174"/>
                    <a:pt x="18082" y="7174"/>
                  </a:cubicBezTo>
                  <a:cubicBezTo>
                    <a:pt x="19132" y="7174"/>
                    <a:pt x="19132" y="7174"/>
                    <a:pt x="19132" y="7174"/>
                  </a:cubicBezTo>
                  <a:cubicBezTo>
                    <a:pt x="19132" y="6620"/>
                    <a:pt x="18694" y="6182"/>
                    <a:pt x="18169" y="6153"/>
                  </a:cubicBezTo>
                  <a:close/>
                  <a:moveTo>
                    <a:pt x="24236" y="6124"/>
                  </a:moveTo>
                  <a:lnTo>
                    <a:pt x="24236" y="6124"/>
                  </a:lnTo>
                  <a:cubicBezTo>
                    <a:pt x="24236" y="5103"/>
                    <a:pt x="24236" y="5103"/>
                    <a:pt x="24236" y="5103"/>
                  </a:cubicBezTo>
                  <a:cubicBezTo>
                    <a:pt x="25257" y="5103"/>
                    <a:pt x="25257" y="5103"/>
                    <a:pt x="25257" y="5103"/>
                  </a:cubicBezTo>
                  <a:lnTo>
                    <a:pt x="25257" y="5103"/>
                  </a:lnTo>
                  <a:cubicBezTo>
                    <a:pt x="26277" y="5103"/>
                    <a:pt x="26277" y="5103"/>
                    <a:pt x="26277" y="5103"/>
                  </a:cubicBezTo>
                  <a:cubicBezTo>
                    <a:pt x="26277" y="6124"/>
                    <a:pt x="26277" y="6124"/>
                    <a:pt x="26277" y="6124"/>
                  </a:cubicBezTo>
                  <a:cubicBezTo>
                    <a:pt x="26860" y="6124"/>
                    <a:pt x="27298" y="5686"/>
                    <a:pt x="27298" y="5103"/>
                  </a:cubicBezTo>
                  <a:cubicBezTo>
                    <a:pt x="27298" y="4549"/>
                    <a:pt x="26860" y="4082"/>
                    <a:pt x="26277" y="4082"/>
                  </a:cubicBezTo>
                  <a:cubicBezTo>
                    <a:pt x="25724" y="4082"/>
                    <a:pt x="25257" y="4549"/>
                    <a:pt x="25257" y="5103"/>
                  </a:cubicBezTo>
                  <a:cubicBezTo>
                    <a:pt x="25257" y="4549"/>
                    <a:pt x="24790" y="4082"/>
                    <a:pt x="24236" y="4082"/>
                  </a:cubicBezTo>
                  <a:cubicBezTo>
                    <a:pt x="23682" y="4082"/>
                    <a:pt x="23215" y="4549"/>
                    <a:pt x="23215" y="5103"/>
                  </a:cubicBezTo>
                  <a:cubicBezTo>
                    <a:pt x="23215" y="5686"/>
                    <a:pt x="23682" y="6124"/>
                    <a:pt x="24236" y="6124"/>
                  </a:cubicBezTo>
                  <a:close/>
                  <a:moveTo>
                    <a:pt x="14000" y="6124"/>
                  </a:moveTo>
                  <a:lnTo>
                    <a:pt x="14000" y="6124"/>
                  </a:lnTo>
                  <a:cubicBezTo>
                    <a:pt x="14000" y="7174"/>
                    <a:pt x="14000" y="7174"/>
                    <a:pt x="14000" y="7174"/>
                  </a:cubicBezTo>
                  <a:cubicBezTo>
                    <a:pt x="12979" y="7174"/>
                    <a:pt x="12979" y="7174"/>
                    <a:pt x="12979" y="7174"/>
                  </a:cubicBezTo>
                  <a:cubicBezTo>
                    <a:pt x="12979" y="7407"/>
                    <a:pt x="13066" y="7641"/>
                    <a:pt x="13212" y="7815"/>
                  </a:cubicBezTo>
                  <a:cubicBezTo>
                    <a:pt x="14786" y="7815"/>
                    <a:pt x="14786" y="7815"/>
                    <a:pt x="14786" y="7815"/>
                  </a:cubicBezTo>
                  <a:cubicBezTo>
                    <a:pt x="14932" y="7641"/>
                    <a:pt x="15020" y="7407"/>
                    <a:pt x="15020" y="7174"/>
                  </a:cubicBezTo>
                  <a:cubicBezTo>
                    <a:pt x="15020" y="6591"/>
                    <a:pt x="14553" y="6124"/>
                    <a:pt x="14000" y="6124"/>
                  </a:cubicBezTo>
                  <a:close/>
                  <a:moveTo>
                    <a:pt x="27998" y="6094"/>
                  </a:moveTo>
                  <a:lnTo>
                    <a:pt x="27998" y="6094"/>
                  </a:lnTo>
                  <a:cubicBezTo>
                    <a:pt x="27998" y="5103"/>
                    <a:pt x="27998" y="5103"/>
                    <a:pt x="27998" y="5103"/>
                  </a:cubicBezTo>
                  <a:cubicBezTo>
                    <a:pt x="27298" y="5103"/>
                    <a:pt x="27298" y="5103"/>
                    <a:pt x="27298" y="5103"/>
                  </a:cubicBezTo>
                  <a:cubicBezTo>
                    <a:pt x="27298" y="5570"/>
                    <a:pt x="27590" y="5949"/>
                    <a:pt x="27998" y="6094"/>
                  </a:cubicBezTo>
                  <a:close/>
                  <a:moveTo>
                    <a:pt x="26277" y="6124"/>
                  </a:moveTo>
                  <a:lnTo>
                    <a:pt x="26277" y="6124"/>
                  </a:lnTo>
                  <a:cubicBezTo>
                    <a:pt x="25724" y="6124"/>
                    <a:pt x="25257" y="6591"/>
                    <a:pt x="25257" y="7174"/>
                  </a:cubicBezTo>
                  <a:cubicBezTo>
                    <a:pt x="24236" y="7174"/>
                    <a:pt x="24236" y="7174"/>
                    <a:pt x="24236" y="7174"/>
                  </a:cubicBezTo>
                  <a:cubicBezTo>
                    <a:pt x="24236" y="6124"/>
                    <a:pt x="24236" y="6124"/>
                    <a:pt x="24236" y="6124"/>
                  </a:cubicBezTo>
                  <a:cubicBezTo>
                    <a:pt x="23682" y="6124"/>
                    <a:pt x="23215" y="6591"/>
                    <a:pt x="23215" y="7174"/>
                  </a:cubicBezTo>
                  <a:cubicBezTo>
                    <a:pt x="23215" y="7407"/>
                    <a:pt x="23303" y="7641"/>
                    <a:pt x="23477" y="7815"/>
                  </a:cubicBezTo>
                  <a:cubicBezTo>
                    <a:pt x="25024" y="7815"/>
                    <a:pt x="25024" y="7815"/>
                    <a:pt x="25024" y="7815"/>
                  </a:cubicBezTo>
                  <a:cubicBezTo>
                    <a:pt x="25169" y="7641"/>
                    <a:pt x="25257" y="7407"/>
                    <a:pt x="25257" y="7174"/>
                  </a:cubicBezTo>
                  <a:cubicBezTo>
                    <a:pt x="25257" y="7407"/>
                    <a:pt x="25344" y="7641"/>
                    <a:pt x="25519" y="7815"/>
                  </a:cubicBezTo>
                  <a:cubicBezTo>
                    <a:pt x="26277" y="7815"/>
                    <a:pt x="26277" y="7815"/>
                    <a:pt x="26277" y="7815"/>
                  </a:cubicBezTo>
                  <a:cubicBezTo>
                    <a:pt x="26277" y="7174"/>
                    <a:pt x="26277" y="7174"/>
                    <a:pt x="26277" y="7174"/>
                  </a:cubicBezTo>
                  <a:cubicBezTo>
                    <a:pt x="27298" y="7174"/>
                    <a:pt x="27298" y="7174"/>
                    <a:pt x="27298" y="7174"/>
                  </a:cubicBezTo>
                  <a:cubicBezTo>
                    <a:pt x="27298" y="6591"/>
                    <a:pt x="26860" y="6124"/>
                    <a:pt x="26277" y="6124"/>
                  </a:cubicBezTo>
                  <a:close/>
                  <a:moveTo>
                    <a:pt x="27298" y="1021"/>
                  </a:moveTo>
                  <a:lnTo>
                    <a:pt x="27298" y="1021"/>
                  </a:lnTo>
                  <a:cubicBezTo>
                    <a:pt x="27298" y="1459"/>
                    <a:pt x="27590" y="1838"/>
                    <a:pt x="27998" y="1983"/>
                  </a:cubicBezTo>
                  <a:cubicBezTo>
                    <a:pt x="27998" y="59"/>
                    <a:pt x="27998" y="59"/>
                    <a:pt x="27998" y="59"/>
                  </a:cubicBezTo>
                  <a:cubicBezTo>
                    <a:pt x="27590" y="204"/>
                    <a:pt x="27298" y="583"/>
                    <a:pt x="27298" y="1021"/>
                  </a:cubicBezTo>
                  <a:close/>
                  <a:moveTo>
                    <a:pt x="27298" y="3062"/>
                  </a:moveTo>
                  <a:lnTo>
                    <a:pt x="27298" y="3062"/>
                  </a:lnTo>
                  <a:cubicBezTo>
                    <a:pt x="27998" y="3062"/>
                    <a:pt x="27998" y="3062"/>
                    <a:pt x="27998" y="3062"/>
                  </a:cubicBezTo>
                  <a:cubicBezTo>
                    <a:pt x="27998" y="2100"/>
                    <a:pt x="27998" y="2100"/>
                    <a:pt x="27998" y="2100"/>
                  </a:cubicBezTo>
                  <a:cubicBezTo>
                    <a:pt x="27590" y="2245"/>
                    <a:pt x="27298" y="2625"/>
                    <a:pt x="27298" y="3062"/>
                  </a:cubicBezTo>
                  <a:close/>
                  <a:moveTo>
                    <a:pt x="27298" y="7174"/>
                  </a:moveTo>
                  <a:lnTo>
                    <a:pt x="27298" y="7174"/>
                  </a:lnTo>
                  <a:cubicBezTo>
                    <a:pt x="27998" y="7174"/>
                    <a:pt x="27998" y="7174"/>
                    <a:pt x="27998" y="7174"/>
                  </a:cubicBezTo>
                  <a:cubicBezTo>
                    <a:pt x="27998" y="6182"/>
                    <a:pt x="27998" y="6182"/>
                    <a:pt x="27998" y="6182"/>
                  </a:cubicBezTo>
                  <a:cubicBezTo>
                    <a:pt x="27590" y="6327"/>
                    <a:pt x="27298" y="6707"/>
                    <a:pt x="27298" y="7174"/>
                  </a:cubicBezTo>
                  <a:close/>
                  <a:moveTo>
                    <a:pt x="11958" y="6124"/>
                  </a:moveTo>
                  <a:lnTo>
                    <a:pt x="11958" y="6124"/>
                  </a:lnTo>
                  <a:cubicBezTo>
                    <a:pt x="11375" y="6124"/>
                    <a:pt x="10937" y="6591"/>
                    <a:pt x="10937" y="7174"/>
                  </a:cubicBezTo>
                  <a:cubicBezTo>
                    <a:pt x="11958" y="7174"/>
                    <a:pt x="11958" y="7174"/>
                    <a:pt x="11958" y="7174"/>
                  </a:cubicBezTo>
                  <a:cubicBezTo>
                    <a:pt x="11958" y="7815"/>
                    <a:pt x="11958" y="7815"/>
                    <a:pt x="11958" y="7815"/>
                  </a:cubicBezTo>
                  <a:cubicBezTo>
                    <a:pt x="12716" y="7815"/>
                    <a:pt x="12716" y="7815"/>
                    <a:pt x="12716" y="7815"/>
                  </a:cubicBezTo>
                  <a:cubicBezTo>
                    <a:pt x="12892" y="7641"/>
                    <a:pt x="12979" y="7407"/>
                    <a:pt x="12979" y="7174"/>
                  </a:cubicBezTo>
                  <a:cubicBezTo>
                    <a:pt x="12979" y="6591"/>
                    <a:pt x="12512" y="6124"/>
                    <a:pt x="11958" y="6124"/>
                  </a:cubicBezTo>
                  <a:close/>
                  <a:moveTo>
                    <a:pt x="7845" y="4082"/>
                  </a:moveTo>
                  <a:lnTo>
                    <a:pt x="7845" y="4082"/>
                  </a:lnTo>
                  <a:cubicBezTo>
                    <a:pt x="7292" y="4082"/>
                    <a:pt x="6825" y="4549"/>
                    <a:pt x="6825" y="5103"/>
                  </a:cubicBezTo>
                  <a:cubicBezTo>
                    <a:pt x="6825" y="5686"/>
                    <a:pt x="7292" y="6124"/>
                    <a:pt x="7845" y="6124"/>
                  </a:cubicBezTo>
                  <a:cubicBezTo>
                    <a:pt x="7845" y="5103"/>
                    <a:pt x="7845" y="5103"/>
                    <a:pt x="7845" y="5103"/>
                  </a:cubicBezTo>
                  <a:cubicBezTo>
                    <a:pt x="8866" y="5103"/>
                    <a:pt x="8866" y="5103"/>
                    <a:pt x="8866" y="5103"/>
                  </a:cubicBezTo>
                  <a:cubicBezTo>
                    <a:pt x="8866" y="4549"/>
                    <a:pt x="8429" y="4082"/>
                    <a:pt x="7845" y="4082"/>
                  </a:cubicBezTo>
                  <a:close/>
                  <a:moveTo>
                    <a:pt x="5804" y="6124"/>
                  </a:moveTo>
                  <a:lnTo>
                    <a:pt x="5804" y="6124"/>
                  </a:lnTo>
                  <a:cubicBezTo>
                    <a:pt x="5804" y="7174"/>
                    <a:pt x="5804" y="7174"/>
                    <a:pt x="5804" y="7174"/>
                  </a:cubicBezTo>
                  <a:cubicBezTo>
                    <a:pt x="4783" y="7174"/>
                    <a:pt x="4783" y="7174"/>
                    <a:pt x="4783" y="7174"/>
                  </a:cubicBezTo>
                  <a:cubicBezTo>
                    <a:pt x="4783" y="7407"/>
                    <a:pt x="4871" y="7641"/>
                    <a:pt x="5045" y="7815"/>
                  </a:cubicBezTo>
                  <a:cubicBezTo>
                    <a:pt x="6592" y="7815"/>
                    <a:pt x="6592" y="7815"/>
                    <a:pt x="6592" y="7815"/>
                  </a:cubicBezTo>
                  <a:cubicBezTo>
                    <a:pt x="6738" y="7641"/>
                    <a:pt x="6825" y="7407"/>
                    <a:pt x="6825" y="7174"/>
                  </a:cubicBezTo>
                  <a:cubicBezTo>
                    <a:pt x="6825" y="6591"/>
                    <a:pt x="6388" y="6124"/>
                    <a:pt x="5804" y="6124"/>
                  </a:cubicBezTo>
                  <a:close/>
                  <a:moveTo>
                    <a:pt x="3762" y="6124"/>
                  </a:moveTo>
                  <a:lnTo>
                    <a:pt x="3762" y="6124"/>
                  </a:lnTo>
                  <a:cubicBezTo>
                    <a:pt x="4317" y="6124"/>
                    <a:pt x="4783" y="5686"/>
                    <a:pt x="4783" y="5103"/>
                  </a:cubicBezTo>
                  <a:cubicBezTo>
                    <a:pt x="4783" y="4549"/>
                    <a:pt x="4317" y="4082"/>
                    <a:pt x="3762" y="4082"/>
                  </a:cubicBezTo>
                  <a:cubicBezTo>
                    <a:pt x="3762" y="5103"/>
                    <a:pt x="3762" y="5103"/>
                    <a:pt x="3762" y="5103"/>
                  </a:cubicBezTo>
                  <a:cubicBezTo>
                    <a:pt x="2742" y="5103"/>
                    <a:pt x="2742" y="5103"/>
                    <a:pt x="2742" y="5103"/>
                  </a:cubicBezTo>
                  <a:cubicBezTo>
                    <a:pt x="2742" y="5686"/>
                    <a:pt x="3209" y="6124"/>
                    <a:pt x="3762" y="6124"/>
                  </a:cubicBezTo>
                  <a:close/>
                  <a:moveTo>
                    <a:pt x="9975" y="6153"/>
                  </a:moveTo>
                  <a:lnTo>
                    <a:pt x="9975" y="6153"/>
                  </a:lnTo>
                  <a:cubicBezTo>
                    <a:pt x="10471" y="6153"/>
                    <a:pt x="10879" y="5744"/>
                    <a:pt x="10937" y="5103"/>
                  </a:cubicBezTo>
                  <a:cubicBezTo>
                    <a:pt x="10966" y="4549"/>
                    <a:pt x="10471" y="4082"/>
                    <a:pt x="9916" y="4082"/>
                  </a:cubicBezTo>
                  <a:cubicBezTo>
                    <a:pt x="9333" y="4082"/>
                    <a:pt x="8866" y="4549"/>
                    <a:pt x="8866" y="5103"/>
                  </a:cubicBezTo>
                  <a:cubicBezTo>
                    <a:pt x="9916" y="5103"/>
                    <a:pt x="9916" y="5103"/>
                    <a:pt x="9916" y="5103"/>
                  </a:cubicBezTo>
                  <a:cubicBezTo>
                    <a:pt x="9916" y="6124"/>
                    <a:pt x="9916" y="6124"/>
                    <a:pt x="9916" y="6124"/>
                  </a:cubicBezTo>
                  <a:lnTo>
                    <a:pt x="9916" y="6124"/>
                  </a:lnTo>
                  <a:lnTo>
                    <a:pt x="9916" y="6124"/>
                  </a:lnTo>
                  <a:lnTo>
                    <a:pt x="9916" y="6124"/>
                  </a:lnTo>
                  <a:cubicBezTo>
                    <a:pt x="9333" y="6124"/>
                    <a:pt x="8866" y="6591"/>
                    <a:pt x="8866" y="7174"/>
                  </a:cubicBezTo>
                  <a:cubicBezTo>
                    <a:pt x="7845" y="7174"/>
                    <a:pt x="7845" y="7174"/>
                    <a:pt x="7845" y="7174"/>
                  </a:cubicBezTo>
                  <a:cubicBezTo>
                    <a:pt x="7845" y="6124"/>
                    <a:pt x="7845" y="6124"/>
                    <a:pt x="7845" y="6124"/>
                  </a:cubicBezTo>
                  <a:cubicBezTo>
                    <a:pt x="7292" y="6124"/>
                    <a:pt x="6825" y="6591"/>
                    <a:pt x="6825" y="7174"/>
                  </a:cubicBezTo>
                  <a:cubicBezTo>
                    <a:pt x="6825" y="7407"/>
                    <a:pt x="6912" y="7641"/>
                    <a:pt x="7087" y="7815"/>
                  </a:cubicBezTo>
                  <a:cubicBezTo>
                    <a:pt x="8633" y="7815"/>
                    <a:pt x="8633" y="7815"/>
                    <a:pt x="8633" y="7815"/>
                  </a:cubicBezTo>
                  <a:cubicBezTo>
                    <a:pt x="8779" y="7641"/>
                    <a:pt x="8866" y="7407"/>
                    <a:pt x="8866" y="7174"/>
                  </a:cubicBezTo>
                  <a:cubicBezTo>
                    <a:pt x="8866" y="7407"/>
                    <a:pt x="8983" y="7641"/>
                    <a:pt x="9129" y="7815"/>
                  </a:cubicBezTo>
                  <a:cubicBezTo>
                    <a:pt x="9916" y="7815"/>
                    <a:pt x="9916" y="7815"/>
                    <a:pt x="9916" y="7815"/>
                  </a:cubicBezTo>
                  <a:cubicBezTo>
                    <a:pt x="9916" y="7174"/>
                    <a:pt x="9916" y="7174"/>
                    <a:pt x="9916" y="7174"/>
                  </a:cubicBezTo>
                  <a:cubicBezTo>
                    <a:pt x="10937" y="7174"/>
                    <a:pt x="10937" y="7174"/>
                    <a:pt x="10937" y="7174"/>
                  </a:cubicBezTo>
                  <a:cubicBezTo>
                    <a:pt x="10937" y="6620"/>
                    <a:pt x="10500" y="6182"/>
                    <a:pt x="9975" y="6153"/>
                  </a:cubicBezTo>
                  <a:close/>
                  <a:moveTo>
                    <a:pt x="3762" y="6124"/>
                  </a:moveTo>
                  <a:lnTo>
                    <a:pt x="3762" y="6124"/>
                  </a:lnTo>
                  <a:cubicBezTo>
                    <a:pt x="3209" y="6124"/>
                    <a:pt x="2742" y="6591"/>
                    <a:pt x="2742" y="7174"/>
                  </a:cubicBezTo>
                  <a:cubicBezTo>
                    <a:pt x="3762" y="7174"/>
                    <a:pt x="3762" y="7174"/>
                    <a:pt x="3762" y="7174"/>
                  </a:cubicBezTo>
                  <a:cubicBezTo>
                    <a:pt x="3762" y="7815"/>
                    <a:pt x="3762" y="7815"/>
                    <a:pt x="3762" y="7815"/>
                  </a:cubicBezTo>
                  <a:cubicBezTo>
                    <a:pt x="4521" y="7815"/>
                    <a:pt x="4521" y="7815"/>
                    <a:pt x="4521" y="7815"/>
                  </a:cubicBezTo>
                  <a:cubicBezTo>
                    <a:pt x="4695" y="7641"/>
                    <a:pt x="4783" y="7407"/>
                    <a:pt x="4783" y="7174"/>
                  </a:cubicBezTo>
                  <a:cubicBezTo>
                    <a:pt x="4783" y="6591"/>
                    <a:pt x="4317" y="6124"/>
                    <a:pt x="3762" y="6124"/>
                  </a:cubicBezTo>
                  <a:close/>
                  <a:moveTo>
                    <a:pt x="22194" y="6124"/>
                  </a:moveTo>
                  <a:lnTo>
                    <a:pt x="22194" y="6124"/>
                  </a:lnTo>
                  <a:cubicBezTo>
                    <a:pt x="22748" y="6124"/>
                    <a:pt x="23215" y="5686"/>
                    <a:pt x="23215" y="5103"/>
                  </a:cubicBezTo>
                  <a:cubicBezTo>
                    <a:pt x="22194" y="5103"/>
                    <a:pt x="22194" y="5103"/>
                    <a:pt x="22194" y="5103"/>
                  </a:cubicBezTo>
                  <a:cubicBezTo>
                    <a:pt x="22194" y="4082"/>
                    <a:pt x="22194" y="4082"/>
                    <a:pt x="22194" y="4082"/>
                  </a:cubicBezTo>
                  <a:cubicBezTo>
                    <a:pt x="21611" y="4082"/>
                    <a:pt x="21174" y="4549"/>
                    <a:pt x="21174" y="5103"/>
                  </a:cubicBezTo>
                  <a:cubicBezTo>
                    <a:pt x="21174" y="5686"/>
                    <a:pt x="21611" y="6124"/>
                    <a:pt x="22194" y="6124"/>
                  </a:cubicBezTo>
                  <a:close/>
                  <a:moveTo>
                    <a:pt x="1779" y="6153"/>
                  </a:moveTo>
                  <a:lnTo>
                    <a:pt x="1779" y="6153"/>
                  </a:lnTo>
                  <a:lnTo>
                    <a:pt x="1779" y="6153"/>
                  </a:lnTo>
                  <a:cubicBezTo>
                    <a:pt x="2275" y="6153"/>
                    <a:pt x="2683" y="5744"/>
                    <a:pt x="2742" y="5103"/>
                  </a:cubicBezTo>
                  <a:cubicBezTo>
                    <a:pt x="2771" y="4549"/>
                    <a:pt x="2275" y="4082"/>
                    <a:pt x="1721" y="4082"/>
                  </a:cubicBezTo>
                  <a:cubicBezTo>
                    <a:pt x="1138" y="4082"/>
                    <a:pt x="700" y="4549"/>
                    <a:pt x="700" y="5103"/>
                  </a:cubicBezTo>
                  <a:cubicBezTo>
                    <a:pt x="1721" y="5103"/>
                    <a:pt x="1721" y="5103"/>
                    <a:pt x="1721" y="5103"/>
                  </a:cubicBezTo>
                  <a:cubicBezTo>
                    <a:pt x="1721" y="6124"/>
                    <a:pt x="1721" y="6124"/>
                    <a:pt x="1721" y="6124"/>
                  </a:cubicBezTo>
                  <a:lnTo>
                    <a:pt x="1721" y="6124"/>
                  </a:lnTo>
                  <a:lnTo>
                    <a:pt x="1721" y="6124"/>
                  </a:lnTo>
                  <a:cubicBezTo>
                    <a:pt x="1138" y="6124"/>
                    <a:pt x="700" y="6591"/>
                    <a:pt x="700" y="7174"/>
                  </a:cubicBezTo>
                  <a:lnTo>
                    <a:pt x="700" y="7174"/>
                  </a:lnTo>
                  <a:cubicBezTo>
                    <a:pt x="0" y="7174"/>
                    <a:pt x="0" y="7174"/>
                    <a:pt x="0" y="7174"/>
                  </a:cubicBezTo>
                  <a:cubicBezTo>
                    <a:pt x="0" y="7815"/>
                    <a:pt x="0" y="7815"/>
                    <a:pt x="0" y="7815"/>
                  </a:cubicBezTo>
                  <a:cubicBezTo>
                    <a:pt x="438" y="7815"/>
                    <a:pt x="438" y="7815"/>
                    <a:pt x="438" y="7815"/>
                  </a:cubicBezTo>
                  <a:cubicBezTo>
                    <a:pt x="583" y="7641"/>
                    <a:pt x="700" y="7407"/>
                    <a:pt x="700" y="7174"/>
                  </a:cubicBezTo>
                  <a:cubicBezTo>
                    <a:pt x="700" y="7407"/>
                    <a:pt x="788" y="7641"/>
                    <a:pt x="933" y="7815"/>
                  </a:cubicBezTo>
                  <a:cubicBezTo>
                    <a:pt x="1721" y="7815"/>
                    <a:pt x="1721" y="7815"/>
                    <a:pt x="1721" y="7815"/>
                  </a:cubicBezTo>
                  <a:cubicBezTo>
                    <a:pt x="1721" y="7174"/>
                    <a:pt x="1721" y="7174"/>
                    <a:pt x="1721" y="7174"/>
                  </a:cubicBezTo>
                  <a:cubicBezTo>
                    <a:pt x="2742" y="7174"/>
                    <a:pt x="2742" y="7174"/>
                    <a:pt x="2742" y="7174"/>
                  </a:cubicBezTo>
                  <a:cubicBezTo>
                    <a:pt x="2742" y="6620"/>
                    <a:pt x="2304" y="6182"/>
                    <a:pt x="1779" y="6153"/>
                  </a:cubicBezTo>
                  <a:close/>
                  <a:moveTo>
                    <a:pt x="11958" y="6124"/>
                  </a:moveTo>
                  <a:lnTo>
                    <a:pt x="11958" y="6124"/>
                  </a:lnTo>
                  <a:cubicBezTo>
                    <a:pt x="12512" y="6124"/>
                    <a:pt x="12979" y="5686"/>
                    <a:pt x="12979" y="5103"/>
                  </a:cubicBezTo>
                  <a:cubicBezTo>
                    <a:pt x="12979" y="4549"/>
                    <a:pt x="12512" y="4082"/>
                    <a:pt x="11958" y="4082"/>
                  </a:cubicBezTo>
                  <a:cubicBezTo>
                    <a:pt x="11958" y="5103"/>
                    <a:pt x="11958" y="5103"/>
                    <a:pt x="11958" y="5103"/>
                  </a:cubicBezTo>
                  <a:cubicBezTo>
                    <a:pt x="10937" y="5103"/>
                    <a:pt x="10937" y="5103"/>
                    <a:pt x="10937" y="5103"/>
                  </a:cubicBezTo>
                  <a:cubicBezTo>
                    <a:pt x="10937" y="5686"/>
                    <a:pt x="11375" y="6124"/>
                    <a:pt x="11958" y="6124"/>
                  </a:cubicBezTo>
                  <a:close/>
                  <a:moveTo>
                    <a:pt x="14000" y="6124"/>
                  </a:moveTo>
                  <a:lnTo>
                    <a:pt x="14000" y="6124"/>
                  </a:lnTo>
                  <a:cubicBezTo>
                    <a:pt x="14553" y="6124"/>
                    <a:pt x="15020" y="5686"/>
                    <a:pt x="15020" y="5103"/>
                  </a:cubicBezTo>
                  <a:cubicBezTo>
                    <a:pt x="14000" y="5103"/>
                    <a:pt x="14000" y="5103"/>
                    <a:pt x="14000" y="5103"/>
                  </a:cubicBezTo>
                  <a:cubicBezTo>
                    <a:pt x="14000" y="4082"/>
                    <a:pt x="14000" y="4082"/>
                    <a:pt x="14000" y="4082"/>
                  </a:cubicBezTo>
                  <a:cubicBezTo>
                    <a:pt x="13445" y="4082"/>
                    <a:pt x="12979" y="4549"/>
                    <a:pt x="12979" y="5103"/>
                  </a:cubicBezTo>
                  <a:cubicBezTo>
                    <a:pt x="12979" y="5686"/>
                    <a:pt x="13445" y="6124"/>
                    <a:pt x="14000" y="6124"/>
                  </a:cubicBezTo>
                  <a:close/>
                  <a:moveTo>
                    <a:pt x="16041" y="6124"/>
                  </a:moveTo>
                  <a:lnTo>
                    <a:pt x="16041" y="6124"/>
                  </a:lnTo>
                  <a:cubicBezTo>
                    <a:pt x="16041" y="5103"/>
                    <a:pt x="16041" y="5103"/>
                    <a:pt x="16041" y="5103"/>
                  </a:cubicBezTo>
                  <a:cubicBezTo>
                    <a:pt x="17061" y="5103"/>
                    <a:pt x="17061" y="5103"/>
                    <a:pt x="17061" y="5103"/>
                  </a:cubicBezTo>
                  <a:cubicBezTo>
                    <a:pt x="17061" y="4549"/>
                    <a:pt x="16624" y="4082"/>
                    <a:pt x="16041" y="4082"/>
                  </a:cubicBezTo>
                  <a:cubicBezTo>
                    <a:pt x="15486" y="4082"/>
                    <a:pt x="15020" y="4549"/>
                    <a:pt x="15020" y="5103"/>
                  </a:cubicBezTo>
                  <a:cubicBezTo>
                    <a:pt x="15020" y="5686"/>
                    <a:pt x="15486" y="6124"/>
                    <a:pt x="16041" y="6124"/>
                  </a:cubicBezTo>
                  <a:close/>
                  <a:moveTo>
                    <a:pt x="20153" y="6124"/>
                  </a:moveTo>
                  <a:lnTo>
                    <a:pt x="20153" y="6124"/>
                  </a:lnTo>
                  <a:cubicBezTo>
                    <a:pt x="20707" y="6124"/>
                    <a:pt x="21174" y="5686"/>
                    <a:pt x="21174" y="5103"/>
                  </a:cubicBezTo>
                  <a:cubicBezTo>
                    <a:pt x="21174" y="4549"/>
                    <a:pt x="20707" y="4082"/>
                    <a:pt x="20153" y="4082"/>
                  </a:cubicBezTo>
                  <a:cubicBezTo>
                    <a:pt x="20153" y="5103"/>
                    <a:pt x="20153" y="5103"/>
                    <a:pt x="20153" y="5103"/>
                  </a:cubicBezTo>
                  <a:cubicBezTo>
                    <a:pt x="19132" y="5103"/>
                    <a:pt x="19132" y="5103"/>
                    <a:pt x="19132" y="5103"/>
                  </a:cubicBezTo>
                  <a:cubicBezTo>
                    <a:pt x="19132" y="5686"/>
                    <a:pt x="19569" y="6124"/>
                    <a:pt x="20153" y="6124"/>
                  </a:cubicBezTo>
                  <a:close/>
                </a:path>
              </a:pathLst>
            </a:custGeom>
            <a:solidFill>
              <a:srgbClr val="96182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CiscoSansTT Light" panose="020B0503020201020303" pitchFamily="34" charset="0"/>
              </a:endParaRPr>
            </a:p>
          </p:txBody>
        </p:sp>
      </p:grpSp>
      <p:sp>
        <p:nvSpPr>
          <p:cNvPr id="45" name="Title 7"/>
          <p:cNvSpPr>
            <a:spLocks noGrp="1"/>
          </p:cNvSpPr>
          <p:nvPr>
            <p:ph type="title" hasCustomPrompt="1"/>
          </p:nvPr>
        </p:nvSpPr>
        <p:spPr bwMode="black">
          <a:xfrm>
            <a:off x="443997" y="192024"/>
            <a:ext cx="8257032" cy="731520"/>
          </a:xfrm>
        </p:spPr>
        <p:txBody>
          <a:bodyPr anchor="b" anchorCtr="0"/>
          <a:lstStyle>
            <a:lvl1pPr marL="0" indent="0" algn="l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200" b="0" i="0" u="none" kern="1200" spc="0" baseline="0" dirty="0">
                <a:solidFill>
                  <a:schemeClr val="bg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46" name="Freeform 1">
            <a:extLst>
              <a:ext uri="{FF2B5EF4-FFF2-40B4-BE49-F238E27FC236}">
                <a16:creationId xmlns:a16="http://schemas.microsoft.com/office/drawing/2014/main" id="{0FE57CC4-F070-4281-B24B-61274A10490F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86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Demo 2">
    <p:bg>
      <p:bgPr>
        <a:solidFill>
          <a:srgbClr val="275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F1D7314-F89D-4B86-9166-E30C9D59875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43997" y="192024"/>
            <a:ext cx="8257032" cy="731520"/>
          </a:xfrm>
        </p:spPr>
        <p:txBody>
          <a:bodyPr anchor="b" anchorCtr="0"/>
          <a:lstStyle>
            <a:lvl1pPr marL="0" indent="0" algn="l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3200" b="0" i="0" u="none" kern="1200" spc="0" baseline="0" dirty="0">
                <a:solidFill>
                  <a:schemeClr val="bg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391776-6D77-4220-8274-28AC10D4C7C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2583180"/>
            <a:ext cx="9144000" cy="2560320"/>
            <a:chOff x="0" y="2583180"/>
            <a:chExt cx="9144000" cy="25603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0503FB-A0E8-413A-979C-4A18C0817F2C}"/>
                </a:ext>
              </a:extLst>
            </p:cNvPr>
            <p:cNvSpPr/>
            <p:nvPr userDrawn="1"/>
          </p:nvSpPr>
          <p:spPr>
            <a:xfrm>
              <a:off x="0" y="2583180"/>
              <a:ext cx="9144000" cy="2560320"/>
            </a:xfrm>
            <a:prstGeom prst="rect">
              <a:avLst/>
            </a:prstGeom>
            <a:solidFill>
              <a:srgbClr val="275D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1">
              <a:extLst>
                <a:ext uri="{FF2B5EF4-FFF2-40B4-BE49-F238E27FC236}">
                  <a16:creationId xmlns:a16="http://schemas.microsoft.com/office/drawing/2014/main" id="{B39A01F4-EAB1-45E2-85FC-7C0ACD7F2E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72" y="2755035"/>
              <a:ext cx="9134856" cy="2379552"/>
            </a:xfrm>
            <a:custGeom>
              <a:avLst/>
              <a:gdLst>
                <a:gd name="T0" fmla="*/ 291 w 20279"/>
                <a:gd name="T1" fmla="*/ 1191 h 5284"/>
                <a:gd name="T2" fmla="*/ 703 w 20279"/>
                <a:gd name="T3" fmla="*/ 291 h 5284"/>
                <a:gd name="T4" fmla="*/ 993 w 20279"/>
                <a:gd name="T5" fmla="*/ 2932 h 5284"/>
                <a:gd name="T6" fmla="*/ 1284 w 20279"/>
                <a:gd name="T7" fmla="*/ 4992 h 5284"/>
                <a:gd name="T8" fmla="*/ 1696 w 20279"/>
                <a:gd name="T9" fmla="*/ 3525 h 5284"/>
                <a:gd name="T10" fmla="*/ 2401 w 20279"/>
                <a:gd name="T11" fmla="*/ 0 h 5284"/>
                <a:gd name="T12" fmla="*/ 2111 w 20279"/>
                <a:gd name="T13" fmla="*/ 2642 h 5284"/>
                <a:gd name="T14" fmla="*/ 2401 w 20279"/>
                <a:gd name="T15" fmla="*/ 5283 h 5284"/>
                <a:gd name="T16" fmla="*/ 3395 w 20279"/>
                <a:gd name="T17" fmla="*/ 3816 h 5284"/>
                <a:gd name="T18" fmla="*/ 3104 w 20279"/>
                <a:gd name="T19" fmla="*/ 1191 h 5284"/>
                <a:gd name="T20" fmla="*/ 3807 w 20279"/>
                <a:gd name="T21" fmla="*/ 2351 h 5284"/>
                <a:gd name="T22" fmla="*/ 3516 w 20279"/>
                <a:gd name="T23" fmla="*/ 4992 h 5284"/>
                <a:gd name="T24" fmla="*/ 4510 w 20279"/>
                <a:gd name="T25" fmla="*/ 4106 h 5284"/>
                <a:gd name="T26" fmla="*/ 4800 w 20279"/>
                <a:gd name="T27" fmla="*/ 1482 h 5284"/>
                <a:gd name="T28" fmla="*/ 5212 w 20279"/>
                <a:gd name="T29" fmla="*/ 0 h 5284"/>
                <a:gd name="T30" fmla="*/ 5212 w 20279"/>
                <a:gd name="T31" fmla="*/ 4702 h 5284"/>
                <a:gd name="T32" fmla="*/ 5627 w 20279"/>
                <a:gd name="T33" fmla="*/ 3816 h 5284"/>
                <a:gd name="T34" fmla="*/ 5918 w 20279"/>
                <a:gd name="T35" fmla="*/ 1772 h 5284"/>
                <a:gd name="T36" fmla="*/ 6925 w 20279"/>
                <a:gd name="T37" fmla="*/ 291 h 5284"/>
                <a:gd name="T38" fmla="*/ 6635 w 20279"/>
                <a:gd name="T39" fmla="*/ 2351 h 5284"/>
                <a:gd name="T40" fmla="*/ 7337 w 20279"/>
                <a:gd name="T41" fmla="*/ 3525 h 5284"/>
                <a:gd name="T42" fmla="*/ 7047 w 20279"/>
                <a:gd name="T43" fmla="*/ 1482 h 5284"/>
                <a:gd name="T44" fmla="*/ 8040 w 20279"/>
                <a:gd name="T45" fmla="*/ 581 h 5284"/>
                <a:gd name="T46" fmla="*/ 8331 w 20279"/>
                <a:gd name="T47" fmla="*/ 2642 h 5284"/>
                <a:gd name="T48" fmla="*/ 8040 w 20279"/>
                <a:gd name="T49" fmla="*/ 4702 h 5284"/>
                <a:gd name="T50" fmla="*/ 8743 w 20279"/>
                <a:gd name="T51" fmla="*/ 1191 h 5284"/>
                <a:gd name="T52" fmla="*/ 9155 w 20279"/>
                <a:gd name="T53" fmla="*/ 291 h 5284"/>
                <a:gd name="T54" fmla="*/ 9445 w 20279"/>
                <a:gd name="T55" fmla="*/ 2932 h 5284"/>
                <a:gd name="T56" fmla="*/ 9736 w 20279"/>
                <a:gd name="T57" fmla="*/ 4992 h 5284"/>
                <a:gd name="T58" fmla="*/ 10150 w 20279"/>
                <a:gd name="T59" fmla="*/ 3525 h 5284"/>
                <a:gd name="T60" fmla="*/ 10852 w 20279"/>
                <a:gd name="T61" fmla="*/ 0 h 5284"/>
                <a:gd name="T62" fmla="*/ 10562 w 20279"/>
                <a:gd name="T63" fmla="*/ 2642 h 5284"/>
                <a:gd name="T64" fmla="*/ 10852 w 20279"/>
                <a:gd name="T65" fmla="*/ 5283 h 5284"/>
                <a:gd name="T66" fmla="*/ 11846 w 20279"/>
                <a:gd name="T67" fmla="*/ 3816 h 5284"/>
                <a:gd name="T68" fmla="*/ 11555 w 20279"/>
                <a:gd name="T69" fmla="*/ 1191 h 5284"/>
                <a:gd name="T70" fmla="*/ 12258 w 20279"/>
                <a:gd name="T71" fmla="*/ 2351 h 5284"/>
                <a:gd name="T72" fmla="*/ 11967 w 20279"/>
                <a:gd name="T73" fmla="*/ 4992 h 5284"/>
                <a:gd name="T74" fmla="*/ 12961 w 20279"/>
                <a:gd name="T75" fmla="*/ 4106 h 5284"/>
                <a:gd name="T76" fmla="*/ 13251 w 20279"/>
                <a:gd name="T77" fmla="*/ 1482 h 5284"/>
                <a:gd name="T78" fmla="*/ 13658 w 20279"/>
                <a:gd name="T79" fmla="*/ 0 h 5284"/>
                <a:gd name="T80" fmla="*/ 13658 w 20279"/>
                <a:gd name="T81" fmla="*/ 4702 h 5284"/>
                <a:gd name="T82" fmla="*/ 14070 w 20279"/>
                <a:gd name="T83" fmla="*/ 3816 h 5284"/>
                <a:gd name="T84" fmla="*/ 14360 w 20279"/>
                <a:gd name="T85" fmla="*/ 1772 h 5284"/>
                <a:gd name="T86" fmla="*/ 15356 w 20279"/>
                <a:gd name="T87" fmla="*/ 291 h 5284"/>
                <a:gd name="T88" fmla="*/ 15066 w 20279"/>
                <a:gd name="T89" fmla="*/ 2351 h 5284"/>
                <a:gd name="T90" fmla="*/ 15768 w 20279"/>
                <a:gd name="T91" fmla="*/ 3525 h 5284"/>
                <a:gd name="T92" fmla="*/ 15478 w 20279"/>
                <a:gd name="T93" fmla="*/ 1482 h 5284"/>
                <a:gd name="T94" fmla="*/ 16471 w 20279"/>
                <a:gd name="T95" fmla="*/ 581 h 5284"/>
                <a:gd name="T96" fmla="*/ 16762 w 20279"/>
                <a:gd name="T97" fmla="*/ 2642 h 5284"/>
                <a:gd name="T98" fmla="*/ 16471 w 20279"/>
                <a:gd name="T99" fmla="*/ 4702 h 5284"/>
                <a:gd name="T100" fmla="*/ 17174 w 20279"/>
                <a:gd name="T101" fmla="*/ 1191 h 5284"/>
                <a:gd name="T102" fmla="*/ 17586 w 20279"/>
                <a:gd name="T103" fmla="*/ 291 h 5284"/>
                <a:gd name="T104" fmla="*/ 17877 w 20279"/>
                <a:gd name="T105" fmla="*/ 2932 h 5284"/>
                <a:gd name="T106" fmla="*/ 18167 w 20279"/>
                <a:gd name="T107" fmla="*/ 4992 h 5284"/>
                <a:gd name="T108" fmla="*/ 18582 w 20279"/>
                <a:gd name="T109" fmla="*/ 3525 h 5284"/>
                <a:gd name="T110" fmla="*/ 19285 w 20279"/>
                <a:gd name="T111" fmla="*/ 0 h 5284"/>
                <a:gd name="T112" fmla="*/ 18994 w 20279"/>
                <a:gd name="T113" fmla="*/ 2642 h 5284"/>
                <a:gd name="T114" fmla="*/ 19285 w 20279"/>
                <a:gd name="T115" fmla="*/ 5283 h 5284"/>
                <a:gd name="T116" fmla="*/ 20278 w 20279"/>
                <a:gd name="T117" fmla="*/ 3816 h 5284"/>
                <a:gd name="T118" fmla="*/ 19987 w 20279"/>
                <a:gd name="T119" fmla="*/ 1191 h 5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279" h="5284">
                  <a:moveTo>
                    <a:pt x="581" y="3816"/>
                  </a:moveTo>
                  <a:cubicBezTo>
                    <a:pt x="581" y="3976"/>
                    <a:pt x="451" y="4106"/>
                    <a:pt x="291" y="4106"/>
                  </a:cubicBezTo>
                  <a:cubicBezTo>
                    <a:pt x="130" y="4106"/>
                    <a:pt x="0" y="3977"/>
                    <a:pt x="0" y="3816"/>
                  </a:cubicBezTo>
                  <a:cubicBezTo>
                    <a:pt x="0" y="3656"/>
                    <a:pt x="130" y="3525"/>
                    <a:pt x="291" y="3525"/>
                  </a:cubicBezTo>
                  <a:cubicBezTo>
                    <a:pt x="451" y="3525"/>
                    <a:pt x="581" y="3655"/>
                    <a:pt x="581" y="3816"/>
                  </a:cubicBezTo>
                  <a:close/>
                  <a:moveTo>
                    <a:pt x="291" y="1191"/>
                  </a:moveTo>
                  <a:cubicBezTo>
                    <a:pt x="130" y="1191"/>
                    <a:pt x="0" y="1321"/>
                    <a:pt x="0" y="1482"/>
                  </a:cubicBezTo>
                  <a:cubicBezTo>
                    <a:pt x="0" y="1643"/>
                    <a:pt x="130" y="1772"/>
                    <a:pt x="291" y="1772"/>
                  </a:cubicBezTo>
                  <a:cubicBezTo>
                    <a:pt x="451" y="1772"/>
                    <a:pt x="581" y="1643"/>
                    <a:pt x="581" y="1482"/>
                  </a:cubicBezTo>
                  <a:cubicBezTo>
                    <a:pt x="581" y="1321"/>
                    <a:pt x="451" y="1191"/>
                    <a:pt x="291" y="1191"/>
                  </a:cubicBezTo>
                  <a:close/>
                  <a:moveTo>
                    <a:pt x="993" y="0"/>
                  </a:moveTo>
                  <a:cubicBezTo>
                    <a:pt x="832" y="0"/>
                    <a:pt x="703" y="130"/>
                    <a:pt x="703" y="291"/>
                  </a:cubicBezTo>
                  <a:cubicBezTo>
                    <a:pt x="703" y="452"/>
                    <a:pt x="832" y="581"/>
                    <a:pt x="993" y="581"/>
                  </a:cubicBezTo>
                  <a:cubicBezTo>
                    <a:pt x="1154" y="581"/>
                    <a:pt x="1284" y="452"/>
                    <a:pt x="1284" y="291"/>
                  </a:cubicBezTo>
                  <a:cubicBezTo>
                    <a:pt x="1284" y="130"/>
                    <a:pt x="1154" y="0"/>
                    <a:pt x="993" y="0"/>
                  </a:cubicBezTo>
                  <a:close/>
                  <a:moveTo>
                    <a:pt x="993" y="2351"/>
                  </a:moveTo>
                  <a:cubicBezTo>
                    <a:pt x="832" y="2351"/>
                    <a:pt x="703" y="2482"/>
                    <a:pt x="703" y="2642"/>
                  </a:cubicBezTo>
                  <a:cubicBezTo>
                    <a:pt x="703" y="2803"/>
                    <a:pt x="832" y="2932"/>
                    <a:pt x="993" y="2932"/>
                  </a:cubicBezTo>
                  <a:cubicBezTo>
                    <a:pt x="1154" y="2932"/>
                    <a:pt x="1284" y="2802"/>
                    <a:pt x="1284" y="2642"/>
                  </a:cubicBezTo>
                  <a:cubicBezTo>
                    <a:pt x="1284" y="2481"/>
                    <a:pt x="1154" y="2351"/>
                    <a:pt x="993" y="2351"/>
                  </a:cubicBezTo>
                  <a:close/>
                  <a:moveTo>
                    <a:pt x="993" y="4702"/>
                  </a:moveTo>
                  <a:cubicBezTo>
                    <a:pt x="832" y="4702"/>
                    <a:pt x="703" y="4831"/>
                    <a:pt x="703" y="4992"/>
                  </a:cubicBezTo>
                  <a:cubicBezTo>
                    <a:pt x="703" y="5153"/>
                    <a:pt x="832" y="5283"/>
                    <a:pt x="993" y="5283"/>
                  </a:cubicBezTo>
                  <a:cubicBezTo>
                    <a:pt x="1154" y="5283"/>
                    <a:pt x="1284" y="5153"/>
                    <a:pt x="1284" y="4992"/>
                  </a:cubicBezTo>
                  <a:cubicBezTo>
                    <a:pt x="1284" y="4831"/>
                    <a:pt x="1154" y="4702"/>
                    <a:pt x="993" y="4702"/>
                  </a:cubicBezTo>
                  <a:close/>
                  <a:moveTo>
                    <a:pt x="1696" y="3525"/>
                  </a:moveTo>
                  <a:cubicBezTo>
                    <a:pt x="1535" y="3525"/>
                    <a:pt x="1405" y="3656"/>
                    <a:pt x="1405" y="3816"/>
                  </a:cubicBezTo>
                  <a:cubicBezTo>
                    <a:pt x="1405" y="3977"/>
                    <a:pt x="1535" y="4106"/>
                    <a:pt x="1696" y="4106"/>
                  </a:cubicBezTo>
                  <a:cubicBezTo>
                    <a:pt x="1857" y="4106"/>
                    <a:pt x="1987" y="3977"/>
                    <a:pt x="1987" y="3816"/>
                  </a:cubicBezTo>
                  <a:cubicBezTo>
                    <a:pt x="1987" y="3656"/>
                    <a:pt x="1857" y="3525"/>
                    <a:pt x="1696" y="3525"/>
                  </a:cubicBezTo>
                  <a:close/>
                  <a:moveTo>
                    <a:pt x="1696" y="1191"/>
                  </a:moveTo>
                  <a:cubicBezTo>
                    <a:pt x="1535" y="1191"/>
                    <a:pt x="1405" y="1321"/>
                    <a:pt x="1405" y="1482"/>
                  </a:cubicBezTo>
                  <a:cubicBezTo>
                    <a:pt x="1405" y="1643"/>
                    <a:pt x="1535" y="1772"/>
                    <a:pt x="1696" y="1772"/>
                  </a:cubicBezTo>
                  <a:cubicBezTo>
                    <a:pt x="1857" y="1772"/>
                    <a:pt x="1987" y="1643"/>
                    <a:pt x="1987" y="1482"/>
                  </a:cubicBezTo>
                  <a:cubicBezTo>
                    <a:pt x="1987" y="1321"/>
                    <a:pt x="1857" y="1191"/>
                    <a:pt x="1696" y="1191"/>
                  </a:cubicBezTo>
                  <a:close/>
                  <a:moveTo>
                    <a:pt x="2401" y="0"/>
                  </a:moveTo>
                  <a:cubicBezTo>
                    <a:pt x="2241" y="0"/>
                    <a:pt x="2111" y="130"/>
                    <a:pt x="2111" y="291"/>
                  </a:cubicBezTo>
                  <a:cubicBezTo>
                    <a:pt x="2111" y="452"/>
                    <a:pt x="2240" y="581"/>
                    <a:pt x="2401" y="581"/>
                  </a:cubicBezTo>
                  <a:cubicBezTo>
                    <a:pt x="2561" y="581"/>
                    <a:pt x="2689" y="452"/>
                    <a:pt x="2689" y="291"/>
                  </a:cubicBezTo>
                  <a:cubicBezTo>
                    <a:pt x="2689" y="130"/>
                    <a:pt x="2559" y="0"/>
                    <a:pt x="2401" y="0"/>
                  </a:cubicBezTo>
                  <a:close/>
                  <a:moveTo>
                    <a:pt x="2401" y="2351"/>
                  </a:moveTo>
                  <a:cubicBezTo>
                    <a:pt x="2241" y="2351"/>
                    <a:pt x="2111" y="2482"/>
                    <a:pt x="2111" y="2642"/>
                  </a:cubicBezTo>
                  <a:cubicBezTo>
                    <a:pt x="2111" y="2803"/>
                    <a:pt x="2240" y="2932"/>
                    <a:pt x="2401" y="2932"/>
                  </a:cubicBezTo>
                  <a:cubicBezTo>
                    <a:pt x="2561" y="2932"/>
                    <a:pt x="2689" y="2802"/>
                    <a:pt x="2689" y="2642"/>
                  </a:cubicBezTo>
                  <a:cubicBezTo>
                    <a:pt x="2689" y="2481"/>
                    <a:pt x="2559" y="2351"/>
                    <a:pt x="2401" y="2351"/>
                  </a:cubicBezTo>
                  <a:close/>
                  <a:moveTo>
                    <a:pt x="2401" y="4702"/>
                  </a:moveTo>
                  <a:cubicBezTo>
                    <a:pt x="2241" y="4702"/>
                    <a:pt x="2111" y="4831"/>
                    <a:pt x="2111" y="4992"/>
                  </a:cubicBezTo>
                  <a:cubicBezTo>
                    <a:pt x="2111" y="5153"/>
                    <a:pt x="2240" y="5283"/>
                    <a:pt x="2401" y="5283"/>
                  </a:cubicBezTo>
                  <a:cubicBezTo>
                    <a:pt x="2561" y="5283"/>
                    <a:pt x="2689" y="5150"/>
                    <a:pt x="2689" y="4990"/>
                  </a:cubicBezTo>
                  <a:cubicBezTo>
                    <a:pt x="2689" y="4831"/>
                    <a:pt x="2559" y="4702"/>
                    <a:pt x="2401" y="4702"/>
                  </a:cubicBezTo>
                  <a:close/>
                  <a:moveTo>
                    <a:pt x="3104" y="3525"/>
                  </a:moveTo>
                  <a:cubicBezTo>
                    <a:pt x="2943" y="3525"/>
                    <a:pt x="2813" y="3656"/>
                    <a:pt x="2813" y="3816"/>
                  </a:cubicBezTo>
                  <a:cubicBezTo>
                    <a:pt x="2813" y="3977"/>
                    <a:pt x="2943" y="4106"/>
                    <a:pt x="3104" y="4106"/>
                  </a:cubicBezTo>
                  <a:cubicBezTo>
                    <a:pt x="3265" y="4106"/>
                    <a:pt x="3395" y="3976"/>
                    <a:pt x="3395" y="3816"/>
                  </a:cubicBezTo>
                  <a:cubicBezTo>
                    <a:pt x="3392" y="3655"/>
                    <a:pt x="3262" y="3525"/>
                    <a:pt x="3104" y="3525"/>
                  </a:cubicBezTo>
                  <a:close/>
                  <a:moveTo>
                    <a:pt x="3104" y="1191"/>
                  </a:moveTo>
                  <a:cubicBezTo>
                    <a:pt x="2943" y="1191"/>
                    <a:pt x="2813" y="1321"/>
                    <a:pt x="2813" y="1482"/>
                  </a:cubicBezTo>
                  <a:cubicBezTo>
                    <a:pt x="2813" y="1643"/>
                    <a:pt x="2943" y="1772"/>
                    <a:pt x="3104" y="1772"/>
                  </a:cubicBezTo>
                  <a:cubicBezTo>
                    <a:pt x="3265" y="1772"/>
                    <a:pt x="3395" y="1643"/>
                    <a:pt x="3395" y="1482"/>
                  </a:cubicBezTo>
                  <a:cubicBezTo>
                    <a:pt x="3392" y="1321"/>
                    <a:pt x="3262" y="1191"/>
                    <a:pt x="3104" y="1191"/>
                  </a:cubicBezTo>
                  <a:close/>
                  <a:moveTo>
                    <a:pt x="3807" y="0"/>
                  </a:moveTo>
                  <a:cubicBezTo>
                    <a:pt x="3646" y="0"/>
                    <a:pt x="3516" y="130"/>
                    <a:pt x="3516" y="291"/>
                  </a:cubicBezTo>
                  <a:cubicBezTo>
                    <a:pt x="3516" y="452"/>
                    <a:pt x="3646" y="581"/>
                    <a:pt x="3807" y="581"/>
                  </a:cubicBezTo>
                  <a:cubicBezTo>
                    <a:pt x="3968" y="581"/>
                    <a:pt x="4097" y="452"/>
                    <a:pt x="4097" y="291"/>
                  </a:cubicBezTo>
                  <a:cubicBezTo>
                    <a:pt x="4097" y="130"/>
                    <a:pt x="3968" y="0"/>
                    <a:pt x="3807" y="0"/>
                  </a:cubicBezTo>
                  <a:close/>
                  <a:moveTo>
                    <a:pt x="3807" y="2351"/>
                  </a:moveTo>
                  <a:cubicBezTo>
                    <a:pt x="3646" y="2351"/>
                    <a:pt x="3516" y="2482"/>
                    <a:pt x="3516" y="2642"/>
                  </a:cubicBezTo>
                  <a:cubicBezTo>
                    <a:pt x="3516" y="2803"/>
                    <a:pt x="3646" y="2932"/>
                    <a:pt x="3807" y="2932"/>
                  </a:cubicBezTo>
                  <a:cubicBezTo>
                    <a:pt x="3968" y="2932"/>
                    <a:pt x="4097" y="2802"/>
                    <a:pt x="4097" y="2642"/>
                  </a:cubicBezTo>
                  <a:cubicBezTo>
                    <a:pt x="4097" y="2481"/>
                    <a:pt x="3968" y="2351"/>
                    <a:pt x="3807" y="2351"/>
                  </a:cubicBezTo>
                  <a:close/>
                  <a:moveTo>
                    <a:pt x="3807" y="4702"/>
                  </a:moveTo>
                  <a:cubicBezTo>
                    <a:pt x="3646" y="4702"/>
                    <a:pt x="3516" y="4831"/>
                    <a:pt x="3516" y="4992"/>
                  </a:cubicBezTo>
                  <a:cubicBezTo>
                    <a:pt x="3516" y="5153"/>
                    <a:pt x="3646" y="5283"/>
                    <a:pt x="3807" y="5283"/>
                  </a:cubicBezTo>
                  <a:cubicBezTo>
                    <a:pt x="3968" y="5283"/>
                    <a:pt x="4097" y="5153"/>
                    <a:pt x="4097" y="4992"/>
                  </a:cubicBezTo>
                  <a:cubicBezTo>
                    <a:pt x="4097" y="4831"/>
                    <a:pt x="3968" y="4702"/>
                    <a:pt x="3807" y="4702"/>
                  </a:cubicBezTo>
                  <a:close/>
                  <a:moveTo>
                    <a:pt x="4510" y="3525"/>
                  </a:moveTo>
                  <a:cubicBezTo>
                    <a:pt x="4349" y="3525"/>
                    <a:pt x="4219" y="3656"/>
                    <a:pt x="4219" y="3816"/>
                  </a:cubicBezTo>
                  <a:cubicBezTo>
                    <a:pt x="4219" y="3977"/>
                    <a:pt x="4349" y="4106"/>
                    <a:pt x="4510" y="4106"/>
                  </a:cubicBezTo>
                  <a:cubicBezTo>
                    <a:pt x="4670" y="4106"/>
                    <a:pt x="4800" y="3977"/>
                    <a:pt x="4800" y="3816"/>
                  </a:cubicBezTo>
                  <a:cubicBezTo>
                    <a:pt x="4800" y="3656"/>
                    <a:pt x="4670" y="3525"/>
                    <a:pt x="4510" y="3525"/>
                  </a:cubicBezTo>
                  <a:close/>
                  <a:moveTo>
                    <a:pt x="4510" y="1191"/>
                  </a:moveTo>
                  <a:cubicBezTo>
                    <a:pt x="4349" y="1191"/>
                    <a:pt x="4219" y="1321"/>
                    <a:pt x="4219" y="1482"/>
                  </a:cubicBezTo>
                  <a:cubicBezTo>
                    <a:pt x="4219" y="1643"/>
                    <a:pt x="4349" y="1772"/>
                    <a:pt x="4510" y="1772"/>
                  </a:cubicBezTo>
                  <a:cubicBezTo>
                    <a:pt x="4670" y="1772"/>
                    <a:pt x="4800" y="1643"/>
                    <a:pt x="4800" y="1482"/>
                  </a:cubicBezTo>
                  <a:cubicBezTo>
                    <a:pt x="4800" y="1321"/>
                    <a:pt x="4670" y="1191"/>
                    <a:pt x="4510" y="1191"/>
                  </a:cubicBezTo>
                  <a:close/>
                  <a:moveTo>
                    <a:pt x="5212" y="0"/>
                  </a:moveTo>
                  <a:cubicBezTo>
                    <a:pt x="5051" y="0"/>
                    <a:pt x="4922" y="130"/>
                    <a:pt x="4922" y="291"/>
                  </a:cubicBezTo>
                  <a:cubicBezTo>
                    <a:pt x="4922" y="452"/>
                    <a:pt x="5051" y="581"/>
                    <a:pt x="5212" y="581"/>
                  </a:cubicBezTo>
                  <a:cubicBezTo>
                    <a:pt x="5373" y="581"/>
                    <a:pt x="5503" y="452"/>
                    <a:pt x="5503" y="291"/>
                  </a:cubicBezTo>
                  <a:cubicBezTo>
                    <a:pt x="5503" y="130"/>
                    <a:pt x="5373" y="0"/>
                    <a:pt x="5212" y="0"/>
                  </a:cubicBezTo>
                  <a:close/>
                  <a:moveTo>
                    <a:pt x="5212" y="2351"/>
                  </a:moveTo>
                  <a:cubicBezTo>
                    <a:pt x="5051" y="2351"/>
                    <a:pt x="4922" y="2482"/>
                    <a:pt x="4922" y="2642"/>
                  </a:cubicBezTo>
                  <a:cubicBezTo>
                    <a:pt x="4922" y="2803"/>
                    <a:pt x="5051" y="2932"/>
                    <a:pt x="5212" y="2932"/>
                  </a:cubicBezTo>
                  <a:cubicBezTo>
                    <a:pt x="5373" y="2932"/>
                    <a:pt x="5503" y="2802"/>
                    <a:pt x="5503" y="2642"/>
                  </a:cubicBezTo>
                  <a:cubicBezTo>
                    <a:pt x="5503" y="2481"/>
                    <a:pt x="5373" y="2351"/>
                    <a:pt x="5212" y="2351"/>
                  </a:cubicBezTo>
                  <a:close/>
                  <a:moveTo>
                    <a:pt x="5212" y="4702"/>
                  </a:moveTo>
                  <a:cubicBezTo>
                    <a:pt x="5051" y="4702"/>
                    <a:pt x="4922" y="4831"/>
                    <a:pt x="4922" y="4992"/>
                  </a:cubicBezTo>
                  <a:cubicBezTo>
                    <a:pt x="4922" y="5153"/>
                    <a:pt x="5051" y="5283"/>
                    <a:pt x="5212" y="5283"/>
                  </a:cubicBezTo>
                  <a:cubicBezTo>
                    <a:pt x="5373" y="5283"/>
                    <a:pt x="5503" y="5153"/>
                    <a:pt x="5503" y="4992"/>
                  </a:cubicBezTo>
                  <a:cubicBezTo>
                    <a:pt x="5503" y="4831"/>
                    <a:pt x="5373" y="4702"/>
                    <a:pt x="5212" y="4702"/>
                  </a:cubicBezTo>
                  <a:close/>
                  <a:moveTo>
                    <a:pt x="5918" y="3525"/>
                  </a:moveTo>
                  <a:cubicBezTo>
                    <a:pt x="5757" y="3525"/>
                    <a:pt x="5627" y="3656"/>
                    <a:pt x="5627" y="3816"/>
                  </a:cubicBezTo>
                  <a:cubicBezTo>
                    <a:pt x="5627" y="3977"/>
                    <a:pt x="5757" y="4106"/>
                    <a:pt x="5918" y="4106"/>
                  </a:cubicBezTo>
                  <a:cubicBezTo>
                    <a:pt x="6079" y="4106"/>
                    <a:pt x="6208" y="3976"/>
                    <a:pt x="6208" y="3816"/>
                  </a:cubicBezTo>
                  <a:cubicBezTo>
                    <a:pt x="6206" y="3655"/>
                    <a:pt x="6076" y="3525"/>
                    <a:pt x="5918" y="3525"/>
                  </a:cubicBezTo>
                  <a:close/>
                  <a:moveTo>
                    <a:pt x="5918" y="1191"/>
                  </a:moveTo>
                  <a:cubicBezTo>
                    <a:pt x="5757" y="1191"/>
                    <a:pt x="5627" y="1321"/>
                    <a:pt x="5627" y="1482"/>
                  </a:cubicBezTo>
                  <a:cubicBezTo>
                    <a:pt x="5627" y="1643"/>
                    <a:pt x="5757" y="1772"/>
                    <a:pt x="5918" y="1772"/>
                  </a:cubicBezTo>
                  <a:cubicBezTo>
                    <a:pt x="6079" y="1772"/>
                    <a:pt x="6208" y="1643"/>
                    <a:pt x="6208" y="1482"/>
                  </a:cubicBezTo>
                  <a:cubicBezTo>
                    <a:pt x="6206" y="1321"/>
                    <a:pt x="6076" y="1191"/>
                    <a:pt x="5918" y="1191"/>
                  </a:cubicBezTo>
                  <a:close/>
                  <a:moveTo>
                    <a:pt x="6635" y="0"/>
                  </a:moveTo>
                  <a:cubicBezTo>
                    <a:pt x="6474" y="0"/>
                    <a:pt x="6344" y="130"/>
                    <a:pt x="6344" y="291"/>
                  </a:cubicBezTo>
                  <a:cubicBezTo>
                    <a:pt x="6344" y="452"/>
                    <a:pt x="6474" y="581"/>
                    <a:pt x="6635" y="581"/>
                  </a:cubicBezTo>
                  <a:cubicBezTo>
                    <a:pt x="6795" y="581"/>
                    <a:pt x="6925" y="452"/>
                    <a:pt x="6925" y="291"/>
                  </a:cubicBezTo>
                  <a:cubicBezTo>
                    <a:pt x="6922" y="130"/>
                    <a:pt x="6793" y="0"/>
                    <a:pt x="6635" y="0"/>
                  </a:cubicBezTo>
                  <a:close/>
                  <a:moveTo>
                    <a:pt x="6635" y="2351"/>
                  </a:moveTo>
                  <a:cubicBezTo>
                    <a:pt x="6474" y="2351"/>
                    <a:pt x="6344" y="2482"/>
                    <a:pt x="6344" y="2642"/>
                  </a:cubicBezTo>
                  <a:cubicBezTo>
                    <a:pt x="6344" y="2803"/>
                    <a:pt x="6474" y="2932"/>
                    <a:pt x="6635" y="2932"/>
                  </a:cubicBezTo>
                  <a:cubicBezTo>
                    <a:pt x="6795" y="2932"/>
                    <a:pt x="6925" y="2802"/>
                    <a:pt x="6925" y="2642"/>
                  </a:cubicBezTo>
                  <a:cubicBezTo>
                    <a:pt x="6922" y="2481"/>
                    <a:pt x="6793" y="2351"/>
                    <a:pt x="6635" y="2351"/>
                  </a:cubicBezTo>
                  <a:close/>
                  <a:moveTo>
                    <a:pt x="6635" y="4702"/>
                  </a:moveTo>
                  <a:cubicBezTo>
                    <a:pt x="6474" y="4702"/>
                    <a:pt x="6344" y="4831"/>
                    <a:pt x="6344" y="4992"/>
                  </a:cubicBezTo>
                  <a:cubicBezTo>
                    <a:pt x="6344" y="5153"/>
                    <a:pt x="6474" y="5283"/>
                    <a:pt x="6635" y="5283"/>
                  </a:cubicBezTo>
                  <a:cubicBezTo>
                    <a:pt x="6795" y="5283"/>
                    <a:pt x="6925" y="5153"/>
                    <a:pt x="6925" y="4992"/>
                  </a:cubicBezTo>
                  <a:cubicBezTo>
                    <a:pt x="6922" y="4831"/>
                    <a:pt x="6793" y="4702"/>
                    <a:pt x="6635" y="4702"/>
                  </a:cubicBezTo>
                  <a:close/>
                  <a:moveTo>
                    <a:pt x="7337" y="3525"/>
                  </a:moveTo>
                  <a:cubicBezTo>
                    <a:pt x="7176" y="3525"/>
                    <a:pt x="7047" y="3656"/>
                    <a:pt x="7047" y="3816"/>
                  </a:cubicBezTo>
                  <a:cubicBezTo>
                    <a:pt x="7047" y="3977"/>
                    <a:pt x="7176" y="4106"/>
                    <a:pt x="7337" y="4106"/>
                  </a:cubicBezTo>
                  <a:cubicBezTo>
                    <a:pt x="7498" y="4106"/>
                    <a:pt x="7628" y="3976"/>
                    <a:pt x="7628" y="3816"/>
                  </a:cubicBezTo>
                  <a:cubicBezTo>
                    <a:pt x="7625" y="3655"/>
                    <a:pt x="7495" y="3525"/>
                    <a:pt x="7337" y="3525"/>
                  </a:cubicBezTo>
                  <a:close/>
                  <a:moveTo>
                    <a:pt x="7337" y="1191"/>
                  </a:moveTo>
                  <a:cubicBezTo>
                    <a:pt x="7176" y="1191"/>
                    <a:pt x="7047" y="1321"/>
                    <a:pt x="7047" y="1482"/>
                  </a:cubicBezTo>
                  <a:cubicBezTo>
                    <a:pt x="7047" y="1643"/>
                    <a:pt x="7176" y="1772"/>
                    <a:pt x="7337" y="1772"/>
                  </a:cubicBezTo>
                  <a:cubicBezTo>
                    <a:pt x="7498" y="1772"/>
                    <a:pt x="7628" y="1643"/>
                    <a:pt x="7628" y="1482"/>
                  </a:cubicBezTo>
                  <a:cubicBezTo>
                    <a:pt x="7625" y="1321"/>
                    <a:pt x="7495" y="1191"/>
                    <a:pt x="7337" y="1191"/>
                  </a:cubicBezTo>
                  <a:close/>
                  <a:moveTo>
                    <a:pt x="8040" y="0"/>
                  </a:moveTo>
                  <a:cubicBezTo>
                    <a:pt x="7879" y="0"/>
                    <a:pt x="7749" y="130"/>
                    <a:pt x="7749" y="291"/>
                  </a:cubicBezTo>
                  <a:cubicBezTo>
                    <a:pt x="7749" y="452"/>
                    <a:pt x="7879" y="581"/>
                    <a:pt x="8040" y="581"/>
                  </a:cubicBezTo>
                  <a:cubicBezTo>
                    <a:pt x="8201" y="581"/>
                    <a:pt x="8331" y="452"/>
                    <a:pt x="8331" y="291"/>
                  </a:cubicBezTo>
                  <a:cubicBezTo>
                    <a:pt x="8331" y="130"/>
                    <a:pt x="8201" y="0"/>
                    <a:pt x="8040" y="0"/>
                  </a:cubicBezTo>
                  <a:close/>
                  <a:moveTo>
                    <a:pt x="8040" y="2351"/>
                  </a:moveTo>
                  <a:cubicBezTo>
                    <a:pt x="7879" y="2351"/>
                    <a:pt x="7749" y="2482"/>
                    <a:pt x="7749" y="2642"/>
                  </a:cubicBezTo>
                  <a:cubicBezTo>
                    <a:pt x="7749" y="2803"/>
                    <a:pt x="7879" y="2932"/>
                    <a:pt x="8040" y="2932"/>
                  </a:cubicBezTo>
                  <a:cubicBezTo>
                    <a:pt x="8201" y="2932"/>
                    <a:pt x="8331" y="2802"/>
                    <a:pt x="8331" y="2642"/>
                  </a:cubicBezTo>
                  <a:cubicBezTo>
                    <a:pt x="8331" y="2481"/>
                    <a:pt x="8201" y="2351"/>
                    <a:pt x="8040" y="2351"/>
                  </a:cubicBezTo>
                  <a:close/>
                  <a:moveTo>
                    <a:pt x="8040" y="4702"/>
                  </a:moveTo>
                  <a:cubicBezTo>
                    <a:pt x="7879" y="4702"/>
                    <a:pt x="7749" y="4831"/>
                    <a:pt x="7749" y="4992"/>
                  </a:cubicBezTo>
                  <a:cubicBezTo>
                    <a:pt x="7749" y="5153"/>
                    <a:pt x="7879" y="5283"/>
                    <a:pt x="8040" y="5283"/>
                  </a:cubicBezTo>
                  <a:cubicBezTo>
                    <a:pt x="8201" y="5283"/>
                    <a:pt x="8331" y="5153"/>
                    <a:pt x="8331" y="4992"/>
                  </a:cubicBezTo>
                  <a:cubicBezTo>
                    <a:pt x="8331" y="4831"/>
                    <a:pt x="8201" y="4702"/>
                    <a:pt x="8040" y="4702"/>
                  </a:cubicBezTo>
                  <a:close/>
                  <a:moveTo>
                    <a:pt x="8743" y="3525"/>
                  </a:moveTo>
                  <a:cubicBezTo>
                    <a:pt x="8582" y="3525"/>
                    <a:pt x="8452" y="3656"/>
                    <a:pt x="8452" y="3816"/>
                  </a:cubicBezTo>
                  <a:cubicBezTo>
                    <a:pt x="8452" y="3977"/>
                    <a:pt x="8582" y="4106"/>
                    <a:pt x="8743" y="4106"/>
                  </a:cubicBezTo>
                  <a:cubicBezTo>
                    <a:pt x="8903" y="4106"/>
                    <a:pt x="9033" y="3977"/>
                    <a:pt x="9033" y="3816"/>
                  </a:cubicBezTo>
                  <a:cubicBezTo>
                    <a:pt x="9033" y="3656"/>
                    <a:pt x="8903" y="3525"/>
                    <a:pt x="8743" y="3525"/>
                  </a:cubicBezTo>
                  <a:close/>
                  <a:moveTo>
                    <a:pt x="8743" y="1191"/>
                  </a:moveTo>
                  <a:cubicBezTo>
                    <a:pt x="8582" y="1191"/>
                    <a:pt x="8452" y="1321"/>
                    <a:pt x="8452" y="1482"/>
                  </a:cubicBezTo>
                  <a:cubicBezTo>
                    <a:pt x="8452" y="1643"/>
                    <a:pt x="8582" y="1772"/>
                    <a:pt x="8743" y="1772"/>
                  </a:cubicBezTo>
                  <a:cubicBezTo>
                    <a:pt x="8903" y="1772"/>
                    <a:pt x="9033" y="1643"/>
                    <a:pt x="9033" y="1482"/>
                  </a:cubicBezTo>
                  <a:cubicBezTo>
                    <a:pt x="9033" y="1321"/>
                    <a:pt x="8903" y="1191"/>
                    <a:pt x="8743" y="1191"/>
                  </a:cubicBezTo>
                  <a:close/>
                  <a:moveTo>
                    <a:pt x="9445" y="0"/>
                  </a:moveTo>
                  <a:cubicBezTo>
                    <a:pt x="9284" y="0"/>
                    <a:pt x="9155" y="130"/>
                    <a:pt x="9155" y="291"/>
                  </a:cubicBezTo>
                  <a:cubicBezTo>
                    <a:pt x="9155" y="452"/>
                    <a:pt x="9284" y="581"/>
                    <a:pt x="9445" y="581"/>
                  </a:cubicBezTo>
                  <a:cubicBezTo>
                    <a:pt x="9606" y="581"/>
                    <a:pt x="9736" y="452"/>
                    <a:pt x="9736" y="291"/>
                  </a:cubicBezTo>
                  <a:cubicBezTo>
                    <a:pt x="9736" y="130"/>
                    <a:pt x="9606" y="0"/>
                    <a:pt x="9445" y="0"/>
                  </a:cubicBezTo>
                  <a:close/>
                  <a:moveTo>
                    <a:pt x="9445" y="2351"/>
                  </a:moveTo>
                  <a:cubicBezTo>
                    <a:pt x="9284" y="2351"/>
                    <a:pt x="9155" y="2482"/>
                    <a:pt x="9155" y="2642"/>
                  </a:cubicBezTo>
                  <a:cubicBezTo>
                    <a:pt x="9155" y="2803"/>
                    <a:pt x="9284" y="2932"/>
                    <a:pt x="9445" y="2932"/>
                  </a:cubicBezTo>
                  <a:cubicBezTo>
                    <a:pt x="9606" y="2932"/>
                    <a:pt x="9736" y="2802"/>
                    <a:pt x="9736" y="2642"/>
                  </a:cubicBezTo>
                  <a:cubicBezTo>
                    <a:pt x="9736" y="2481"/>
                    <a:pt x="9606" y="2351"/>
                    <a:pt x="9445" y="2351"/>
                  </a:cubicBezTo>
                  <a:close/>
                  <a:moveTo>
                    <a:pt x="9445" y="4702"/>
                  </a:moveTo>
                  <a:cubicBezTo>
                    <a:pt x="9284" y="4702"/>
                    <a:pt x="9155" y="4831"/>
                    <a:pt x="9155" y="4992"/>
                  </a:cubicBezTo>
                  <a:cubicBezTo>
                    <a:pt x="9155" y="5153"/>
                    <a:pt x="9284" y="5283"/>
                    <a:pt x="9445" y="5283"/>
                  </a:cubicBezTo>
                  <a:cubicBezTo>
                    <a:pt x="9606" y="5283"/>
                    <a:pt x="9736" y="5153"/>
                    <a:pt x="9736" y="4992"/>
                  </a:cubicBezTo>
                  <a:cubicBezTo>
                    <a:pt x="9736" y="4831"/>
                    <a:pt x="9606" y="4702"/>
                    <a:pt x="9445" y="4702"/>
                  </a:cubicBezTo>
                  <a:close/>
                  <a:moveTo>
                    <a:pt x="10150" y="3525"/>
                  </a:moveTo>
                  <a:cubicBezTo>
                    <a:pt x="9990" y="3525"/>
                    <a:pt x="9860" y="3656"/>
                    <a:pt x="9860" y="3816"/>
                  </a:cubicBezTo>
                  <a:cubicBezTo>
                    <a:pt x="9860" y="3977"/>
                    <a:pt x="9990" y="4106"/>
                    <a:pt x="10150" y="4106"/>
                  </a:cubicBezTo>
                  <a:cubicBezTo>
                    <a:pt x="10311" y="4106"/>
                    <a:pt x="10440" y="3976"/>
                    <a:pt x="10440" y="3816"/>
                  </a:cubicBezTo>
                  <a:cubicBezTo>
                    <a:pt x="10438" y="3655"/>
                    <a:pt x="10308" y="3525"/>
                    <a:pt x="10150" y="3525"/>
                  </a:cubicBezTo>
                  <a:close/>
                  <a:moveTo>
                    <a:pt x="10150" y="1191"/>
                  </a:moveTo>
                  <a:cubicBezTo>
                    <a:pt x="9990" y="1191"/>
                    <a:pt x="9860" y="1321"/>
                    <a:pt x="9860" y="1482"/>
                  </a:cubicBezTo>
                  <a:cubicBezTo>
                    <a:pt x="9860" y="1643"/>
                    <a:pt x="9990" y="1772"/>
                    <a:pt x="10150" y="1772"/>
                  </a:cubicBezTo>
                  <a:cubicBezTo>
                    <a:pt x="10311" y="1772"/>
                    <a:pt x="10440" y="1643"/>
                    <a:pt x="10440" y="1482"/>
                  </a:cubicBezTo>
                  <a:cubicBezTo>
                    <a:pt x="10438" y="1321"/>
                    <a:pt x="10308" y="1191"/>
                    <a:pt x="10150" y="1191"/>
                  </a:cubicBezTo>
                  <a:close/>
                  <a:moveTo>
                    <a:pt x="10852" y="0"/>
                  </a:moveTo>
                  <a:cubicBezTo>
                    <a:pt x="10692" y="0"/>
                    <a:pt x="10562" y="130"/>
                    <a:pt x="10562" y="291"/>
                  </a:cubicBezTo>
                  <a:cubicBezTo>
                    <a:pt x="10562" y="452"/>
                    <a:pt x="10692" y="581"/>
                    <a:pt x="10852" y="581"/>
                  </a:cubicBezTo>
                  <a:cubicBezTo>
                    <a:pt x="11013" y="581"/>
                    <a:pt x="11143" y="452"/>
                    <a:pt x="11143" y="291"/>
                  </a:cubicBezTo>
                  <a:cubicBezTo>
                    <a:pt x="11140" y="130"/>
                    <a:pt x="11011" y="0"/>
                    <a:pt x="10852" y="0"/>
                  </a:cubicBezTo>
                  <a:close/>
                  <a:moveTo>
                    <a:pt x="10852" y="2351"/>
                  </a:moveTo>
                  <a:cubicBezTo>
                    <a:pt x="10692" y="2351"/>
                    <a:pt x="10562" y="2482"/>
                    <a:pt x="10562" y="2642"/>
                  </a:cubicBezTo>
                  <a:cubicBezTo>
                    <a:pt x="10562" y="2803"/>
                    <a:pt x="10692" y="2932"/>
                    <a:pt x="10852" y="2932"/>
                  </a:cubicBezTo>
                  <a:cubicBezTo>
                    <a:pt x="11013" y="2932"/>
                    <a:pt x="11143" y="2802"/>
                    <a:pt x="11143" y="2642"/>
                  </a:cubicBezTo>
                  <a:cubicBezTo>
                    <a:pt x="11140" y="2481"/>
                    <a:pt x="11011" y="2351"/>
                    <a:pt x="10852" y="2351"/>
                  </a:cubicBezTo>
                  <a:close/>
                  <a:moveTo>
                    <a:pt x="10852" y="4702"/>
                  </a:moveTo>
                  <a:cubicBezTo>
                    <a:pt x="10692" y="4702"/>
                    <a:pt x="10562" y="4831"/>
                    <a:pt x="10562" y="4992"/>
                  </a:cubicBezTo>
                  <a:cubicBezTo>
                    <a:pt x="10562" y="5153"/>
                    <a:pt x="10692" y="5283"/>
                    <a:pt x="10852" y="5283"/>
                  </a:cubicBezTo>
                  <a:cubicBezTo>
                    <a:pt x="11013" y="5283"/>
                    <a:pt x="11143" y="5153"/>
                    <a:pt x="11143" y="4992"/>
                  </a:cubicBezTo>
                  <a:cubicBezTo>
                    <a:pt x="11140" y="4831"/>
                    <a:pt x="11011" y="4702"/>
                    <a:pt x="10852" y="4702"/>
                  </a:cubicBezTo>
                  <a:close/>
                  <a:moveTo>
                    <a:pt x="11555" y="3525"/>
                  </a:moveTo>
                  <a:cubicBezTo>
                    <a:pt x="11394" y="3525"/>
                    <a:pt x="11264" y="3656"/>
                    <a:pt x="11264" y="3816"/>
                  </a:cubicBezTo>
                  <a:cubicBezTo>
                    <a:pt x="11264" y="3977"/>
                    <a:pt x="11394" y="4106"/>
                    <a:pt x="11555" y="4106"/>
                  </a:cubicBezTo>
                  <a:cubicBezTo>
                    <a:pt x="11716" y="4106"/>
                    <a:pt x="11846" y="3977"/>
                    <a:pt x="11846" y="3816"/>
                  </a:cubicBezTo>
                  <a:cubicBezTo>
                    <a:pt x="11846" y="3656"/>
                    <a:pt x="11716" y="3525"/>
                    <a:pt x="11555" y="3525"/>
                  </a:cubicBezTo>
                  <a:close/>
                  <a:moveTo>
                    <a:pt x="11555" y="1191"/>
                  </a:moveTo>
                  <a:cubicBezTo>
                    <a:pt x="11394" y="1191"/>
                    <a:pt x="11264" y="1321"/>
                    <a:pt x="11264" y="1482"/>
                  </a:cubicBezTo>
                  <a:cubicBezTo>
                    <a:pt x="11264" y="1643"/>
                    <a:pt x="11394" y="1772"/>
                    <a:pt x="11555" y="1772"/>
                  </a:cubicBezTo>
                  <a:cubicBezTo>
                    <a:pt x="11716" y="1772"/>
                    <a:pt x="11846" y="1643"/>
                    <a:pt x="11846" y="1482"/>
                  </a:cubicBezTo>
                  <a:cubicBezTo>
                    <a:pt x="11846" y="1321"/>
                    <a:pt x="11716" y="1191"/>
                    <a:pt x="11555" y="1191"/>
                  </a:cubicBezTo>
                  <a:close/>
                  <a:moveTo>
                    <a:pt x="12258" y="0"/>
                  </a:moveTo>
                  <a:cubicBezTo>
                    <a:pt x="12097" y="0"/>
                    <a:pt x="11967" y="130"/>
                    <a:pt x="11967" y="291"/>
                  </a:cubicBezTo>
                  <a:cubicBezTo>
                    <a:pt x="11967" y="452"/>
                    <a:pt x="12097" y="581"/>
                    <a:pt x="12258" y="581"/>
                  </a:cubicBezTo>
                  <a:cubicBezTo>
                    <a:pt x="12419" y="581"/>
                    <a:pt x="12549" y="452"/>
                    <a:pt x="12549" y="291"/>
                  </a:cubicBezTo>
                  <a:cubicBezTo>
                    <a:pt x="12549" y="130"/>
                    <a:pt x="12419" y="0"/>
                    <a:pt x="12258" y="0"/>
                  </a:cubicBezTo>
                  <a:close/>
                  <a:moveTo>
                    <a:pt x="12258" y="2351"/>
                  </a:moveTo>
                  <a:cubicBezTo>
                    <a:pt x="12097" y="2351"/>
                    <a:pt x="11967" y="2482"/>
                    <a:pt x="11967" y="2642"/>
                  </a:cubicBezTo>
                  <a:cubicBezTo>
                    <a:pt x="11967" y="2803"/>
                    <a:pt x="12097" y="2932"/>
                    <a:pt x="12258" y="2932"/>
                  </a:cubicBezTo>
                  <a:cubicBezTo>
                    <a:pt x="12419" y="2932"/>
                    <a:pt x="12549" y="2802"/>
                    <a:pt x="12549" y="2642"/>
                  </a:cubicBezTo>
                  <a:cubicBezTo>
                    <a:pt x="12549" y="2481"/>
                    <a:pt x="12419" y="2351"/>
                    <a:pt x="12258" y="2351"/>
                  </a:cubicBezTo>
                  <a:close/>
                  <a:moveTo>
                    <a:pt x="12258" y="4702"/>
                  </a:moveTo>
                  <a:cubicBezTo>
                    <a:pt x="12097" y="4702"/>
                    <a:pt x="11967" y="4831"/>
                    <a:pt x="11967" y="4992"/>
                  </a:cubicBezTo>
                  <a:cubicBezTo>
                    <a:pt x="11967" y="5153"/>
                    <a:pt x="12097" y="5283"/>
                    <a:pt x="12258" y="5283"/>
                  </a:cubicBezTo>
                  <a:cubicBezTo>
                    <a:pt x="12419" y="5283"/>
                    <a:pt x="12549" y="5153"/>
                    <a:pt x="12549" y="4992"/>
                  </a:cubicBezTo>
                  <a:cubicBezTo>
                    <a:pt x="12549" y="4831"/>
                    <a:pt x="12419" y="4702"/>
                    <a:pt x="12258" y="4702"/>
                  </a:cubicBezTo>
                  <a:close/>
                  <a:moveTo>
                    <a:pt x="12961" y="3525"/>
                  </a:moveTo>
                  <a:cubicBezTo>
                    <a:pt x="12800" y="3525"/>
                    <a:pt x="12670" y="3656"/>
                    <a:pt x="12670" y="3816"/>
                  </a:cubicBezTo>
                  <a:cubicBezTo>
                    <a:pt x="12670" y="3977"/>
                    <a:pt x="12801" y="4106"/>
                    <a:pt x="12961" y="4106"/>
                  </a:cubicBezTo>
                  <a:cubicBezTo>
                    <a:pt x="13122" y="4106"/>
                    <a:pt x="13251" y="3977"/>
                    <a:pt x="13251" y="3816"/>
                  </a:cubicBezTo>
                  <a:cubicBezTo>
                    <a:pt x="13251" y="3656"/>
                    <a:pt x="13121" y="3525"/>
                    <a:pt x="12961" y="3525"/>
                  </a:cubicBezTo>
                  <a:close/>
                  <a:moveTo>
                    <a:pt x="12961" y="1191"/>
                  </a:moveTo>
                  <a:cubicBezTo>
                    <a:pt x="12800" y="1191"/>
                    <a:pt x="12670" y="1321"/>
                    <a:pt x="12670" y="1482"/>
                  </a:cubicBezTo>
                  <a:cubicBezTo>
                    <a:pt x="12670" y="1643"/>
                    <a:pt x="12801" y="1772"/>
                    <a:pt x="12961" y="1772"/>
                  </a:cubicBezTo>
                  <a:cubicBezTo>
                    <a:pt x="13122" y="1772"/>
                    <a:pt x="13251" y="1643"/>
                    <a:pt x="13251" y="1482"/>
                  </a:cubicBezTo>
                  <a:cubicBezTo>
                    <a:pt x="13251" y="1321"/>
                    <a:pt x="13121" y="1191"/>
                    <a:pt x="12961" y="1191"/>
                  </a:cubicBezTo>
                  <a:close/>
                  <a:moveTo>
                    <a:pt x="13658" y="0"/>
                  </a:moveTo>
                  <a:cubicBezTo>
                    <a:pt x="13497" y="0"/>
                    <a:pt x="13367" y="130"/>
                    <a:pt x="13367" y="291"/>
                  </a:cubicBezTo>
                  <a:cubicBezTo>
                    <a:pt x="13367" y="452"/>
                    <a:pt x="13498" y="581"/>
                    <a:pt x="13658" y="581"/>
                  </a:cubicBezTo>
                  <a:cubicBezTo>
                    <a:pt x="13819" y="581"/>
                    <a:pt x="13948" y="452"/>
                    <a:pt x="13948" y="291"/>
                  </a:cubicBezTo>
                  <a:cubicBezTo>
                    <a:pt x="13948" y="130"/>
                    <a:pt x="13818" y="0"/>
                    <a:pt x="13658" y="0"/>
                  </a:cubicBezTo>
                  <a:close/>
                  <a:moveTo>
                    <a:pt x="13658" y="2351"/>
                  </a:moveTo>
                  <a:cubicBezTo>
                    <a:pt x="13497" y="2351"/>
                    <a:pt x="13367" y="2482"/>
                    <a:pt x="13367" y="2642"/>
                  </a:cubicBezTo>
                  <a:cubicBezTo>
                    <a:pt x="13367" y="2803"/>
                    <a:pt x="13498" y="2932"/>
                    <a:pt x="13658" y="2932"/>
                  </a:cubicBezTo>
                  <a:cubicBezTo>
                    <a:pt x="13819" y="2932"/>
                    <a:pt x="13948" y="2802"/>
                    <a:pt x="13948" y="2642"/>
                  </a:cubicBezTo>
                  <a:cubicBezTo>
                    <a:pt x="13948" y="2481"/>
                    <a:pt x="13818" y="2351"/>
                    <a:pt x="13658" y="2351"/>
                  </a:cubicBezTo>
                  <a:close/>
                  <a:moveTo>
                    <a:pt x="13658" y="4702"/>
                  </a:moveTo>
                  <a:cubicBezTo>
                    <a:pt x="13497" y="4702"/>
                    <a:pt x="13367" y="4831"/>
                    <a:pt x="13367" y="4992"/>
                  </a:cubicBezTo>
                  <a:cubicBezTo>
                    <a:pt x="13367" y="5153"/>
                    <a:pt x="13498" y="5283"/>
                    <a:pt x="13658" y="5283"/>
                  </a:cubicBezTo>
                  <a:cubicBezTo>
                    <a:pt x="13819" y="5283"/>
                    <a:pt x="13948" y="5153"/>
                    <a:pt x="13948" y="4992"/>
                  </a:cubicBezTo>
                  <a:cubicBezTo>
                    <a:pt x="13948" y="4831"/>
                    <a:pt x="13818" y="4702"/>
                    <a:pt x="13658" y="4702"/>
                  </a:cubicBezTo>
                  <a:close/>
                  <a:moveTo>
                    <a:pt x="14360" y="3525"/>
                  </a:moveTo>
                  <a:cubicBezTo>
                    <a:pt x="14199" y="3525"/>
                    <a:pt x="14070" y="3656"/>
                    <a:pt x="14070" y="3816"/>
                  </a:cubicBezTo>
                  <a:cubicBezTo>
                    <a:pt x="14070" y="3977"/>
                    <a:pt x="14199" y="4106"/>
                    <a:pt x="14360" y="4106"/>
                  </a:cubicBezTo>
                  <a:cubicBezTo>
                    <a:pt x="14521" y="4106"/>
                    <a:pt x="14651" y="3977"/>
                    <a:pt x="14651" y="3816"/>
                  </a:cubicBezTo>
                  <a:cubicBezTo>
                    <a:pt x="14651" y="3656"/>
                    <a:pt x="14521" y="3525"/>
                    <a:pt x="14360" y="3525"/>
                  </a:cubicBezTo>
                  <a:close/>
                  <a:moveTo>
                    <a:pt x="14360" y="1191"/>
                  </a:moveTo>
                  <a:cubicBezTo>
                    <a:pt x="14199" y="1191"/>
                    <a:pt x="14070" y="1321"/>
                    <a:pt x="14070" y="1482"/>
                  </a:cubicBezTo>
                  <a:cubicBezTo>
                    <a:pt x="14070" y="1643"/>
                    <a:pt x="14199" y="1772"/>
                    <a:pt x="14360" y="1772"/>
                  </a:cubicBezTo>
                  <a:cubicBezTo>
                    <a:pt x="14521" y="1772"/>
                    <a:pt x="14651" y="1643"/>
                    <a:pt x="14651" y="1482"/>
                  </a:cubicBezTo>
                  <a:cubicBezTo>
                    <a:pt x="14651" y="1321"/>
                    <a:pt x="14521" y="1191"/>
                    <a:pt x="14360" y="1191"/>
                  </a:cubicBezTo>
                  <a:close/>
                  <a:moveTo>
                    <a:pt x="15066" y="0"/>
                  </a:moveTo>
                  <a:cubicBezTo>
                    <a:pt x="14905" y="0"/>
                    <a:pt x="14775" y="130"/>
                    <a:pt x="14775" y="291"/>
                  </a:cubicBezTo>
                  <a:cubicBezTo>
                    <a:pt x="14775" y="452"/>
                    <a:pt x="14905" y="581"/>
                    <a:pt x="15066" y="581"/>
                  </a:cubicBezTo>
                  <a:cubicBezTo>
                    <a:pt x="15227" y="581"/>
                    <a:pt x="15356" y="452"/>
                    <a:pt x="15356" y="291"/>
                  </a:cubicBezTo>
                  <a:cubicBezTo>
                    <a:pt x="15354" y="130"/>
                    <a:pt x="15224" y="0"/>
                    <a:pt x="15066" y="0"/>
                  </a:cubicBezTo>
                  <a:close/>
                  <a:moveTo>
                    <a:pt x="15066" y="2351"/>
                  </a:moveTo>
                  <a:cubicBezTo>
                    <a:pt x="14905" y="2351"/>
                    <a:pt x="14775" y="2482"/>
                    <a:pt x="14775" y="2642"/>
                  </a:cubicBezTo>
                  <a:cubicBezTo>
                    <a:pt x="14775" y="2803"/>
                    <a:pt x="14905" y="2932"/>
                    <a:pt x="15066" y="2932"/>
                  </a:cubicBezTo>
                  <a:cubicBezTo>
                    <a:pt x="15227" y="2932"/>
                    <a:pt x="15356" y="2802"/>
                    <a:pt x="15356" y="2642"/>
                  </a:cubicBezTo>
                  <a:cubicBezTo>
                    <a:pt x="15354" y="2481"/>
                    <a:pt x="15224" y="2351"/>
                    <a:pt x="15066" y="2351"/>
                  </a:cubicBezTo>
                  <a:close/>
                  <a:moveTo>
                    <a:pt x="15066" y="4702"/>
                  </a:moveTo>
                  <a:cubicBezTo>
                    <a:pt x="14905" y="4702"/>
                    <a:pt x="14775" y="4831"/>
                    <a:pt x="14775" y="4992"/>
                  </a:cubicBezTo>
                  <a:cubicBezTo>
                    <a:pt x="14775" y="5153"/>
                    <a:pt x="14905" y="5283"/>
                    <a:pt x="15066" y="5283"/>
                  </a:cubicBezTo>
                  <a:cubicBezTo>
                    <a:pt x="15227" y="5283"/>
                    <a:pt x="15356" y="5153"/>
                    <a:pt x="15356" y="4992"/>
                  </a:cubicBezTo>
                  <a:cubicBezTo>
                    <a:pt x="15354" y="4831"/>
                    <a:pt x="15224" y="4702"/>
                    <a:pt x="15066" y="4702"/>
                  </a:cubicBezTo>
                  <a:close/>
                  <a:moveTo>
                    <a:pt x="15768" y="3525"/>
                  </a:moveTo>
                  <a:cubicBezTo>
                    <a:pt x="15608" y="3525"/>
                    <a:pt x="15478" y="3656"/>
                    <a:pt x="15478" y="3816"/>
                  </a:cubicBezTo>
                  <a:cubicBezTo>
                    <a:pt x="15478" y="3977"/>
                    <a:pt x="15608" y="4106"/>
                    <a:pt x="15768" y="4106"/>
                  </a:cubicBezTo>
                  <a:cubicBezTo>
                    <a:pt x="15929" y="4106"/>
                    <a:pt x="16059" y="3977"/>
                    <a:pt x="16059" y="3816"/>
                  </a:cubicBezTo>
                  <a:cubicBezTo>
                    <a:pt x="16059" y="3656"/>
                    <a:pt x="15929" y="3525"/>
                    <a:pt x="15768" y="3525"/>
                  </a:cubicBezTo>
                  <a:close/>
                  <a:moveTo>
                    <a:pt x="15768" y="1191"/>
                  </a:moveTo>
                  <a:cubicBezTo>
                    <a:pt x="15608" y="1191"/>
                    <a:pt x="15478" y="1321"/>
                    <a:pt x="15478" y="1482"/>
                  </a:cubicBezTo>
                  <a:cubicBezTo>
                    <a:pt x="15478" y="1643"/>
                    <a:pt x="15608" y="1772"/>
                    <a:pt x="15768" y="1772"/>
                  </a:cubicBezTo>
                  <a:cubicBezTo>
                    <a:pt x="15929" y="1772"/>
                    <a:pt x="16059" y="1643"/>
                    <a:pt x="16059" y="1482"/>
                  </a:cubicBezTo>
                  <a:cubicBezTo>
                    <a:pt x="16059" y="1321"/>
                    <a:pt x="15929" y="1191"/>
                    <a:pt x="15768" y="1191"/>
                  </a:cubicBezTo>
                  <a:close/>
                  <a:moveTo>
                    <a:pt x="16471" y="0"/>
                  </a:moveTo>
                  <a:cubicBezTo>
                    <a:pt x="16310" y="0"/>
                    <a:pt x="16181" y="130"/>
                    <a:pt x="16181" y="291"/>
                  </a:cubicBezTo>
                  <a:cubicBezTo>
                    <a:pt x="16181" y="452"/>
                    <a:pt x="16310" y="581"/>
                    <a:pt x="16471" y="581"/>
                  </a:cubicBezTo>
                  <a:cubicBezTo>
                    <a:pt x="16632" y="581"/>
                    <a:pt x="16762" y="452"/>
                    <a:pt x="16762" y="291"/>
                  </a:cubicBezTo>
                  <a:cubicBezTo>
                    <a:pt x="16762" y="130"/>
                    <a:pt x="16632" y="0"/>
                    <a:pt x="16471" y="0"/>
                  </a:cubicBezTo>
                  <a:close/>
                  <a:moveTo>
                    <a:pt x="16471" y="2351"/>
                  </a:moveTo>
                  <a:cubicBezTo>
                    <a:pt x="16310" y="2351"/>
                    <a:pt x="16181" y="2482"/>
                    <a:pt x="16181" y="2642"/>
                  </a:cubicBezTo>
                  <a:cubicBezTo>
                    <a:pt x="16181" y="2803"/>
                    <a:pt x="16310" y="2932"/>
                    <a:pt x="16471" y="2932"/>
                  </a:cubicBezTo>
                  <a:cubicBezTo>
                    <a:pt x="16632" y="2932"/>
                    <a:pt x="16762" y="2802"/>
                    <a:pt x="16762" y="2642"/>
                  </a:cubicBezTo>
                  <a:cubicBezTo>
                    <a:pt x="16762" y="2481"/>
                    <a:pt x="16632" y="2351"/>
                    <a:pt x="16471" y="2351"/>
                  </a:cubicBezTo>
                  <a:close/>
                  <a:moveTo>
                    <a:pt x="16471" y="4702"/>
                  </a:moveTo>
                  <a:cubicBezTo>
                    <a:pt x="16310" y="4702"/>
                    <a:pt x="16181" y="4831"/>
                    <a:pt x="16181" y="4992"/>
                  </a:cubicBezTo>
                  <a:cubicBezTo>
                    <a:pt x="16181" y="5153"/>
                    <a:pt x="16310" y="5283"/>
                    <a:pt x="16471" y="5283"/>
                  </a:cubicBezTo>
                  <a:cubicBezTo>
                    <a:pt x="16632" y="5283"/>
                    <a:pt x="16762" y="5153"/>
                    <a:pt x="16762" y="4992"/>
                  </a:cubicBezTo>
                  <a:cubicBezTo>
                    <a:pt x="16762" y="4831"/>
                    <a:pt x="16632" y="4702"/>
                    <a:pt x="16471" y="4702"/>
                  </a:cubicBezTo>
                  <a:close/>
                  <a:moveTo>
                    <a:pt x="17174" y="3525"/>
                  </a:moveTo>
                  <a:cubicBezTo>
                    <a:pt x="17013" y="3525"/>
                    <a:pt x="16883" y="3656"/>
                    <a:pt x="16883" y="3816"/>
                  </a:cubicBezTo>
                  <a:cubicBezTo>
                    <a:pt x="16883" y="3977"/>
                    <a:pt x="17013" y="4106"/>
                    <a:pt x="17174" y="4106"/>
                  </a:cubicBezTo>
                  <a:cubicBezTo>
                    <a:pt x="17335" y="4106"/>
                    <a:pt x="17465" y="3976"/>
                    <a:pt x="17465" y="3816"/>
                  </a:cubicBezTo>
                  <a:cubicBezTo>
                    <a:pt x="17465" y="3655"/>
                    <a:pt x="17335" y="3525"/>
                    <a:pt x="17174" y="3525"/>
                  </a:cubicBezTo>
                  <a:close/>
                  <a:moveTo>
                    <a:pt x="17174" y="1191"/>
                  </a:moveTo>
                  <a:cubicBezTo>
                    <a:pt x="17013" y="1191"/>
                    <a:pt x="16883" y="1321"/>
                    <a:pt x="16883" y="1482"/>
                  </a:cubicBezTo>
                  <a:cubicBezTo>
                    <a:pt x="16883" y="1643"/>
                    <a:pt x="17013" y="1772"/>
                    <a:pt x="17174" y="1772"/>
                  </a:cubicBezTo>
                  <a:cubicBezTo>
                    <a:pt x="17335" y="1772"/>
                    <a:pt x="17465" y="1643"/>
                    <a:pt x="17465" y="1482"/>
                  </a:cubicBezTo>
                  <a:cubicBezTo>
                    <a:pt x="17465" y="1321"/>
                    <a:pt x="17335" y="1191"/>
                    <a:pt x="17174" y="1191"/>
                  </a:cubicBezTo>
                  <a:close/>
                  <a:moveTo>
                    <a:pt x="17877" y="0"/>
                  </a:moveTo>
                  <a:cubicBezTo>
                    <a:pt x="17716" y="0"/>
                    <a:pt x="17586" y="130"/>
                    <a:pt x="17586" y="291"/>
                  </a:cubicBezTo>
                  <a:cubicBezTo>
                    <a:pt x="17586" y="452"/>
                    <a:pt x="17717" y="581"/>
                    <a:pt x="17877" y="581"/>
                  </a:cubicBezTo>
                  <a:cubicBezTo>
                    <a:pt x="18038" y="581"/>
                    <a:pt x="18167" y="452"/>
                    <a:pt x="18167" y="291"/>
                  </a:cubicBezTo>
                  <a:cubicBezTo>
                    <a:pt x="18167" y="130"/>
                    <a:pt x="18037" y="0"/>
                    <a:pt x="17877" y="0"/>
                  </a:cubicBezTo>
                  <a:close/>
                  <a:moveTo>
                    <a:pt x="17877" y="2351"/>
                  </a:moveTo>
                  <a:cubicBezTo>
                    <a:pt x="17716" y="2351"/>
                    <a:pt x="17586" y="2482"/>
                    <a:pt x="17586" y="2642"/>
                  </a:cubicBezTo>
                  <a:cubicBezTo>
                    <a:pt x="17586" y="2803"/>
                    <a:pt x="17717" y="2932"/>
                    <a:pt x="17877" y="2932"/>
                  </a:cubicBezTo>
                  <a:cubicBezTo>
                    <a:pt x="18038" y="2932"/>
                    <a:pt x="18167" y="2802"/>
                    <a:pt x="18167" y="2642"/>
                  </a:cubicBezTo>
                  <a:cubicBezTo>
                    <a:pt x="18167" y="2481"/>
                    <a:pt x="18037" y="2351"/>
                    <a:pt x="17877" y="2351"/>
                  </a:cubicBezTo>
                  <a:close/>
                  <a:moveTo>
                    <a:pt x="17877" y="4702"/>
                  </a:moveTo>
                  <a:cubicBezTo>
                    <a:pt x="17716" y="4702"/>
                    <a:pt x="17586" y="4831"/>
                    <a:pt x="17586" y="4992"/>
                  </a:cubicBezTo>
                  <a:cubicBezTo>
                    <a:pt x="17586" y="5153"/>
                    <a:pt x="17717" y="5283"/>
                    <a:pt x="17877" y="5283"/>
                  </a:cubicBezTo>
                  <a:cubicBezTo>
                    <a:pt x="18038" y="5283"/>
                    <a:pt x="18167" y="5153"/>
                    <a:pt x="18167" y="4992"/>
                  </a:cubicBezTo>
                  <a:cubicBezTo>
                    <a:pt x="18167" y="4831"/>
                    <a:pt x="18037" y="4702"/>
                    <a:pt x="17877" y="4702"/>
                  </a:cubicBezTo>
                  <a:close/>
                  <a:moveTo>
                    <a:pt x="18582" y="3525"/>
                  </a:moveTo>
                  <a:cubicBezTo>
                    <a:pt x="18421" y="3525"/>
                    <a:pt x="18291" y="3656"/>
                    <a:pt x="18291" y="3816"/>
                  </a:cubicBezTo>
                  <a:cubicBezTo>
                    <a:pt x="18291" y="3977"/>
                    <a:pt x="18421" y="4106"/>
                    <a:pt x="18582" y="4106"/>
                  </a:cubicBezTo>
                  <a:cubicBezTo>
                    <a:pt x="18743" y="4106"/>
                    <a:pt x="18873" y="3976"/>
                    <a:pt x="18873" y="3816"/>
                  </a:cubicBezTo>
                  <a:cubicBezTo>
                    <a:pt x="18870" y="3655"/>
                    <a:pt x="18740" y="3525"/>
                    <a:pt x="18582" y="3525"/>
                  </a:cubicBezTo>
                  <a:close/>
                  <a:moveTo>
                    <a:pt x="18582" y="1191"/>
                  </a:moveTo>
                  <a:cubicBezTo>
                    <a:pt x="18421" y="1191"/>
                    <a:pt x="18291" y="1321"/>
                    <a:pt x="18291" y="1482"/>
                  </a:cubicBezTo>
                  <a:cubicBezTo>
                    <a:pt x="18291" y="1643"/>
                    <a:pt x="18421" y="1772"/>
                    <a:pt x="18582" y="1772"/>
                  </a:cubicBezTo>
                  <a:cubicBezTo>
                    <a:pt x="18743" y="1772"/>
                    <a:pt x="18873" y="1643"/>
                    <a:pt x="18873" y="1482"/>
                  </a:cubicBezTo>
                  <a:cubicBezTo>
                    <a:pt x="18870" y="1321"/>
                    <a:pt x="18740" y="1191"/>
                    <a:pt x="18582" y="1191"/>
                  </a:cubicBezTo>
                  <a:close/>
                  <a:moveTo>
                    <a:pt x="19285" y="0"/>
                  </a:moveTo>
                  <a:cubicBezTo>
                    <a:pt x="19124" y="0"/>
                    <a:pt x="18994" y="130"/>
                    <a:pt x="18994" y="291"/>
                  </a:cubicBezTo>
                  <a:cubicBezTo>
                    <a:pt x="18994" y="452"/>
                    <a:pt x="19124" y="581"/>
                    <a:pt x="19285" y="581"/>
                  </a:cubicBezTo>
                  <a:cubicBezTo>
                    <a:pt x="19446" y="581"/>
                    <a:pt x="19575" y="452"/>
                    <a:pt x="19575" y="291"/>
                  </a:cubicBezTo>
                  <a:cubicBezTo>
                    <a:pt x="19575" y="130"/>
                    <a:pt x="19446" y="0"/>
                    <a:pt x="19285" y="0"/>
                  </a:cubicBezTo>
                  <a:close/>
                  <a:moveTo>
                    <a:pt x="19285" y="2351"/>
                  </a:moveTo>
                  <a:cubicBezTo>
                    <a:pt x="19124" y="2351"/>
                    <a:pt x="18994" y="2482"/>
                    <a:pt x="18994" y="2642"/>
                  </a:cubicBezTo>
                  <a:cubicBezTo>
                    <a:pt x="18994" y="2803"/>
                    <a:pt x="19124" y="2932"/>
                    <a:pt x="19285" y="2932"/>
                  </a:cubicBezTo>
                  <a:cubicBezTo>
                    <a:pt x="19446" y="2932"/>
                    <a:pt x="19575" y="2802"/>
                    <a:pt x="19575" y="2642"/>
                  </a:cubicBezTo>
                  <a:cubicBezTo>
                    <a:pt x="19575" y="2481"/>
                    <a:pt x="19446" y="2351"/>
                    <a:pt x="19285" y="2351"/>
                  </a:cubicBezTo>
                  <a:close/>
                  <a:moveTo>
                    <a:pt x="19285" y="4702"/>
                  </a:moveTo>
                  <a:cubicBezTo>
                    <a:pt x="19124" y="4702"/>
                    <a:pt x="18994" y="4831"/>
                    <a:pt x="18994" y="4992"/>
                  </a:cubicBezTo>
                  <a:cubicBezTo>
                    <a:pt x="18994" y="5153"/>
                    <a:pt x="19124" y="5283"/>
                    <a:pt x="19285" y="5283"/>
                  </a:cubicBezTo>
                  <a:cubicBezTo>
                    <a:pt x="19446" y="5283"/>
                    <a:pt x="19575" y="5153"/>
                    <a:pt x="19575" y="4992"/>
                  </a:cubicBezTo>
                  <a:cubicBezTo>
                    <a:pt x="19575" y="4831"/>
                    <a:pt x="19446" y="4702"/>
                    <a:pt x="19285" y="4702"/>
                  </a:cubicBezTo>
                  <a:close/>
                  <a:moveTo>
                    <a:pt x="19987" y="3525"/>
                  </a:moveTo>
                  <a:cubicBezTo>
                    <a:pt x="19827" y="3525"/>
                    <a:pt x="19697" y="3656"/>
                    <a:pt x="19697" y="3816"/>
                  </a:cubicBezTo>
                  <a:cubicBezTo>
                    <a:pt x="19697" y="3977"/>
                    <a:pt x="19827" y="4106"/>
                    <a:pt x="19987" y="4106"/>
                  </a:cubicBezTo>
                  <a:cubicBezTo>
                    <a:pt x="20148" y="4106"/>
                    <a:pt x="20278" y="3977"/>
                    <a:pt x="20278" y="3816"/>
                  </a:cubicBezTo>
                  <a:cubicBezTo>
                    <a:pt x="20278" y="3656"/>
                    <a:pt x="20148" y="3525"/>
                    <a:pt x="19987" y="3525"/>
                  </a:cubicBezTo>
                  <a:close/>
                  <a:moveTo>
                    <a:pt x="19987" y="1191"/>
                  </a:moveTo>
                  <a:cubicBezTo>
                    <a:pt x="19827" y="1191"/>
                    <a:pt x="19697" y="1321"/>
                    <a:pt x="19697" y="1482"/>
                  </a:cubicBezTo>
                  <a:cubicBezTo>
                    <a:pt x="19697" y="1643"/>
                    <a:pt x="19827" y="1772"/>
                    <a:pt x="19987" y="1772"/>
                  </a:cubicBezTo>
                  <a:cubicBezTo>
                    <a:pt x="20148" y="1772"/>
                    <a:pt x="20278" y="1643"/>
                    <a:pt x="20278" y="1482"/>
                  </a:cubicBezTo>
                  <a:cubicBezTo>
                    <a:pt x="20278" y="1321"/>
                    <a:pt x="20148" y="1191"/>
                    <a:pt x="19987" y="119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Freeform 1">
            <a:extLst>
              <a:ext uri="{FF2B5EF4-FFF2-40B4-BE49-F238E27FC236}">
                <a16:creationId xmlns:a16="http://schemas.microsoft.com/office/drawing/2014/main" id="{0C8B2A81-042A-44EA-ABF2-4D60ACA6C170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6598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706835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t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ts val="6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18182" y="1331328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 dirty="0"/>
              <a:t>Presentation ID</a:t>
            </a:r>
          </a:p>
        </p:txBody>
      </p:sp>
      <p:sp>
        <p:nvSpPr>
          <p:cNvPr id="24" name="Freeform 1">
            <a:extLst>
              <a:ext uri="{FF2B5EF4-FFF2-40B4-BE49-F238E27FC236}">
                <a16:creationId xmlns:a16="http://schemas.microsoft.com/office/drawing/2014/main" id="{FC48E81A-8C50-475E-A4D1-4FB3DFA13D21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1435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noProof="0" dirty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03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Freeform 1">
            <a:extLst>
              <a:ext uri="{FF2B5EF4-FFF2-40B4-BE49-F238E27FC236}">
                <a16:creationId xmlns:a16="http://schemas.microsoft.com/office/drawing/2014/main" id="{A1A37470-C414-48DA-A29F-A89AD43CD46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14350" y="1347537"/>
            <a:ext cx="8115300" cy="2686551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4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Freeform 1">
            <a:extLst>
              <a:ext uri="{FF2B5EF4-FFF2-40B4-BE49-F238E27FC236}">
                <a16:creationId xmlns:a16="http://schemas.microsoft.com/office/drawing/2014/main" id="{88C5B0FB-55B0-4E99-A34B-EB1EE5A33EE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F059E3-D3D5-46D6-A150-63857D8B770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3499612" cy="5146041"/>
            <a:chOff x="0" y="0"/>
            <a:chExt cx="3499612" cy="51460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96ACE96-951C-40C4-AA03-3A5538A76574}"/>
                </a:ext>
              </a:extLst>
            </p:cNvPr>
            <p:cNvSpPr/>
            <p:nvPr/>
          </p:nvSpPr>
          <p:spPr bwMode="auto">
            <a:xfrm>
              <a:off x="0" y="0"/>
              <a:ext cx="3499612" cy="51460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ctr"/>
            <a:lstStyle/>
            <a:p>
              <a:pPr marL="0" marR="0" lvl="0" indent="0" algn="ctr" defTabSz="514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panose="020B0503020201020303" pitchFamily="34" charset="0"/>
                <a:ea typeface="Arial" pitchFamily="-107" charset="0"/>
                <a:cs typeface="CiscoSansTT Light" panose="020B0503020201020303" pitchFamily="34" charset="0"/>
                <a:sym typeface="Arial" pitchFamily="-107" charset="0"/>
              </a:endParaRPr>
            </a:p>
          </p:txBody>
        </p:sp>
        <p:sp>
          <p:nvSpPr>
            <p:cNvPr id="12" name="Freeform 1">
              <a:extLst>
                <a:ext uri="{FF2B5EF4-FFF2-40B4-BE49-F238E27FC236}">
                  <a16:creationId xmlns:a16="http://schemas.microsoft.com/office/drawing/2014/main" id="{8AB6F1B7-4BE1-41EA-96CE-080720838A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02" y="2656340"/>
              <a:ext cx="3493008" cy="2487160"/>
            </a:xfrm>
            <a:custGeom>
              <a:avLst/>
              <a:gdLst>
                <a:gd name="T0" fmla="*/ 6437 w 11501"/>
                <a:gd name="T1" fmla="*/ 8187 h 8188"/>
                <a:gd name="T2" fmla="*/ 9875 w 11501"/>
                <a:gd name="T3" fmla="*/ 7687 h 8188"/>
                <a:gd name="T4" fmla="*/ 7968 w 11501"/>
                <a:gd name="T5" fmla="*/ 8187 h 8188"/>
                <a:gd name="T6" fmla="*/ 11062 w 11501"/>
                <a:gd name="T7" fmla="*/ 8187 h 8188"/>
                <a:gd name="T8" fmla="*/ 10812 w 11501"/>
                <a:gd name="T9" fmla="*/ 4687 h 8188"/>
                <a:gd name="T10" fmla="*/ 10874 w 11501"/>
                <a:gd name="T11" fmla="*/ 1594 h 8188"/>
                <a:gd name="T12" fmla="*/ 10874 w 11501"/>
                <a:gd name="T13" fmla="*/ 1594 h 8188"/>
                <a:gd name="T14" fmla="*/ 10343 w 11501"/>
                <a:gd name="T15" fmla="*/ 2313 h 8188"/>
                <a:gd name="T16" fmla="*/ 11500 w 11501"/>
                <a:gd name="T17" fmla="*/ 3282 h 8188"/>
                <a:gd name="T18" fmla="*/ 11500 w 11501"/>
                <a:gd name="T19" fmla="*/ 3282 h 8188"/>
                <a:gd name="T20" fmla="*/ 6281 w 11501"/>
                <a:gd name="T21" fmla="*/ 6718 h 8188"/>
                <a:gd name="T22" fmla="*/ 3407 w 11501"/>
                <a:gd name="T23" fmla="*/ 3501 h 8188"/>
                <a:gd name="T24" fmla="*/ 3063 w 11501"/>
                <a:gd name="T25" fmla="*/ 6062 h 8188"/>
                <a:gd name="T26" fmla="*/ 5282 w 11501"/>
                <a:gd name="T27" fmla="*/ 5125 h 8188"/>
                <a:gd name="T28" fmla="*/ 1969 w 11501"/>
                <a:gd name="T29" fmla="*/ 5843 h 8188"/>
                <a:gd name="T30" fmla="*/ 11500 w 11501"/>
                <a:gd name="T31" fmla="*/ 5843 h 8188"/>
                <a:gd name="T32" fmla="*/ 11500 w 11501"/>
                <a:gd name="T33" fmla="*/ 5843 h 8188"/>
                <a:gd name="T34" fmla="*/ 4751 w 11501"/>
                <a:gd name="T35" fmla="*/ 4156 h 8188"/>
                <a:gd name="T36" fmla="*/ 1876 w 11501"/>
                <a:gd name="T37" fmla="*/ 3501 h 8188"/>
                <a:gd name="T38" fmla="*/ 9156 w 11501"/>
                <a:gd name="T39" fmla="*/ 6062 h 8188"/>
                <a:gd name="T40" fmla="*/ 8343 w 11501"/>
                <a:gd name="T41" fmla="*/ 2563 h 8188"/>
                <a:gd name="T42" fmla="*/ 9625 w 11501"/>
                <a:gd name="T43" fmla="*/ 3282 h 8188"/>
                <a:gd name="T44" fmla="*/ 10156 w 11501"/>
                <a:gd name="T45" fmla="*/ 8125 h 8188"/>
                <a:gd name="T46" fmla="*/ 10156 w 11501"/>
                <a:gd name="T47" fmla="*/ 8125 h 8188"/>
                <a:gd name="T48" fmla="*/ 7812 w 11501"/>
                <a:gd name="T49" fmla="*/ 6718 h 8188"/>
                <a:gd name="T50" fmla="*/ 6468 w 11501"/>
                <a:gd name="T51" fmla="*/ 3501 h 8188"/>
                <a:gd name="T52" fmla="*/ 6812 w 11501"/>
                <a:gd name="T53" fmla="*/ 0 h 8188"/>
                <a:gd name="T54" fmla="*/ 2813 w 11501"/>
                <a:gd name="T55" fmla="*/ 4687 h 8188"/>
                <a:gd name="T56" fmla="*/ 3157 w 11501"/>
                <a:gd name="T57" fmla="*/ 7250 h 8188"/>
                <a:gd name="T58" fmla="*/ 2532 w 11501"/>
                <a:gd name="T59" fmla="*/ 3001 h 8188"/>
                <a:gd name="T60" fmla="*/ 2532 w 11501"/>
                <a:gd name="T61" fmla="*/ 3001 h 8188"/>
                <a:gd name="T62" fmla="*/ 4251 w 11501"/>
                <a:gd name="T63" fmla="*/ 7437 h 8188"/>
                <a:gd name="T64" fmla="*/ 3063 w 11501"/>
                <a:gd name="T65" fmla="*/ 938 h 8188"/>
                <a:gd name="T66" fmla="*/ 2219 w 11501"/>
                <a:gd name="T67" fmla="*/ 0 h 8188"/>
                <a:gd name="T68" fmla="*/ 1282 w 11501"/>
                <a:gd name="T69" fmla="*/ 7250 h 8188"/>
                <a:gd name="T70" fmla="*/ 813 w 11501"/>
                <a:gd name="T71" fmla="*/ 3282 h 8188"/>
                <a:gd name="T72" fmla="*/ 9343 w 11501"/>
                <a:gd name="T73" fmla="*/ 1594 h 8188"/>
                <a:gd name="T74" fmla="*/ 9343 w 11501"/>
                <a:gd name="T75" fmla="*/ 1594 h 8188"/>
                <a:gd name="T76" fmla="*/ 376 w 11501"/>
                <a:gd name="T77" fmla="*/ 6062 h 8188"/>
                <a:gd name="T78" fmla="*/ 3876 w 11501"/>
                <a:gd name="T79" fmla="*/ 4875 h 8188"/>
                <a:gd name="T80" fmla="*/ 1532 w 11501"/>
                <a:gd name="T81" fmla="*/ 3969 h 8188"/>
                <a:gd name="T82" fmla="*/ 1282 w 11501"/>
                <a:gd name="T83" fmla="*/ 2126 h 8188"/>
                <a:gd name="T84" fmla="*/ 813 w 11501"/>
                <a:gd name="T85" fmla="*/ 719 h 8188"/>
                <a:gd name="T86" fmla="*/ 4032 w 11501"/>
                <a:gd name="T87" fmla="*/ 3001 h 8188"/>
                <a:gd name="T88" fmla="*/ 4032 w 11501"/>
                <a:gd name="T89" fmla="*/ 3001 h 8188"/>
                <a:gd name="T90" fmla="*/ 7281 w 11501"/>
                <a:gd name="T91" fmla="*/ 2313 h 8188"/>
                <a:gd name="T92" fmla="*/ 8468 w 11501"/>
                <a:gd name="T93" fmla="*/ 7437 h 8188"/>
                <a:gd name="T94" fmla="*/ 8343 w 11501"/>
                <a:gd name="T95" fmla="*/ 0 h 8188"/>
                <a:gd name="T96" fmla="*/ 8906 w 11501"/>
                <a:gd name="T97" fmla="*/ 4687 h 8188"/>
                <a:gd name="T98" fmla="*/ 9281 w 11501"/>
                <a:gd name="T99" fmla="*/ 2126 h 8188"/>
                <a:gd name="T100" fmla="*/ 7093 w 11501"/>
                <a:gd name="T101" fmla="*/ 5562 h 8188"/>
                <a:gd name="T102" fmla="*/ 7093 w 11501"/>
                <a:gd name="T103" fmla="*/ 5562 h 8188"/>
                <a:gd name="T104" fmla="*/ 5751 w 11501"/>
                <a:gd name="T105" fmla="*/ 7437 h 8188"/>
                <a:gd name="T106" fmla="*/ 4594 w 11501"/>
                <a:gd name="T107" fmla="*/ 938 h 8188"/>
                <a:gd name="T108" fmla="*/ 6093 w 11501"/>
                <a:gd name="T109" fmla="*/ 1407 h 8188"/>
                <a:gd name="T110" fmla="*/ 5843 w 11501"/>
                <a:gd name="T111" fmla="*/ 4687 h 8188"/>
                <a:gd name="T112" fmla="*/ 7750 w 11501"/>
                <a:gd name="T113" fmla="*/ 7250 h 8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501" h="8188">
                  <a:moveTo>
                    <a:pt x="5126" y="8187"/>
                  </a:moveTo>
                  <a:lnTo>
                    <a:pt x="4907" y="8187"/>
                  </a:lnTo>
                  <a:lnTo>
                    <a:pt x="5282" y="7687"/>
                  </a:lnTo>
                  <a:lnTo>
                    <a:pt x="5126" y="8187"/>
                  </a:lnTo>
                  <a:close/>
                  <a:moveTo>
                    <a:pt x="6812" y="7687"/>
                  </a:moveTo>
                  <a:lnTo>
                    <a:pt x="6437" y="8187"/>
                  </a:lnTo>
                  <a:lnTo>
                    <a:pt x="6656" y="8187"/>
                  </a:lnTo>
                  <a:lnTo>
                    <a:pt x="6812" y="7687"/>
                  </a:lnTo>
                  <a:close/>
                  <a:moveTo>
                    <a:pt x="9875" y="7687"/>
                  </a:moveTo>
                  <a:lnTo>
                    <a:pt x="9500" y="8187"/>
                  </a:lnTo>
                  <a:lnTo>
                    <a:pt x="9718" y="8187"/>
                  </a:lnTo>
                  <a:lnTo>
                    <a:pt x="9875" y="7687"/>
                  </a:lnTo>
                  <a:close/>
                  <a:moveTo>
                    <a:pt x="3751" y="7687"/>
                  </a:moveTo>
                  <a:lnTo>
                    <a:pt x="3376" y="8187"/>
                  </a:lnTo>
                  <a:lnTo>
                    <a:pt x="3594" y="8187"/>
                  </a:lnTo>
                  <a:lnTo>
                    <a:pt x="3751" y="7687"/>
                  </a:lnTo>
                  <a:close/>
                  <a:moveTo>
                    <a:pt x="8343" y="7687"/>
                  </a:moveTo>
                  <a:lnTo>
                    <a:pt x="7968" y="8187"/>
                  </a:lnTo>
                  <a:lnTo>
                    <a:pt x="8187" y="8187"/>
                  </a:lnTo>
                  <a:lnTo>
                    <a:pt x="8343" y="7687"/>
                  </a:lnTo>
                  <a:close/>
                  <a:moveTo>
                    <a:pt x="11062" y="8187"/>
                  </a:moveTo>
                  <a:lnTo>
                    <a:pt x="11250" y="8187"/>
                  </a:lnTo>
                  <a:lnTo>
                    <a:pt x="11406" y="7687"/>
                  </a:lnTo>
                  <a:lnTo>
                    <a:pt x="11062" y="8187"/>
                  </a:lnTo>
                  <a:close/>
                  <a:moveTo>
                    <a:pt x="2219" y="7687"/>
                  </a:moveTo>
                  <a:lnTo>
                    <a:pt x="1844" y="8187"/>
                  </a:lnTo>
                  <a:lnTo>
                    <a:pt x="2094" y="8187"/>
                  </a:lnTo>
                  <a:lnTo>
                    <a:pt x="2219" y="7687"/>
                  </a:lnTo>
                  <a:close/>
                  <a:moveTo>
                    <a:pt x="10156" y="5562"/>
                  </a:moveTo>
                  <a:lnTo>
                    <a:pt x="10812" y="4687"/>
                  </a:lnTo>
                  <a:lnTo>
                    <a:pt x="10437" y="4687"/>
                  </a:lnTo>
                  <a:lnTo>
                    <a:pt x="10687" y="3969"/>
                  </a:lnTo>
                  <a:lnTo>
                    <a:pt x="10000" y="4875"/>
                  </a:lnTo>
                  <a:lnTo>
                    <a:pt x="10343" y="4875"/>
                  </a:lnTo>
                  <a:lnTo>
                    <a:pt x="10156" y="5562"/>
                  </a:lnTo>
                  <a:close/>
                  <a:moveTo>
                    <a:pt x="10874" y="1594"/>
                  </a:moveTo>
                  <a:lnTo>
                    <a:pt x="11500" y="719"/>
                  </a:lnTo>
                  <a:lnTo>
                    <a:pt x="11156" y="719"/>
                  </a:lnTo>
                  <a:lnTo>
                    <a:pt x="11406" y="0"/>
                  </a:lnTo>
                  <a:lnTo>
                    <a:pt x="10687" y="938"/>
                  </a:lnTo>
                  <a:lnTo>
                    <a:pt x="11062" y="938"/>
                  </a:lnTo>
                  <a:lnTo>
                    <a:pt x="10874" y="1594"/>
                  </a:lnTo>
                  <a:close/>
                  <a:moveTo>
                    <a:pt x="10156" y="3001"/>
                  </a:moveTo>
                  <a:lnTo>
                    <a:pt x="10812" y="2126"/>
                  </a:lnTo>
                  <a:lnTo>
                    <a:pt x="10437" y="2126"/>
                  </a:lnTo>
                  <a:lnTo>
                    <a:pt x="10687" y="1407"/>
                  </a:lnTo>
                  <a:lnTo>
                    <a:pt x="10000" y="2313"/>
                  </a:lnTo>
                  <a:lnTo>
                    <a:pt x="10343" y="2313"/>
                  </a:lnTo>
                  <a:lnTo>
                    <a:pt x="10156" y="3001"/>
                  </a:lnTo>
                  <a:close/>
                  <a:moveTo>
                    <a:pt x="563" y="8187"/>
                  </a:moveTo>
                  <a:lnTo>
                    <a:pt x="688" y="7687"/>
                  </a:lnTo>
                  <a:lnTo>
                    <a:pt x="344" y="8187"/>
                  </a:lnTo>
                  <a:lnTo>
                    <a:pt x="563" y="8187"/>
                  </a:lnTo>
                  <a:close/>
                  <a:moveTo>
                    <a:pt x="11500" y="3282"/>
                  </a:moveTo>
                  <a:lnTo>
                    <a:pt x="11156" y="3282"/>
                  </a:lnTo>
                  <a:lnTo>
                    <a:pt x="11406" y="2563"/>
                  </a:lnTo>
                  <a:lnTo>
                    <a:pt x="10687" y="3501"/>
                  </a:lnTo>
                  <a:lnTo>
                    <a:pt x="11062" y="3501"/>
                  </a:lnTo>
                  <a:lnTo>
                    <a:pt x="10874" y="4156"/>
                  </a:lnTo>
                  <a:lnTo>
                    <a:pt x="11500" y="3282"/>
                  </a:lnTo>
                  <a:close/>
                  <a:moveTo>
                    <a:pt x="6937" y="5843"/>
                  </a:moveTo>
                  <a:lnTo>
                    <a:pt x="6562" y="5843"/>
                  </a:lnTo>
                  <a:lnTo>
                    <a:pt x="6812" y="5125"/>
                  </a:lnTo>
                  <a:lnTo>
                    <a:pt x="6125" y="6062"/>
                  </a:lnTo>
                  <a:lnTo>
                    <a:pt x="6468" y="6062"/>
                  </a:lnTo>
                  <a:lnTo>
                    <a:pt x="6281" y="6718"/>
                  </a:lnTo>
                  <a:lnTo>
                    <a:pt x="6937" y="5843"/>
                  </a:lnTo>
                  <a:close/>
                  <a:moveTo>
                    <a:pt x="3876" y="3282"/>
                  </a:moveTo>
                  <a:lnTo>
                    <a:pt x="3501" y="3282"/>
                  </a:lnTo>
                  <a:lnTo>
                    <a:pt x="3751" y="2563"/>
                  </a:lnTo>
                  <a:lnTo>
                    <a:pt x="3063" y="3501"/>
                  </a:lnTo>
                  <a:lnTo>
                    <a:pt x="3407" y="3501"/>
                  </a:lnTo>
                  <a:lnTo>
                    <a:pt x="3219" y="4156"/>
                  </a:lnTo>
                  <a:lnTo>
                    <a:pt x="3876" y="3282"/>
                  </a:lnTo>
                  <a:close/>
                  <a:moveTo>
                    <a:pt x="3876" y="5843"/>
                  </a:moveTo>
                  <a:lnTo>
                    <a:pt x="3501" y="5843"/>
                  </a:lnTo>
                  <a:lnTo>
                    <a:pt x="3751" y="5125"/>
                  </a:lnTo>
                  <a:lnTo>
                    <a:pt x="3063" y="6062"/>
                  </a:lnTo>
                  <a:lnTo>
                    <a:pt x="3407" y="6062"/>
                  </a:lnTo>
                  <a:lnTo>
                    <a:pt x="3219" y="6718"/>
                  </a:lnTo>
                  <a:lnTo>
                    <a:pt x="3876" y="5843"/>
                  </a:lnTo>
                  <a:close/>
                  <a:moveTo>
                    <a:pt x="5407" y="5843"/>
                  </a:moveTo>
                  <a:lnTo>
                    <a:pt x="5032" y="5843"/>
                  </a:lnTo>
                  <a:lnTo>
                    <a:pt x="5282" y="5125"/>
                  </a:lnTo>
                  <a:lnTo>
                    <a:pt x="4594" y="6062"/>
                  </a:lnTo>
                  <a:lnTo>
                    <a:pt x="4938" y="6062"/>
                  </a:lnTo>
                  <a:lnTo>
                    <a:pt x="4751" y="6718"/>
                  </a:lnTo>
                  <a:lnTo>
                    <a:pt x="5407" y="5843"/>
                  </a:lnTo>
                  <a:close/>
                  <a:moveTo>
                    <a:pt x="2344" y="5843"/>
                  </a:moveTo>
                  <a:lnTo>
                    <a:pt x="1969" y="5843"/>
                  </a:lnTo>
                  <a:lnTo>
                    <a:pt x="2219" y="5125"/>
                  </a:lnTo>
                  <a:lnTo>
                    <a:pt x="1532" y="6062"/>
                  </a:lnTo>
                  <a:lnTo>
                    <a:pt x="1876" y="6062"/>
                  </a:lnTo>
                  <a:lnTo>
                    <a:pt x="1688" y="6718"/>
                  </a:lnTo>
                  <a:lnTo>
                    <a:pt x="2344" y="5843"/>
                  </a:lnTo>
                  <a:close/>
                  <a:moveTo>
                    <a:pt x="11500" y="5843"/>
                  </a:moveTo>
                  <a:lnTo>
                    <a:pt x="11156" y="5843"/>
                  </a:lnTo>
                  <a:lnTo>
                    <a:pt x="11406" y="5125"/>
                  </a:lnTo>
                  <a:lnTo>
                    <a:pt x="10687" y="6062"/>
                  </a:lnTo>
                  <a:lnTo>
                    <a:pt x="11062" y="6062"/>
                  </a:lnTo>
                  <a:lnTo>
                    <a:pt x="10874" y="6718"/>
                  </a:lnTo>
                  <a:lnTo>
                    <a:pt x="11500" y="5843"/>
                  </a:lnTo>
                  <a:close/>
                  <a:moveTo>
                    <a:pt x="5407" y="3282"/>
                  </a:moveTo>
                  <a:lnTo>
                    <a:pt x="5032" y="3282"/>
                  </a:lnTo>
                  <a:lnTo>
                    <a:pt x="5282" y="2563"/>
                  </a:lnTo>
                  <a:lnTo>
                    <a:pt x="4594" y="3501"/>
                  </a:lnTo>
                  <a:lnTo>
                    <a:pt x="4938" y="3501"/>
                  </a:lnTo>
                  <a:lnTo>
                    <a:pt x="4751" y="4156"/>
                  </a:lnTo>
                  <a:lnTo>
                    <a:pt x="5407" y="3282"/>
                  </a:lnTo>
                  <a:close/>
                  <a:moveTo>
                    <a:pt x="2344" y="3282"/>
                  </a:moveTo>
                  <a:lnTo>
                    <a:pt x="1969" y="3282"/>
                  </a:lnTo>
                  <a:lnTo>
                    <a:pt x="2219" y="2563"/>
                  </a:lnTo>
                  <a:lnTo>
                    <a:pt x="1532" y="3501"/>
                  </a:lnTo>
                  <a:lnTo>
                    <a:pt x="1876" y="3501"/>
                  </a:lnTo>
                  <a:lnTo>
                    <a:pt x="1688" y="4156"/>
                  </a:lnTo>
                  <a:lnTo>
                    <a:pt x="2344" y="3282"/>
                  </a:lnTo>
                  <a:close/>
                  <a:moveTo>
                    <a:pt x="9968" y="5843"/>
                  </a:moveTo>
                  <a:lnTo>
                    <a:pt x="9625" y="5843"/>
                  </a:lnTo>
                  <a:lnTo>
                    <a:pt x="9875" y="5125"/>
                  </a:lnTo>
                  <a:lnTo>
                    <a:pt x="9156" y="6062"/>
                  </a:lnTo>
                  <a:lnTo>
                    <a:pt x="9531" y="6062"/>
                  </a:lnTo>
                  <a:lnTo>
                    <a:pt x="9343" y="6718"/>
                  </a:lnTo>
                  <a:lnTo>
                    <a:pt x="9968" y="5843"/>
                  </a:lnTo>
                  <a:close/>
                  <a:moveTo>
                    <a:pt x="8468" y="3282"/>
                  </a:moveTo>
                  <a:lnTo>
                    <a:pt x="8093" y="3282"/>
                  </a:lnTo>
                  <a:lnTo>
                    <a:pt x="8343" y="2563"/>
                  </a:lnTo>
                  <a:lnTo>
                    <a:pt x="7625" y="3501"/>
                  </a:lnTo>
                  <a:lnTo>
                    <a:pt x="8000" y="3501"/>
                  </a:lnTo>
                  <a:lnTo>
                    <a:pt x="7812" y="4156"/>
                  </a:lnTo>
                  <a:lnTo>
                    <a:pt x="8468" y="3282"/>
                  </a:lnTo>
                  <a:close/>
                  <a:moveTo>
                    <a:pt x="9968" y="3282"/>
                  </a:moveTo>
                  <a:lnTo>
                    <a:pt x="9625" y="3282"/>
                  </a:lnTo>
                  <a:lnTo>
                    <a:pt x="9875" y="2563"/>
                  </a:lnTo>
                  <a:lnTo>
                    <a:pt x="9156" y="3501"/>
                  </a:lnTo>
                  <a:lnTo>
                    <a:pt x="9531" y="3501"/>
                  </a:lnTo>
                  <a:lnTo>
                    <a:pt x="9343" y="4156"/>
                  </a:lnTo>
                  <a:lnTo>
                    <a:pt x="9968" y="3282"/>
                  </a:lnTo>
                  <a:close/>
                  <a:moveTo>
                    <a:pt x="10156" y="8125"/>
                  </a:moveTo>
                  <a:lnTo>
                    <a:pt x="10812" y="7250"/>
                  </a:lnTo>
                  <a:lnTo>
                    <a:pt x="10437" y="7250"/>
                  </a:lnTo>
                  <a:lnTo>
                    <a:pt x="10687" y="6531"/>
                  </a:lnTo>
                  <a:lnTo>
                    <a:pt x="10000" y="7437"/>
                  </a:lnTo>
                  <a:lnTo>
                    <a:pt x="10343" y="7437"/>
                  </a:lnTo>
                  <a:lnTo>
                    <a:pt x="10156" y="8125"/>
                  </a:lnTo>
                  <a:close/>
                  <a:moveTo>
                    <a:pt x="8468" y="5843"/>
                  </a:moveTo>
                  <a:lnTo>
                    <a:pt x="8093" y="5843"/>
                  </a:lnTo>
                  <a:lnTo>
                    <a:pt x="8343" y="5125"/>
                  </a:lnTo>
                  <a:lnTo>
                    <a:pt x="7625" y="6062"/>
                  </a:lnTo>
                  <a:lnTo>
                    <a:pt x="8000" y="6062"/>
                  </a:lnTo>
                  <a:lnTo>
                    <a:pt x="7812" y="6718"/>
                  </a:lnTo>
                  <a:lnTo>
                    <a:pt x="8468" y="5843"/>
                  </a:lnTo>
                  <a:close/>
                  <a:moveTo>
                    <a:pt x="6937" y="3282"/>
                  </a:moveTo>
                  <a:lnTo>
                    <a:pt x="6562" y="3282"/>
                  </a:lnTo>
                  <a:lnTo>
                    <a:pt x="6812" y="2563"/>
                  </a:lnTo>
                  <a:lnTo>
                    <a:pt x="6125" y="3501"/>
                  </a:lnTo>
                  <a:lnTo>
                    <a:pt x="6468" y="3501"/>
                  </a:lnTo>
                  <a:lnTo>
                    <a:pt x="6281" y="4156"/>
                  </a:lnTo>
                  <a:lnTo>
                    <a:pt x="6937" y="3282"/>
                  </a:lnTo>
                  <a:close/>
                  <a:moveTo>
                    <a:pt x="6281" y="1594"/>
                  </a:moveTo>
                  <a:lnTo>
                    <a:pt x="6937" y="719"/>
                  </a:lnTo>
                  <a:lnTo>
                    <a:pt x="6562" y="719"/>
                  </a:lnTo>
                  <a:lnTo>
                    <a:pt x="6812" y="0"/>
                  </a:lnTo>
                  <a:lnTo>
                    <a:pt x="6125" y="938"/>
                  </a:lnTo>
                  <a:lnTo>
                    <a:pt x="6468" y="938"/>
                  </a:lnTo>
                  <a:lnTo>
                    <a:pt x="6281" y="1594"/>
                  </a:lnTo>
                  <a:close/>
                  <a:moveTo>
                    <a:pt x="2532" y="5562"/>
                  </a:moveTo>
                  <a:lnTo>
                    <a:pt x="3157" y="4687"/>
                  </a:lnTo>
                  <a:lnTo>
                    <a:pt x="2813" y="4687"/>
                  </a:lnTo>
                  <a:lnTo>
                    <a:pt x="3032" y="3969"/>
                  </a:lnTo>
                  <a:lnTo>
                    <a:pt x="2344" y="4875"/>
                  </a:lnTo>
                  <a:lnTo>
                    <a:pt x="2719" y="4875"/>
                  </a:lnTo>
                  <a:lnTo>
                    <a:pt x="2532" y="5562"/>
                  </a:lnTo>
                  <a:close/>
                  <a:moveTo>
                    <a:pt x="2532" y="8125"/>
                  </a:moveTo>
                  <a:lnTo>
                    <a:pt x="3157" y="7250"/>
                  </a:lnTo>
                  <a:lnTo>
                    <a:pt x="2813" y="7250"/>
                  </a:lnTo>
                  <a:lnTo>
                    <a:pt x="3032" y="6531"/>
                  </a:lnTo>
                  <a:lnTo>
                    <a:pt x="2344" y="7437"/>
                  </a:lnTo>
                  <a:lnTo>
                    <a:pt x="2719" y="7437"/>
                  </a:lnTo>
                  <a:lnTo>
                    <a:pt x="2532" y="8125"/>
                  </a:lnTo>
                  <a:close/>
                  <a:moveTo>
                    <a:pt x="2532" y="3001"/>
                  </a:moveTo>
                  <a:lnTo>
                    <a:pt x="3157" y="2126"/>
                  </a:lnTo>
                  <a:lnTo>
                    <a:pt x="2813" y="2126"/>
                  </a:lnTo>
                  <a:lnTo>
                    <a:pt x="3032" y="1407"/>
                  </a:lnTo>
                  <a:lnTo>
                    <a:pt x="2344" y="2313"/>
                  </a:lnTo>
                  <a:lnTo>
                    <a:pt x="2719" y="2313"/>
                  </a:lnTo>
                  <a:lnTo>
                    <a:pt x="2532" y="3001"/>
                  </a:lnTo>
                  <a:close/>
                  <a:moveTo>
                    <a:pt x="4032" y="8125"/>
                  </a:moveTo>
                  <a:lnTo>
                    <a:pt x="4688" y="7250"/>
                  </a:lnTo>
                  <a:lnTo>
                    <a:pt x="4344" y="7250"/>
                  </a:lnTo>
                  <a:lnTo>
                    <a:pt x="4563" y="6531"/>
                  </a:lnTo>
                  <a:lnTo>
                    <a:pt x="3876" y="7437"/>
                  </a:lnTo>
                  <a:lnTo>
                    <a:pt x="4251" y="7437"/>
                  </a:lnTo>
                  <a:lnTo>
                    <a:pt x="4032" y="8125"/>
                  </a:lnTo>
                  <a:close/>
                  <a:moveTo>
                    <a:pt x="3219" y="1594"/>
                  </a:moveTo>
                  <a:lnTo>
                    <a:pt x="3876" y="719"/>
                  </a:lnTo>
                  <a:lnTo>
                    <a:pt x="3501" y="719"/>
                  </a:lnTo>
                  <a:lnTo>
                    <a:pt x="3751" y="0"/>
                  </a:lnTo>
                  <a:lnTo>
                    <a:pt x="3063" y="938"/>
                  </a:lnTo>
                  <a:lnTo>
                    <a:pt x="3407" y="938"/>
                  </a:lnTo>
                  <a:lnTo>
                    <a:pt x="3219" y="1594"/>
                  </a:lnTo>
                  <a:close/>
                  <a:moveTo>
                    <a:pt x="1688" y="1594"/>
                  </a:moveTo>
                  <a:lnTo>
                    <a:pt x="2344" y="719"/>
                  </a:lnTo>
                  <a:lnTo>
                    <a:pt x="1969" y="719"/>
                  </a:lnTo>
                  <a:lnTo>
                    <a:pt x="2219" y="0"/>
                  </a:lnTo>
                  <a:lnTo>
                    <a:pt x="1532" y="938"/>
                  </a:lnTo>
                  <a:lnTo>
                    <a:pt x="1876" y="938"/>
                  </a:lnTo>
                  <a:lnTo>
                    <a:pt x="1688" y="1594"/>
                  </a:lnTo>
                  <a:close/>
                  <a:moveTo>
                    <a:pt x="1001" y="8125"/>
                  </a:moveTo>
                  <a:lnTo>
                    <a:pt x="1626" y="7250"/>
                  </a:lnTo>
                  <a:lnTo>
                    <a:pt x="1282" y="7250"/>
                  </a:lnTo>
                  <a:lnTo>
                    <a:pt x="1532" y="6531"/>
                  </a:lnTo>
                  <a:lnTo>
                    <a:pt x="813" y="7437"/>
                  </a:lnTo>
                  <a:lnTo>
                    <a:pt x="1188" y="7437"/>
                  </a:lnTo>
                  <a:lnTo>
                    <a:pt x="1001" y="8125"/>
                  </a:lnTo>
                  <a:close/>
                  <a:moveTo>
                    <a:pt x="157" y="4156"/>
                  </a:moveTo>
                  <a:lnTo>
                    <a:pt x="813" y="3282"/>
                  </a:lnTo>
                  <a:lnTo>
                    <a:pt x="469" y="3282"/>
                  </a:lnTo>
                  <a:lnTo>
                    <a:pt x="688" y="2563"/>
                  </a:lnTo>
                  <a:lnTo>
                    <a:pt x="0" y="3501"/>
                  </a:lnTo>
                  <a:lnTo>
                    <a:pt x="376" y="3501"/>
                  </a:lnTo>
                  <a:lnTo>
                    <a:pt x="157" y="4156"/>
                  </a:lnTo>
                  <a:close/>
                  <a:moveTo>
                    <a:pt x="9343" y="1594"/>
                  </a:moveTo>
                  <a:lnTo>
                    <a:pt x="9968" y="719"/>
                  </a:lnTo>
                  <a:lnTo>
                    <a:pt x="9625" y="719"/>
                  </a:lnTo>
                  <a:lnTo>
                    <a:pt x="9875" y="0"/>
                  </a:lnTo>
                  <a:lnTo>
                    <a:pt x="9156" y="938"/>
                  </a:lnTo>
                  <a:lnTo>
                    <a:pt x="9531" y="938"/>
                  </a:lnTo>
                  <a:lnTo>
                    <a:pt x="9343" y="1594"/>
                  </a:lnTo>
                  <a:close/>
                  <a:moveTo>
                    <a:pt x="157" y="6718"/>
                  </a:moveTo>
                  <a:lnTo>
                    <a:pt x="813" y="5843"/>
                  </a:lnTo>
                  <a:lnTo>
                    <a:pt x="469" y="5843"/>
                  </a:lnTo>
                  <a:lnTo>
                    <a:pt x="688" y="5125"/>
                  </a:lnTo>
                  <a:lnTo>
                    <a:pt x="0" y="6062"/>
                  </a:lnTo>
                  <a:lnTo>
                    <a:pt x="376" y="6062"/>
                  </a:lnTo>
                  <a:lnTo>
                    <a:pt x="157" y="6718"/>
                  </a:lnTo>
                  <a:close/>
                  <a:moveTo>
                    <a:pt x="4032" y="5562"/>
                  </a:moveTo>
                  <a:lnTo>
                    <a:pt x="4688" y="4687"/>
                  </a:lnTo>
                  <a:lnTo>
                    <a:pt x="4344" y="4687"/>
                  </a:lnTo>
                  <a:lnTo>
                    <a:pt x="4563" y="3969"/>
                  </a:lnTo>
                  <a:lnTo>
                    <a:pt x="3876" y="4875"/>
                  </a:lnTo>
                  <a:lnTo>
                    <a:pt x="4251" y="4875"/>
                  </a:lnTo>
                  <a:lnTo>
                    <a:pt x="4032" y="5562"/>
                  </a:lnTo>
                  <a:close/>
                  <a:moveTo>
                    <a:pt x="1001" y="5562"/>
                  </a:moveTo>
                  <a:lnTo>
                    <a:pt x="1626" y="4687"/>
                  </a:lnTo>
                  <a:lnTo>
                    <a:pt x="1282" y="4687"/>
                  </a:lnTo>
                  <a:lnTo>
                    <a:pt x="1532" y="3969"/>
                  </a:lnTo>
                  <a:lnTo>
                    <a:pt x="813" y="4875"/>
                  </a:lnTo>
                  <a:lnTo>
                    <a:pt x="1188" y="4875"/>
                  </a:lnTo>
                  <a:lnTo>
                    <a:pt x="1001" y="5562"/>
                  </a:lnTo>
                  <a:close/>
                  <a:moveTo>
                    <a:pt x="1001" y="3001"/>
                  </a:moveTo>
                  <a:lnTo>
                    <a:pt x="1626" y="2126"/>
                  </a:lnTo>
                  <a:lnTo>
                    <a:pt x="1282" y="2126"/>
                  </a:lnTo>
                  <a:lnTo>
                    <a:pt x="1532" y="1407"/>
                  </a:lnTo>
                  <a:lnTo>
                    <a:pt x="813" y="2313"/>
                  </a:lnTo>
                  <a:lnTo>
                    <a:pt x="1188" y="2313"/>
                  </a:lnTo>
                  <a:lnTo>
                    <a:pt x="1001" y="3001"/>
                  </a:lnTo>
                  <a:close/>
                  <a:moveTo>
                    <a:pt x="157" y="1594"/>
                  </a:moveTo>
                  <a:lnTo>
                    <a:pt x="813" y="719"/>
                  </a:lnTo>
                  <a:lnTo>
                    <a:pt x="469" y="719"/>
                  </a:lnTo>
                  <a:lnTo>
                    <a:pt x="688" y="0"/>
                  </a:lnTo>
                  <a:lnTo>
                    <a:pt x="0" y="938"/>
                  </a:lnTo>
                  <a:lnTo>
                    <a:pt x="376" y="938"/>
                  </a:lnTo>
                  <a:lnTo>
                    <a:pt x="157" y="1594"/>
                  </a:lnTo>
                  <a:close/>
                  <a:moveTo>
                    <a:pt x="4032" y="3001"/>
                  </a:moveTo>
                  <a:lnTo>
                    <a:pt x="4688" y="2126"/>
                  </a:lnTo>
                  <a:lnTo>
                    <a:pt x="4344" y="2126"/>
                  </a:lnTo>
                  <a:lnTo>
                    <a:pt x="4563" y="1407"/>
                  </a:lnTo>
                  <a:lnTo>
                    <a:pt x="3876" y="2313"/>
                  </a:lnTo>
                  <a:lnTo>
                    <a:pt x="4251" y="2313"/>
                  </a:lnTo>
                  <a:lnTo>
                    <a:pt x="4032" y="3001"/>
                  </a:lnTo>
                  <a:close/>
                  <a:moveTo>
                    <a:pt x="7093" y="3001"/>
                  </a:moveTo>
                  <a:lnTo>
                    <a:pt x="7750" y="2126"/>
                  </a:lnTo>
                  <a:lnTo>
                    <a:pt x="7375" y="2126"/>
                  </a:lnTo>
                  <a:lnTo>
                    <a:pt x="7625" y="1407"/>
                  </a:lnTo>
                  <a:lnTo>
                    <a:pt x="6937" y="2313"/>
                  </a:lnTo>
                  <a:lnTo>
                    <a:pt x="7281" y="2313"/>
                  </a:lnTo>
                  <a:lnTo>
                    <a:pt x="7093" y="3001"/>
                  </a:lnTo>
                  <a:close/>
                  <a:moveTo>
                    <a:pt x="8625" y="8125"/>
                  </a:moveTo>
                  <a:lnTo>
                    <a:pt x="9281" y="7250"/>
                  </a:lnTo>
                  <a:lnTo>
                    <a:pt x="8906" y="7250"/>
                  </a:lnTo>
                  <a:lnTo>
                    <a:pt x="9156" y="6531"/>
                  </a:lnTo>
                  <a:lnTo>
                    <a:pt x="8468" y="7437"/>
                  </a:lnTo>
                  <a:lnTo>
                    <a:pt x="8812" y="7437"/>
                  </a:lnTo>
                  <a:lnTo>
                    <a:pt x="8625" y="8125"/>
                  </a:lnTo>
                  <a:close/>
                  <a:moveTo>
                    <a:pt x="7812" y="1594"/>
                  </a:moveTo>
                  <a:lnTo>
                    <a:pt x="8468" y="719"/>
                  </a:lnTo>
                  <a:lnTo>
                    <a:pt x="8093" y="719"/>
                  </a:lnTo>
                  <a:lnTo>
                    <a:pt x="8343" y="0"/>
                  </a:lnTo>
                  <a:lnTo>
                    <a:pt x="7625" y="938"/>
                  </a:lnTo>
                  <a:lnTo>
                    <a:pt x="8000" y="938"/>
                  </a:lnTo>
                  <a:lnTo>
                    <a:pt x="7812" y="1594"/>
                  </a:lnTo>
                  <a:close/>
                  <a:moveTo>
                    <a:pt x="8625" y="5562"/>
                  </a:moveTo>
                  <a:lnTo>
                    <a:pt x="9281" y="4687"/>
                  </a:lnTo>
                  <a:lnTo>
                    <a:pt x="8906" y="4687"/>
                  </a:lnTo>
                  <a:lnTo>
                    <a:pt x="9156" y="3969"/>
                  </a:lnTo>
                  <a:lnTo>
                    <a:pt x="8468" y="4875"/>
                  </a:lnTo>
                  <a:lnTo>
                    <a:pt x="8812" y="4875"/>
                  </a:lnTo>
                  <a:lnTo>
                    <a:pt x="8625" y="5562"/>
                  </a:lnTo>
                  <a:close/>
                  <a:moveTo>
                    <a:pt x="8625" y="3001"/>
                  </a:moveTo>
                  <a:lnTo>
                    <a:pt x="9281" y="2126"/>
                  </a:lnTo>
                  <a:lnTo>
                    <a:pt x="8906" y="2126"/>
                  </a:lnTo>
                  <a:lnTo>
                    <a:pt x="9156" y="1407"/>
                  </a:lnTo>
                  <a:lnTo>
                    <a:pt x="8468" y="2313"/>
                  </a:lnTo>
                  <a:lnTo>
                    <a:pt x="8812" y="2313"/>
                  </a:lnTo>
                  <a:lnTo>
                    <a:pt x="8625" y="3001"/>
                  </a:lnTo>
                  <a:close/>
                  <a:moveTo>
                    <a:pt x="7093" y="5562"/>
                  </a:moveTo>
                  <a:lnTo>
                    <a:pt x="7750" y="4687"/>
                  </a:lnTo>
                  <a:lnTo>
                    <a:pt x="7375" y="4687"/>
                  </a:lnTo>
                  <a:lnTo>
                    <a:pt x="7625" y="3969"/>
                  </a:lnTo>
                  <a:lnTo>
                    <a:pt x="6937" y="4875"/>
                  </a:lnTo>
                  <a:lnTo>
                    <a:pt x="7281" y="4875"/>
                  </a:lnTo>
                  <a:lnTo>
                    <a:pt x="7093" y="5562"/>
                  </a:lnTo>
                  <a:close/>
                  <a:moveTo>
                    <a:pt x="5563" y="8125"/>
                  </a:moveTo>
                  <a:lnTo>
                    <a:pt x="6218" y="7250"/>
                  </a:lnTo>
                  <a:lnTo>
                    <a:pt x="5843" y="7250"/>
                  </a:lnTo>
                  <a:lnTo>
                    <a:pt x="6093" y="6531"/>
                  </a:lnTo>
                  <a:lnTo>
                    <a:pt x="5407" y="7437"/>
                  </a:lnTo>
                  <a:lnTo>
                    <a:pt x="5751" y="7437"/>
                  </a:lnTo>
                  <a:lnTo>
                    <a:pt x="5563" y="8125"/>
                  </a:lnTo>
                  <a:close/>
                  <a:moveTo>
                    <a:pt x="4751" y="1594"/>
                  </a:moveTo>
                  <a:lnTo>
                    <a:pt x="5407" y="719"/>
                  </a:lnTo>
                  <a:lnTo>
                    <a:pt x="5032" y="719"/>
                  </a:lnTo>
                  <a:lnTo>
                    <a:pt x="5282" y="0"/>
                  </a:lnTo>
                  <a:lnTo>
                    <a:pt x="4594" y="938"/>
                  </a:lnTo>
                  <a:lnTo>
                    <a:pt x="4938" y="938"/>
                  </a:lnTo>
                  <a:lnTo>
                    <a:pt x="4751" y="1594"/>
                  </a:lnTo>
                  <a:close/>
                  <a:moveTo>
                    <a:pt x="5563" y="3001"/>
                  </a:moveTo>
                  <a:lnTo>
                    <a:pt x="6218" y="2126"/>
                  </a:lnTo>
                  <a:lnTo>
                    <a:pt x="5843" y="2126"/>
                  </a:lnTo>
                  <a:lnTo>
                    <a:pt x="6093" y="1407"/>
                  </a:lnTo>
                  <a:lnTo>
                    <a:pt x="5407" y="2313"/>
                  </a:lnTo>
                  <a:lnTo>
                    <a:pt x="5751" y="2313"/>
                  </a:lnTo>
                  <a:lnTo>
                    <a:pt x="5563" y="3001"/>
                  </a:lnTo>
                  <a:close/>
                  <a:moveTo>
                    <a:pt x="5563" y="5562"/>
                  </a:moveTo>
                  <a:lnTo>
                    <a:pt x="6218" y="4687"/>
                  </a:lnTo>
                  <a:lnTo>
                    <a:pt x="5843" y="4687"/>
                  </a:lnTo>
                  <a:lnTo>
                    <a:pt x="6093" y="3969"/>
                  </a:lnTo>
                  <a:lnTo>
                    <a:pt x="5407" y="4875"/>
                  </a:lnTo>
                  <a:lnTo>
                    <a:pt x="5751" y="4875"/>
                  </a:lnTo>
                  <a:lnTo>
                    <a:pt x="5563" y="5562"/>
                  </a:lnTo>
                  <a:close/>
                  <a:moveTo>
                    <a:pt x="7093" y="8125"/>
                  </a:moveTo>
                  <a:lnTo>
                    <a:pt x="7750" y="7250"/>
                  </a:lnTo>
                  <a:lnTo>
                    <a:pt x="7375" y="7250"/>
                  </a:lnTo>
                  <a:lnTo>
                    <a:pt x="7625" y="6531"/>
                  </a:lnTo>
                  <a:lnTo>
                    <a:pt x="6937" y="7437"/>
                  </a:lnTo>
                  <a:lnTo>
                    <a:pt x="7281" y="7437"/>
                  </a:lnTo>
                  <a:lnTo>
                    <a:pt x="7093" y="812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99521" y="796213"/>
            <a:ext cx="4075155" cy="3551074"/>
          </a:xfrm>
          <a:prstGeom prst="rect">
            <a:avLst/>
          </a:prstGeom>
        </p:spPr>
        <p:txBody>
          <a:bodyPr lIns="91420" tIns="45710" rIns="91420" bIns="45710" anchor="ctr">
            <a:noAutofit/>
          </a:bodyPr>
          <a:lstStyle>
            <a:lvl1pPr marL="169863" indent="-1698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tabLst>
                <a:tab pos="341313" algn="l"/>
              </a:tabLst>
              <a:defRPr lang="en-GB" sz="200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ＭＳ Ｐゴシック" charset="0"/>
                <a:cs typeface="CiscoSans"/>
              </a:defRPr>
            </a:lvl1pPr>
            <a:lvl2pPr marL="341313" indent="-1714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lang="en-GB" sz="180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ＭＳ Ｐゴシック" charset="0"/>
                <a:cs typeface="CiscoSans"/>
              </a:defRPr>
            </a:lvl2pPr>
            <a:lvl3pPr marL="747558" indent="-171415">
              <a:lnSpc>
                <a:spcPct val="100000"/>
              </a:lnSpc>
              <a:spcBef>
                <a:spcPts val="1100"/>
              </a:spcBef>
              <a:buClr>
                <a:schemeClr val="tx1"/>
              </a:buClr>
              <a:buSzPct val="60000"/>
              <a:buFont typeface="Arial"/>
              <a:buChar char="•"/>
              <a:defRPr lang="en-GB" sz="200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ＭＳ Ｐゴシック" charset="0"/>
                <a:cs typeface="CiscoSans"/>
              </a:defRPr>
            </a:lvl3pPr>
            <a:lvl4pPr marL="911035" indent="-171415">
              <a:lnSpc>
                <a:spcPct val="100000"/>
              </a:lnSpc>
              <a:spcBef>
                <a:spcPts val="1100"/>
              </a:spcBef>
              <a:buClr>
                <a:schemeClr val="tx1"/>
              </a:buClr>
              <a:buSzPct val="60000"/>
              <a:buFont typeface="Arial"/>
              <a:buChar char="•"/>
              <a:defRPr lang="en-GB" sz="200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ＭＳ Ｐゴシック" charset="0"/>
                <a:cs typeface="CiscoSans"/>
              </a:defRPr>
            </a:lvl4pPr>
            <a:lvl5pPr marL="1082450" indent="-168240">
              <a:lnSpc>
                <a:spcPct val="100000"/>
              </a:lnSpc>
              <a:spcBef>
                <a:spcPts val="1100"/>
              </a:spcBef>
              <a:buClr>
                <a:schemeClr val="tx1"/>
              </a:buClr>
              <a:buSzPct val="60000"/>
              <a:buFont typeface="Arial"/>
              <a:buChar char="•"/>
              <a:defRPr lang="en-US" sz="2000" kern="1200" dirty="0">
                <a:solidFill>
                  <a:schemeClr val="tx1"/>
                </a:solidFill>
                <a:latin typeface="CiscoSansTT Light" panose="020B0503020201020303" pitchFamily="34" charset="0"/>
                <a:ea typeface="ＭＳ Ｐゴシック" charset="0"/>
                <a:cs typeface="CiscoSans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2" name="Title 2">
            <a:extLst>
              <a:ext uri="{FF2B5EF4-FFF2-40B4-BE49-F238E27FC236}">
                <a16:creationId xmlns:a16="http://schemas.microsoft.com/office/drawing/2014/main" id="{9259FFFA-F74E-B143-8C68-EFB508DA7F9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8056" y="192024"/>
            <a:ext cx="2722529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b="0" i="0" u="none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Agenda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 dirty="0"/>
              <a:t>Presentation ID</a:t>
            </a: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eeform 1">
            <a:extLst>
              <a:ext uri="{FF2B5EF4-FFF2-40B4-BE49-F238E27FC236}">
                <a16:creationId xmlns:a16="http://schemas.microsoft.com/office/drawing/2014/main" id="{58D3D469-D82F-4EEC-85C3-A505DF729862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699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443497" y="582930"/>
            <a:ext cx="8257006" cy="33192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tx2"/>
                </a:solidFill>
                <a:latin typeface="CiscoSansTT Light" panose="020B0503020201020303" pitchFamily="34" charset="0"/>
                <a:ea typeface="+mn-ea"/>
                <a:cs typeface="CiscoSans"/>
              </a:defRPr>
            </a:lvl1pPr>
          </a:lstStyle>
          <a:p>
            <a:pPr lvl="0"/>
            <a:r>
              <a:rPr lang="en-US" noProof="0" dirty="0"/>
              <a:t>Click icon to add media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bg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2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84407E7C-DC70-456D-86C7-8BAE86BCF268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8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359719" y="584002"/>
            <a:ext cx="4424562" cy="33192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tx2"/>
                </a:solidFill>
                <a:latin typeface="CiscoSansTT Light" panose="020B0503020201020303" pitchFamily="34" charset="0"/>
                <a:ea typeface="+mn-ea"/>
                <a:cs typeface="CiscoSans"/>
              </a:defRPr>
            </a:lvl1pPr>
          </a:lstStyle>
          <a:p>
            <a:pPr lvl="0"/>
            <a:r>
              <a:rPr lang="en-US" noProof="0" dirty="0"/>
              <a:t>Click icon to add media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bg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">
            <a:extLst>
              <a:ext uri="{FF2B5EF4-FFF2-40B4-BE49-F238E27FC236}">
                <a16:creationId xmlns:a16="http://schemas.microsoft.com/office/drawing/2014/main" id="{C6AFBDD9-A4CC-4FCE-8947-C9629C70375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971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41828"/>
            <a:ext cx="8139112" cy="46423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1" name="Freeform 1">
            <a:extLst>
              <a:ext uri="{FF2B5EF4-FFF2-40B4-BE49-F238E27FC236}">
                <a16:creationId xmlns:a16="http://schemas.microsoft.com/office/drawing/2014/main" id="{64E84CC2-6693-4521-9A15-4339142F617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1" name="Freeform 1">
            <a:extLst>
              <a:ext uri="{FF2B5EF4-FFF2-40B4-BE49-F238E27FC236}">
                <a16:creationId xmlns:a16="http://schemas.microsoft.com/office/drawing/2014/main" id="{F045167D-C31A-4B5A-B5E3-0A27591B1A89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0" name="Freeform 1">
            <a:extLst>
              <a:ext uri="{FF2B5EF4-FFF2-40B4-BE49-F238E27FC236}">
                <a16:creationId xmlns:a16="http://schemas.microsoft.com/office/drawing/2014/main" id="{463EE97A-F19C-437E-864E-D6CAE83E3BC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915970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74625">
              <a:lnSpc>
                <a:spcPct val="95000"/>
              </a:lnSpc>
              <a:spcBef>
                <a:spcPts val="111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66688">
              <a:lnSpc>
                <a:spcPct val="95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E0DF8860-6BD9-40BD-9677-FF38FCF32081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91440" rIns="91440" anchor="t" anchorCtr="0"/>
          <a:lstStyle>
            <a:lvl1pPr marL="169863" indent="-1698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2000">
                <a:latin typeface="CiscoSansTT Light" panose="020B0503020201020303" pitchFamily="34" charset="0"/>
              </a:defRPr>
            </a:lvl1pPr>
            <a:lvl2pPr marL="346075" indent="-176213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800">
                <a:latin typeface="CiscoSansTT Light" panose="020B0503020201020303" pitchFamily="34" charset="0"/>
              </a:defRPr>
            </a:lvl2pPr>
            <a:lvl3pPr marL="511175" indent="-1714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600">
                <a:latin typeface="CiscoSansTT Light" panose="020B0503020201020303" pitchFamily="34" charset="0"/>
              </a:defRPr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>
                <a:latin typeface="CiscoSansTT Light" panose="020B0503020201020303" pitchFamily="34" charset="0"/>
              </a:defRPr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>
                <a:latin typeface="CiscoSansTT Light" panose="020B05030202010203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23" name="Freeform 1">
            <a:extLst>
              <a:ext uri="{FF2B5EF4-FFF2-40B4-BE49-F238E27FC236}">
                <a16:creationId xmlns:a16="http://schemas.microsoft.com/office/drawing/2014/main" id="{266F2A13-F88D-4A87-8434-4509FC322CCD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168" userDrawn="1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97463" y="530352"/>
            <a:ext cx="3551237" cy="4080510"/>
          </a:xfrm>
          <a:prstGeom prst="rect">
            <a:avLst/>
          </a:prstGeom>
        </p:spPr>
        <p:txBody>
          <a:bodyPr lIns="91440" rIns="91440"/>
          <a:lstStyle>
            <a:lvl1pPr marL="169863" indent="-1698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defRPr sz="2000">
                <a:latin typeface="CiscoSansTT Light" panose="020B0503020201020303" pitchFamily="34" charset="0"/>
              </a:defRPr>
            </a:lvl1pPr>
            <a:lvl2pPr marL="341313" indent="-1714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sz="1800">
                <a:latin typeface="CiscoSansTT Light" panose="020B0503020201020303" pitchFamily="34" charset="0"/>
              </a:defRPr>
            </a:lvl2pPr>
            <a:lvl3pPr marL="511175" indent="-169863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sz="1600">
                <a:latin typeface="CiscoSansTT Light" panose="020B0503020201020303" pitchFamily="34" charset="0"/>
              </a:defRPr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>
                <a:latin typeface="CiscoSansTT Light" panose="020B0503020201020303" pitchFamily="34" charset="0"/>
              </a:defRPr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>
                <a:latin typeface="CiscoSansTT Light" panose="020B05030202010203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43528" y="1643459"/>
            <a:ext cx="3915970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7462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24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66688">
              <a:lnSpc>
                <a:spcPct val="95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5pPr>
          </a:lstStyle>
          <a:p>
            <a:pPr marL="174625" lvl="0" indent="-17462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25" name="Freeform 1">
            <a:extLst>
              <a:ext uri="{FF2B5EF4-FFF2-40B4-BE49-F238E27FC236}">
                <a16:creationId xmlns:a16="http://schemas.microsoft.com/office/drawing/2014/main" id="{EFA6A091-9DFA-45BC-B2A5-CAEFFDDAB45E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D2F33401-9CF3-4F37-80B9-D69939A521F0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20" name="Freeform 1">
            <a:extLst>
              <a:ext uri="{FF2B5EF4-FFF2-40B4-BE49-F238E27FC236}">
                <a16:creationId xmlns:a16="http://schemas.microsoft.com/office/drawing/2014/main" id="{75CF4379-CCDD-4DA6-A912-DF0CFAFA2747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36564" y="1205898"/>
            <a:ext cx="8266112" cy="2743200"/>
          </a:xfrm>
          <a:prstGeom prst="rect">
            <a:avLst/>
          </a:prstGeom>
        </p:spPr>
        <p:txBody>
          <a:bodyPr/>
          <a:lstStyle>
            <a:lvl1pPr>
              <a:spcBef>
                <a:spcPts val="1110"/>
              </a:spcBef>
              <a:buClr>
                <a:schemeClr val="tx1"/>
              </a:buClr>
              <a:buSzPct val="80000"/>
              <a:defRPr lang="en-US" sz="18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341313" indent="-171450">
              <a:spcBef>
                <a:spcPts val="600"/>
              </a:spcBef>
              <a:buClr>
                <a:schemeClr val="tx1"/>
              </a:buClr>
              <a:buSzPct val="80000"/>
              <a:defRPr lang="en-US" sz="16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2pPr>
            <a:lvl3pPr>
              <a:defRPr lang="en-US" sz="20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3pPr>
            <a:lvl4pPr>
              <a:defRPr lang="en-US" sz="20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9" name="Title 18"/>
          <p:cNvSpPr>
            <a:spLocks noGrp="1"/>
          </p:cNvSpPr>
          <p:nvPr>
            <p:ph type="title"/>
          </p:nvPr>
        </p:nvSpPr>
        <p:spPr>
          <a:xfrm>
            <a:off x="448056" y="192024"/>
            <a:ext cx="8257032" cy="731837"/>
          </a:xfrm>
        </p:spPr>
        <p:txBody>
          <a:bodyPr/>
          <a:lstStyle>
            <a:lvl1pPr>
              <a:defRPr>
                <a:latin typeface="CiscoSansTT Light" panose="020B0503020201020303" pitchFamily="34" charset="0"/>
              </a:defRPr>
            </a:lvl1pPr>
          </a:lstStyle>
          <a:p>
            <a:r>
              <a:rPr lang="en-US" dirty="0">
                <a:solidFill>
                  <a:srgbClr val="005073"/>
                </a:solidFill>
              </a:rPr>
              <a:t>Agenda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FA64AA-A28F-498B-A004-4E8816F50A4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4091940"/>
            <a:ext cx="9144000" cy="1051560"/>
            <a:chOff x="0" y="4091940"/>
            <a:chExt cx="9144000" cy="10515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1E39D24-C51B-410F-A295-0F536904E5EB}"/>
                </a:ext>
              </a:extLst>
            </p:cNvPr>
            <p:cNvSpPr/>
            <p:nvPr userDrawn="1"/>
          </p:nvSpPr>
          <p:spPr>
            <a:xfrm>
              <a:off x="0" y="4091940"/>
              <a:ext cx="9144000" cy="1051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1">
              <a:extLst>
                <a:ext uri="{FF2B5EF4-FFF2-40B4-BE49-F238E27FC236}">
                  <a16:creationId xmlns:a16="http://schemas.microsoft.com/office/drawing/2014/main" id="{A0078E69-FFC6-4D39-B9A4-31462FF6DF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144" y="4134483"/>
              <a:ext cx="9125712" cy="1009017"/>
            </a:xfrm>
            <a:custGeom>
              <a:avLst/>
              <a:gdLst>
                <a:gd name="T0" fmla="*/ 25965 w 27999"/>
                <a:gd name="T1" fmla="*/ 2799 h 3094"/>
                <a:gd name="T2" fmla="*/ 26613 w 27999"/>
                <a:gd name="T3" fmla="*/ 1503 h 3094"/>
                <a:gd name="T4" fmla="*/ 26613 w 27999"/>
                <a:gd name="T5" fmla="*/ 1503 h 3094"/>
                <a:gd name="T6" fmla="*/ 21485 w 27999"/>
                <a:gd name="T7" fmla="*/ 678 h 3094"/>
                <a:gd name="T8" fmla="*/ 6808 w 27999"/>
                <a:gd name="T9" fmla="*/ 3093 h 3094"/>
                <a:gd name="T10" fmla="*/ 5099 w 27999"/>
                <a:gd name="T11" fmla="*/ 3093 h 3094"/>
                <a:gd name="T12" fmla="*/ 23105 w 27999"/>
                <a:gd name="T13" fmla="*/ 2799 h 3094"/>
                <a:gd name="T14" fmla="*/ 23105 w 27999"/>
                <a:gd name="T15" fmla="*/ 2799 h 3094"/>
                <a:gd name="T16" fmla="*/ 22516 w 27999"/>
                <a:gd name="T17" fmla="*/ 884 h 3094"/>
                <a:gd name="T18" fmla="*/ 21514 w 27999"/>
                <a:gd name="T19" fmla="*/ 2179 h 3094"/>
                <a:gd name="T20" fmla="*/ 25022 w 27999"/>
                <a:gd name="T21" fmla="*/ 1326 h 3094"/>
                <a:gd name="T22" fmla="*/ 25463 w 27999"/>
                <a:gd name="T23" fmla="*/ 678 h 3094"/>
                <a:gd name="T24" fmla="*/ 24373 w 27999"/>
                <a:gd name="T25" fmla="*/ 678 h 3094"/>
                <a:gd name="T26" fmla="*/ 8252 w 27999"/>
                <a:gd name="T27" fmla="*/ 3093 h 3094"/>
                <a:gd name="T28" fmla="*/ 22310 w 27999"/>
                <a:gd name="T29" fmla="*/ 3093 h 3094"/>
                <a:gd name="T30" fmla="*/ 24019 w 27999"/>
                <a:gd name="T31" fmla="*/ 3093 h 3094"/>
                <a:gd name="T32" fmla="*/ 27674 w 27999"/>
                <a:gd name="T33" fmla="*/ 2003 h 3094"/>
                <a:gd name="T34" fmla="*/ 9933 w 27999"/>
                <a:gd name="T35" fmla="*/ 2415 h 3094"/>
                <a:gd name="T36" fmla="*/ 26908 w 27999"/>
                <a:gd name="T37" fmla="*/ 3093 h 3094"/>
                <a:gd name="T38" fmla="*/ 19952 w 27999"/>
                <a:gd name="T39" fmla="*/ 2415 h 3094"/>
                <a:gd name="T40" fmla="*/ 18302 w 27999"/>
                <a:gd name="T41" fmla="*/ 3093 h 3094"/>
                <a:gd name="T42" fmla="*/ 11348 w 27999"/>
                <a:gd name="T43" fmla="*/ 2415 h 3094"/>
                <a:gd name="T44" fmla="*/ 12556 w 27999"/>
                <a:gd name="T45" fmla="*/ 3093 h 3094"/>
                <a:gd name="T46" fmla="*/ 17093 w 27999"/>
                <a:gd name="T47" fmla="*/ 2415 h 3094"/>
                <a:gd name="T48" fmla="*/ 20718 w 27999"/>
                <a:gd name="T49" fmla="*/ 1326 h 3094"/>
                <a:gd name="T50" fmla="*/ 6808 w 27999"/>
                <a:gd name="T51" fmla="*/ 678 h 3094"/>
                <a:gd name="T52" fmla="*/ 5069 w 27999"/>
                <a:gd name="T53" fmla="*/ 2003 h 3094"/>
                <a:gd name="T54" fmla="*/ 5129 w 27999"/>
                <a:gd name="T55" fmla="*/ 1503 h 3094"/>
                <a:gd name="T56" fmla="*/ 5129 w 27999"/>
                <a:gd name="T57" fmla="*/ 1503 h 3094"/>
                <a:gd name="T58" fmla="*/ 6072 w 27999"/>
                <a:gd name="T59" fmla="*/ 2179 h 3094"/>
                <a:gd name="T60" fmla="*/ 8606 w 27999"/>
                <a:gd name="T61" fmla="*/ 2179 h 3094"/>
                <a:gd name="T62" fmla="*/ 8488 w 27999"/>
                <a:gd name="T63" fmla="*/ 0 h 3094"/>
                <a:gd name="T64" fmla="*/ 7604 w 27999"/>
                <a:gd name="T65" fmla="*/ 2003 h 3094"/>
                <a:gd name="T66" fmla="*/ 3625 w 27999"/>
                <a:gd name="T67" fmla="*/ 2003 h 3094"/>
                <a:gd name="T68" fmla="*/ 825 w 27999"/>
                <a:gd name="T69" fmla="*/ 1503 h 3094"/>
                <a:gd name="T70" fmla="*/ 825 w 27999"/>
                <a:gd name="T71" fmla="*/ 1503 h 3094"/>
                <a:gd name="T72" fmla="*/ 3861 w 27999"/>
                <a:gd name="T73" fmla="*/ 884 h 3094"/>
                <a:gd name="T74" fmla="*/ 1415 w 27999"/>
                <a:gd name="T75" fmla="*/ 2179 h 3094"/>
                <a:gd name="T76" fmla="*/ 649 w 27999"/>
                <a:gd name="T77" fmla="*/ 1326 h 3094"/>
                <a:gd name="T78" fmla="*/ 2506 w 27999"/>
                <a:gd name="T79" fmla="*/ 678 h 3094"/>
                <a:gd name="T80" fmla="*/ 10021 w 27999"/>
                <a:gd name="T81" fmla="*/ 678 h 3094"/>
                <a:gd name="T82" fmla="*/ 14499 w 27999"/>
                <a:gd name="T83" fmla="*/ 2799 h 3094"/>
                <a:gd name="T84" fmla="*/ 14499 w 27999"/>
                <a:gd name="T85" fmla="*/ 2799 h 3094"/>
                <a:gd name="T86" fmla="*/ 15325 w 27999"/>
                <a:gd name="T87" fmla="*/ 884 h 3094"/>
                <a:gd name="T88" fmla="*/ 17211 w 27999"/>
                <a:gd name="T89" fmla="*/ 2179 h 3094"/>
                <a:gd name="T90" fmla="*/ 16416 w 27999"/>
                <a:gd name="T91" fmla="*/ 1326 h 3094"/>
                <a:gd name="T92" fmla="*/ 10463 w 27999"/>
                <a:gd name="T93" fmla="*/ 2003 h 3094"/>
                <a:gd name="T94" fmla="*/ 18625 w 27999"/>
                <a:gd name="T95" fmla="*/ 678 h 3094"/>
                <a:gd name="T96" fmla="*/ 18803 w 27999"/>
                <a:gd name="T97" fmla="*/ 2799 h 3094"/>
                <a:gd name="T98" fmla="*/ 18803 w 27999"/>
                <a:gd name="T99" fmla="*/ 2799 h 3094"/>
                <a:gd name="T100" fmla="*/ 16769 w 27999"/>
                <a:gd name="T101" fmla="*/ 884 h 3094"/>
                <a:gd name="T102" fmla="*/ 19304 w 27999"/>
                <a:gd name="T103" fmla="*/ 884 h 3094"/>
                <a:gd name="T104" fmla="*/ 11348 w 27999"/>
                <a:gd name="T105" fmla="*/ 0 h 3094"/>
                <a:gd name="T106" fmla="*/ 12556 w 27999"/>
                <a:gd name="T107" fmla="*/ 678 h 3094"/>
                <a:gd name="T108" fmla="*/ 12231 w 27999"/>
                <a:gd name="T109" fmla="*/ 2003 h 3094"/>
                <a:gd name="T110" fmla="*/ 13056 w 27999"/>
                <a:gd name="T111" fmla="*/ 2799 h 3094"/>
                <a:gd name="T112" fmla="*/ 13056 w 27999"/>
                <a:gd name="T113" fmla="*/ 2799 h 3094"/>
                <a:gd name="T114" fmla="*/ 13911 w 27999"/>
                <a:gd name="T115" fmla="*/ 884 h 3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99" h="3094">
                  <a:moveTo>
                    <a:pt x="26141" y="2179"/>
                  </a:moveTo>
                  <a:lnTo>
                    <a:pt x="25817" y="2179"/>
                  </a:lnTo>
                  <a:lnTo>
                    <a:pt x="26466" y="1326"/>
                  </a:lnTo>
                  <a:lnTo>
                    <a:pt x="26230" y="2003"/>
                  </a:lnTo>
                  <a:lnTo>
                    <a:pt x="26583" y="2003"/>
                  </a:lnTo>
                  <a:lnTo>
                    <a:pt x="25965" y="2799"/>
                  </a:lnTo>
                  <a:lnTo>
                    <a:pt x="26141" y="2179"/>
                  </a:lnTo>
                  <a:close/>
                  <a:moveTo>
                    <a:pt x="1091" y="3093"/>
                  </a:moveTo>
                  <a:lnTo>
                    <a:pt x="1327" y="2415"/>
                  </a:lnTo>
                  <a:lnTo>
                    <a:pt x="796" y="3093"/>
                  </a:lnTo>
                  <a:lnTo>
                    <a:pt x="1091" y="3093"/>
                  </a:lnTo>
                  <a:close/>
                  <a:moveTo>
                    <a:pt x="26613" y="1503"/>
                  </a:moveTo>
                  <a:lnTo>
                    <a:pt x="27231" y="678"/>
                  </a:lnTo>
                  <a:lnTo>
                    <a:pt x="26908" y="678"/>
                  </a:lnTo>
                  <a:lnTo>
                    <a:pt x="27113" y="0"/>
                  </a:lnTo>
                  <a:lnTo>
                    <a:pt x="26466" y="884"/>
                  </a:lnTo>
                  <a:lnTo>
                    <a:pt x="26819" y="884"/>
                  </a:lnTo>
                  <a:lnTo>
                    <a:pt x="26613" y="1503"/>
                  </a:lnTo>
                  <a:close/>
                  <a:moveTo>
                    <a:pt x="2506" y="3093"/>
                  </a:moveTo>
                  <a:lnTo>
                    <a:pt x="2742" y="2415"/>
                  </a:lnTo>
                  <a:lnTo>
                    <a:pt x="2240" y="3093"/>
                  </a:lnTo>
                  <a:lnTo>
                    <a:pt x="2506" y="3093"/>
                  </a:lnTo>
                  <a:close/>
                  <a:moveTo>
                    <a:pt x="20895" y="1503"/>
                  </a:moveTo>
                  <a:lnTo>
                    <a:pt x="21485" y="678"/>
                  </a:lnTo>
                  <a:lnTo>
                    <a:pt x="21161" y="678"/>
                  </a:lnTo>
                  <a:lnTo>
                    <a:pt x="21396" y="0"/>
                  </a:lnTo>
                  <a:lnTo>
                    <a:pt x="20718" y="884"/>
                  </a:lnTo>
                  <a:lnTo>
                    <a:pt x="21072" y="884"/>
                  </a:lnTo>
                  <a:lnTo>
                    <a:pt x="20895" y="1503"/>
                  </a:lnTo>
                  <a:close/>
                  <a:moveTo>
                    <a:pt x="6808" y="3093"/>
                  </a:moveTo>
                  <a:lnTo>
                    <a:pt x="7044" y="2415"/>
                  </a:lnTo>
                  <a:lnTo>
                    <a:pt x="6543" y="3093"/>
                  </a:lnTo>
                  <a:lnTo>
                    <a:pt x="6808" y="3093"/>
                  </a:lnTo>
                  <a:close/>
                  <a:moveTo>
                    <a:pt x="5394" y="3093"/>
                  </a:moveTo>
                  <a:lnTo>
                    <a:pt x="5629" y="2415"/>
                  </a:lnTo>
                  <a:lnTo>
                    <a:pt x="5099" y="3093"/>
                  </a:lnTo>
                  <a:lnTo>
                    <a:pt x="5394" y="3093"/>
                  </a:lnTo>
                  <a:close/>
                  <a:moveTo>
                    <a:pt x="3950" y="3093"/>
                  </a:moveTo>
                  <a:lnTo>
                    <a:pt x="4186" y="2415"/>
                  </a:lnTo>
                  <a:lnTo>
                    <a:pt x="3655" y="3093"/>
                  </a:lnTo>
                  <a:lnTo>
                    <a:pt x="3950" y="3093"/>
                  </a:lnTo>
                  <a:close/>
                  <a:moveTo>
                    <a:pt x="23105" y="2799"/>
                  </a:moveTo>
                  <a:lnTo>
                    <a:pt x="23695" y="2003"/>
                  </a:lnTo>
                  <a:lnTo>
                    <a:pt x="23371" y="2003"/>
                  </a:lnTo>
                  <a:lnTo>
                    <a:pt x="23577" y="1326"/>
                  </a:lnTo>
                  <a:lnTo>
                    <a:pt x="22929" y="2179"/>
                  </a:lnTo>
                  <a:lnTo>
                    <a:pt x="23283" y="2179"/>
                  </a:lnTo>
                  <a:lnTo>
                    <a:pt x="23105" y="2799"/>
                  </a:lnTo>
                  <a:close/>
                  <a:moveTo>
                    <a:pt x="22339" y="1503"/>
                  </a:moveTo>
                  <a:lnTo>
                    <a:pt x="22929" y="678"/>
                  </a:lnTo>
                  <a:lnTo>
                    <a:pt x="22604" y="678"/>
                  </a:lnTo>
                  <a:lnTo>
                    <a:pt x="22811" y="0"/>
                  </a:lnTo>
                  <a:lnTo>
                    <a:pt x="22162" y="884"/>
                  </a:lnTo>
                  <a:lnTo>
                    <a:pt x="22516" y="884"/>
                  </a:lnTo>
                  <a:lnTo>
                    <a:pt x="22339" y="1503"/>
                  </a:lnTo>
                  <a:close/>
                  <a:moveTo>
                    <a:pt x="21661" y="2799"/>
                  </a:moveTo>
                  <a:lnTo>
                    <a:pt x="22280" y="2003"/>
                  </a:lnTo>
                  <a:lnTo>
                    <a:pt x="21926" y="2003"/>
                  </a:lnTo>
                  <a:lnTo>
                    <a:pt x="22162" y="1326"/>
                  </a:lnTo>
                  <a:lnTo>
                    <a:pt x="21514" y="2179"/>
                  </a:lnTo>
                  <a:lnTo>
                    <a:pt x="21839" y="2179"/>
                  </a:lnTo>
                  <a:lnTo>
                    <a:pt x="21661" y="2799"/>
                  </a:lnTo>
                  <a:close/>
                  <a:moveTo>
                    <a:pt x="24520" y="2799"/>
                  </a:moveTo>
                  <a:lnTo>
                    <a:pt x="25139" y="2003"/>
                  </a:lnTo>
                  <a:lnTo>
                    <a:pt x="24786" y="2003"/>
                  </a:lnTo>
                  <a:lnTo>
                    <a:pt x="25022" y="1326"/>
                  </a:lnTo>
                  <a:lnTo>
                    <a:pt x="24373" y="2179"/>
                  </a:lnTo>
                  <a:lnTo>
                    <a:pt x="24697" y="2179"/>
                  </a:lnTo>
                  <a:lnTo>
                    <a:pt x="24520" y="2799"/>
                  </a:lnTo>
                  <a:close/>
                  <a:moveTo>
                    <a:pt x="25198" y="1503"/>
                  </a:moveTo>
                  <a:lnTo>
                    <a:pt x="25787" y="678"/>
                  </a:lnTo>
                  <a:lnTo>
                    <a:pt x="25463" y="678"/>
                  </a:lnTo>
                  <a:lnTo>
                    <a:pt x="25699" y="0"/>
                  </a:lnTo>
                  <a:lnTo>
                    <a:pt x="25022" y="884"/>
                  </a:lnTo>
                  <a:lnTo>
                    <a:pt x="25375" y="884"/>
                  </a:lnTo>
                  <a:lnTo>
                    <a:pt x="25198" y="1503"/>
                  </a:lnTo>
                  <a:close/>
                  <a:moveTo>
                    <a:pt x="23754" y="1503"/>
                  </a:moveTo>
                  <a:lnTo>
                    <a:pt x="24373" y="678"/>
                  </a:lnTo>
                  <a:lnTo>
                    <a:pt x="24019" y="678"/>
                  </a:lnTo>
                  <a:lnTo>
                    <a:pt x="24255" y="0"/>
                  </a:lnTo>
                  <a:lnTo>
                    <a:pt x="23607" y="884"/>
                  </a:lnTo>
                  <a:lnTo>
                    <a:pt x="23930" y="884"/>
                  </a:lnTo>
                  <a:lnTo>
                    <a:pt x="23754" y="1503"/>
                  </a:lnTo>
                  <a:close/>
                  <a:moveTo>
                    <a:pt x="8252" y="3093"/>
                  </a:moveTo>
                  <a:lnTo>
                    <a:pt x="8488" y="2415"/>
                  </a:lnTo>
                  <a:lnTo>
                    <a:pt x="7958" y="3093"/>
                  </a:lnTo>
                  <a:lnTo>
                    <a:pt x="8252" y="3093"/>
                  </a:lnTo>
                  <a:close/>
                  <a:moveTo>
                    <a:pt x="22604" y="3093"/>
                  </a:moveTo>
                  <a:lnTo>
                    <a:pt x="22811" y="2415"/>
                  </a:lnTo>
                  <a:lnTo>
                    <a:pt x="22310" y="3093"/>
                  </a:lnTo>
                  <a:lnTo>
                    <a:pt x="22604" y="3093"/>
                  </a:lnTo>
                  <a:close/>
                  <a:moveTo>
                    <a:pt x="21161" y="3093"/>
                  </a:moveTo>
                  <a:lnTo>
                    <a:pt x="21396" y="2415"/>
                  </a:lnTo>
                  <a:lnTo>
                    <a:pt x="20865" y="3093"/>
                  </a:lnTo>
                  <a:lnTo>
                    <a:pt x="21161" y="3093"/>
                  </a:lnTo>
                  <a:close/>
                  <a:moveTo>
                    <a:pt x="24019" y="3093"/>
                  </a:moveTo>
                  <a:lnTo>
                    <a:pt x="24255" y="2415"/>
                  </a:lnTo>
                  <a:lnTo>
                    <a:pt x="23725" y="3093"/>
                  </a:lnTo>
                  <a:lnTo>
                    <a:pt x="24019" y="3093"/>
                  </a:lnTo>
                  <a:close/>
                  <a:moveTo>
                    <a:pt x="27409" y="2799"/>
                  </a:moveTo>
                  <a:lnTo>
                    <a:pt x="27998" y="2003"/>
                  </a:lnTo>
                  <a:lnTo>
                    <a:pt x="27674" y="2003"/>
                  </a:lnTo>
                  <a:lnTo>
                    <a:pt x="27880" y="1326"/>
                  </a:lnTo>
                  <a:lnTo>
                    <a:pt x="27231" y="2179"/>
                  </a:lnTo>
                  <a:lnTo>
                    <a:pt x="27585" y="2179"/>
                  </a:lnTo>
                  <a:lnTo>
                    <a:pt x="27409" y="2799"/>
                  </a:lnTo>
                  <a:close/>
                  <a:moveTo>
                    <a:pt x="9697" y="3093"/>
                  </a:moveTo>
                  <a:lnTo>
                    <a:pt x="9933" y="2415"/>
                  </a:lnTo>
                  <a:lnTo>
                    <a:pt x="9402" y="3093"/>
                  </a:lnTo>
                  <a:lnTo>
                    <a:pt x="9697" y="3093"/>
                  </a:lnTo>
                  <a:close/>
                  <a:moveTo>
                    <a:pt x="26908" y="3093"/>
                  </a:moveTo>
                  <a:lnTo>
                    <a:pt x="27113" y="2415"/>
                  </a:lnTo>
                  <a:lnTo>
                    <a:pt x="26613" y="3093"/>
                  </a:lnTo>
                  <a:lnTo>
                    <a:pt x="26908" y="3093"/>
                  </a:lnTo>
                  <a:close/>
                  <a:moveTo>
                    <a:pt x="25463" y="3093"/>
                  </a:moveTo>
                  <a:lnTo>
                    <a:pt x="25699" y="2415"/>
                  </a:lnTo>
                  <a:lnTo>
                    <a:pt x="25169" y="3093"/>
                  </a:lnTo>
                  <a:lnTo>
                    <a:pt x="25463" y="3093"/>
                  </a:lnTo>
                  <a:close/>
                  <a:moveTo>
                    <a:pt x="19717" y="3093"/>
                  </a:moveTo>
                  <a:lnTo>
                    <a:pt x="19952" y="2415"/>
                  </a:lnTo>
                  <a:lnTo>
                    <a:pt x="19421" y="3093"/>
                  </a:lnTo>
                  <a:lnTo>
                    <a:pt x="19717" y="3093"/>
                  </a:lnTo>
                  <a:close/>
                  <a:moveTo>
                    <a:pt x="18302" y="3093"/>
                  </a:moveTo>
                  <a:lnTo>
                    <a:pt x="18508" y="2415"/>
                  </a:lnTo>
                  <a:lnTo>
                    <a:pt x="18007" y="3093"/>
                  </a:lnTo>
                  <a:lnTo>
                    <a:pt x="18302" y="3093"/>
                  </a:lnTo>
                  <a:close/>
                  <a:moveTo>
                    <a:pt x="14000" y="3093"/>
                  </a:moveTo>
                  <a:lnTo>
                    <a:pt x="14205" y="2415"/>
                  </a:lnTo>
                  <a:lnTo>
                    <a:pt x="13705" y="3093"/>
                  </a:lnTo>
                  <a:lnTo>
                    <a:pt x="14000" y="3093"/>
                  </a:lnTo>
                  <a:close/>
                  <a:moveTo>
                    <a:pt x="11112" y="3093"/>
                  </a:moveTo>
                  <a:lnTo>
                    <a:pt x="11348" y="2415"/>
                  </a:lnTo>
                  <a:lnTo>
                    <a:pt x="10846" y="3093"/>
                  </a:lnTo>
                  <a:lnTo>
                    <a:pt x="11112" y="3093"/>
                  </a:lnTo>
                  <a:close/>
                  <a:moveTo>
                    <a:pt x="12556" y="3093"/>
                  </a:moveTo>
                  <a:lnTo>
                    <a:pt x="12791" y="2415"/>
                  </a:lnTo>
                  <a:lnTo>
                    <a:pt x="12260" y="3093"/>
                  </a:lnTo>
                  <a:lnTo>
                    <a:pt x="12556" y="3093"/>
                  </a:lnTo>
                  <a:close/>
                  <a:moveTo>
                    <a:pt x="15413" y="3093"/>
                  </a:moveTo>
                  <a:lnTo>
                    <a:pt x="15649" y="2415"/>
                  </a:lnTo>
                  <a:lnTo>
                    <a:pt x="15148" y="3093"/>
                  </a:lnTo>
                  <a:lnTo>
                    <a:pt x="15413" y="3093"/>
                  </a:lnTo>
                  <a:close/>
                  <a:moveTo>
                    <a:pt x="16857" y="3093"/>
                  </a:moveTo>
                  <a:lnTo>
                    <a:pt x="17093" y="2415"/>
                  </a:lnTo>
                  <a:lnTo>
                    <a:pt x="16563" y="3093"/>
                  </a:lnTo>
                  <a:lnTo>
                    <a:pt x="16857" y="3093"/>
                  </a:lnTo>
                  <a:close/>
                  <a:moveTo>
                    <a:pt x="20217" y="2799"/>
                  </a:moveTo>
                  <a:lnTo>
                    <a:pt x="20836" y="2003"/>
                  </a:lnTo>
                  <a:lnTo>
                    <a:pt x="20482" y="2003"/>
                  </a:lnTo>
                  <a:lnTo>
                    <a:pt x="20718" y="1326"/>
                  </a:lnTo>
                  <a:lnTo>
                    <a:pt x="20070" y="2179"/>
                  </a:lnTo>
                  <a:lnTo>
                    <a:pt x="20394" y="2179"/>
                  </a:lnTo>
                  <a:lnTo>
                    <a:pt x="20217" y="2799"/>
                  </a:lnTo>
                  <a:close/>
                  <a:moveTo>
                    <a:pt x="6543" y="1503"/>
                  </a:moveTo>
                  <a:lnTo>
                    <a:pt x="7162" y="678"/>
                  </a:lnTo>
                  <a:lnTo>
                    <a:pt x="6808" y="678"/>
                  </a:lnTo>
                  <a:lnTo>
                    <a:pt x="7044" y="0"/>
                  </a:lnTo>
                  <a:lnTo>
                    <a:pt x="6396" y="884"/>
                  </a:lnTo>
                  <a:lnTo>
                    <a:pt x="6720" y="884"/>
                  </a:lnTo>
                  <a:lnTo>
                    <a:pt x="6543" y="1503"/>
                  </a:lnTo>
                  <a:close/>
                  <a:moveTo>
                    <a:pt x="4451" y="2799"/>
                  </a:moveTo>
                  <a:lnTo>
                    <a:pt x="5069" y="2003"/>
                  </a:lnTo>
                  <a:lnTo>
                    <a:pt x="4716" y="2003"/>
                  </a:lnTo>
                  <a:lnTo>
                    <a:pt x="4951" y="1326"/>
                  </a:lnTo>
                  <a:lnTo>
                    <a:pt x="4303" y="2179"/>
                  </a:lnTo>
                  <a:lnTo>
                    <a:pt x="4628" y="2179"/>
                  </a:lnTo>
                  <a:lnTo>
                    <a:pt x="4451" y="2799"/>
                  </a:lnTo>
                  <a:close/>
                  <a:moveTo>
                    <a:pt x="5129" y="1503"/>
                  </a:moveTo>
                  <a:lnTo>
                    <a:pt x="5718" y="678"/>
                  </a:lnTo>
                  <a:lnTo>
                    <a:pt x="5394" y="678"/>
                  </a:lnTo>
                  <a:lnTo>
                    <a:pt x="5629" y="0"/>
                  </a:lnTo>
                  <a:lnTo>
                    <a:pt x="4951" y="884"/>
                  </a:lnTo>
                  <a:lnTo>
                    <a:pt x="5305" y="884"/>
                  </a:lnTo>
                  <a:lnTo>
                    <a:pt x="5129" y="1503"/>
                  </a:lnTo>
                  <a:close/>
                  <a:moveTo>
                    <a:pt x="5894" y="2799"/>
                  </a:moveTo>
                  <a:lnTo>
                    <a:pt x="6484" y="2003"/>
                  </a:lnTo>
                  <a:lnTo>
                    <a:pt x="6160" y="2003"/>
                  </a:lnTo>
                  <a:lnTo>
                    <a:pt x="6396" y="1326"/>
                  </a:lnTo>
                  <a:lnTo>
                    <a:pt x="5718" y="2179"/>
                  </a:lnTo>
                  <a:lnTo>
                    <a:pt x="6072" y="2179"/>
                  </a:lnTo>
                  <a:lnTo>
                    <a:pt x="5894" y="2799"/>
                  </a:lnTo>
                  <a:close/>
                  <a:moveTo>
                    <a:pt x="8754" y="2799"/>
                  </a:moveTo>
                  <a:lnTo>
                    <a:pt x="9373" y="2003"/>
                  </a:lnTo>
                  <a:lnTo>
                    <a:pt x="9019" y="2003"/>
                  </a:lnTo>
                  <a:lnTo>
                    <a:pt x="9255" y="1326"/>
                  </a:lnTo>
                  <a:lnTo>
                    <a:pt x="8606" y="2179"/>
                  </a:lnTo>
                  <a:lnTo>
                    <a:pt x="8930" y="2179"/>
                  </a:lnTo>
                  <a:lnTo>
                    <a:pt x="8754" y="2799"/>
                  </a:lnTo>
                  <a:close/>
                  <a:moveTo>
                    <a:pt x="7987" y="1503"/>
                  </a:moveTo>
                  <a:lnTo>
                    <a:pt x="8606" y="678"/>
                  </a:lnTo>
                  <a:lnTo>
                    <a:pt x="8252" y="678"/>
                  </a:lnTo>
                  <a:lnTo>
                    <a:pt x="8488" y="0"/>
                  </a:lnTo>
                  <a:lnTo>
                    <a:pt x="7840" y="884"/>
                  </a:lnTo>
                  <a:lnTo>
                    <a:pt x="8165" y="884"/>
                  </a:lnTo>
                  <a:lnTo>
                    <a:pt x="7987" y="1503"/>
                  </a:lnTo>
                  <a:close/>
                  <a:moveTo>
                    <a:pt x="7309" y="2799"/>
                  </a:moveTo>
                  <a:lnTo>
                    <a:pt x="7929" y="2003"/>
                  </a:lnTo>
                  <a:lnTo>
                    <a:pt x="7604" y="2003"/>
                  </a:lnTo>
                  <a:lnTo>
                    <a:pt x="7811" y="1326"/>
                  </a:lnTo>
                  <a:lnTo>
                    <a:pt x="7162" y="2179"/>
                  </a:lnTo>
                  <a:lnTo>
                    <a:pt x="7516" y="2179"/>
                  </a:lnTo>
                  <a:lnTo>
                    <a:pt x="7309" y="2799"/>
                  </a:lnTo>
                  <a:close/>
                  <a:moveTo>
                    <a:pt x="3036" y="2799"/>
                  </a:moveTo>
                  <a:lnTo>
                    <a:pt x="3625" y="2003"/>
                  </a:lnTo>
                  <a:lnTo>
                    <a:pt x="3301" y="2003"/>
                  </a:lnTo>
                  <a:lnTo>
                    <a:pt x="3507" y="1326"/>
                  </a:lnTo>
                  <a:lnTo>
                    <a:pt x="2860" y="2179"/>
                  </a:lnTo>
                  <a:lnTo>
                    <a:pt x="3213" y="2179"/>
                  </a:lnTo>
                  <a:lnTo>
                    <a:pt x="3036" y="2799"/>
                  </a:lnTo>
                  <a:close/>
                  <a:moveTo>
                    <a:pt x="825" y="1503"/>
                  </a:moveTo>
                  <a:lnTo>
                    <a:pt x="1415" y="678"/>
                  </a:lnTo>
                  <a:lnTo>
                    <a:pt x="1091" y="678"/>
                  </a:lnTo>
                  <a:lnTo>
                    <a:pt x="1327" y="0"/>
                  </a:lnTo>
                  <a:lnTo>
                    <a:pt x="649" y="884"/>
                  </a:lnTo>
                  <a:lnTo>
                    <a:pt x="1003" y="884"/>
                  </a:lnTo>
                  <a:lnTo>
                    <a:pt x="825" y="1503"/>
                  </a:lnTo>
                  <a:close/>
                  <a:moveTo>
                    <a:pt x="3685" y="1503"/>
                  </a:moveTo>
                  <a:lnTo>
                    <a:pt x="4303" y="678"/>
                  </a:lnTo>
                  <a:lnTo>
                    <a:pt x="3950" y="678"/>
                  </a:lnTo>
                  <a:lnTo>
                    <a:pt x="4186" y="0"/>
                  </a:lnTo>
                  <a:lnTo>
                    <a:pt x="3537" y="884"/>
                  </a:lnTo>
                  <a:lnTo>
                    <a:pt x="3861" y="884"/>
                  </a:lnTo>
                  <a:lnTo>
                    <a:pt x="3685" y="1503"/>
                  </a:lnTo>
                  <a:close/>
                  <a:moveTo>
                    <a:pt x="1592" y="2799"/>
                  </a:moveTo>
                  <a:lnTo>
                    <a:pt x="2181" y="2003"/>
                  </a:lnTo>
                  <a:lnTo>
                    <a:pt x="1857" y="2003"/>
                  </a:lnTo>
                  <a:lnTo>
                    <a:pt x="2093" y="1326"/>
                  </a:lnTo>
                  <a:lnTo>
                    <a:pt x="1415" y="2179"/>
                  </a:lnTo>
                  <a:lnTo>
                    <a:pt x="1768" y="2179"/>
                  </a:lnTo>
                  <a:lnTo>
                    <a:pt x="1592" y="2799"/>
                  </a:lnTo>
                  <a:close/>
                  <a:moveTo>
                    <a:pt x="148" y="2799"/>
                  </a:moveTo>
                  <a:lnTo>
                    <a:pt x="767" y="2003"/>
                  </a:lnTo>
                  <a:lnTo>
                    <a:pt x="413" y="2003"/>
                  </a:lnTo>
                  <a:lnTo>
                    <a:pt x="649" y="1326"/>
                  </a:lnTo>
                  <a:lnTo>
                    <a:pt x="0" y="2179"/>
                  </a:lnTo>
                  <a:lnTo>
                    <a:pt x="324" y="2179"/>
                  </a:lnTo>
                  <a:lnTo>
                    <a:pt x="148" y="2799"/>
                  </a:lnTo>
                  <a:close/>
                  <a:moveTo>
                    <a:pt x="2240" y="1503"/>
                  </a:moveTo>
                  <a:lnTo>
                    <a:pt x="2860" y="678"/>
                  </a:lnTo>
                  <a:lnTo>
                    <a:pt x="2506" y="678"/>
                  </a:lnTo>
                  <a:lnTo>
                    <a:pt x="2742" y="0"/>
                  </a:lnTo>
                  <a:lnTo>
                    <a:pt x="2093" y="884"/>
                  </a:lnTo>
                  <a:lnTo>
                    <a:pt x="2446" y="884"/>
                  </a:lnTo>
                  <a:lnTo>
                    <a:pt x="2240" y="1503"/>
                  </a:lnTo>
                  <a:close/>
                  <a:moveTo>
                    <a:pt x="9431" y="1503"/>
                  </a:moveTo>
                  <a:lnTo>
                    <a:pt x="10021" y="678"/>
                  </a:lnTo>
                  <a:lnTo>
                    <a:pt x="9697" y="678"/>
                  </a:lnTo>
                  <a:lnTo>
                    <a:pt x="9933" y="0"/>
                  </a:lnTo>
                  <a:lnTo>
                    <a:pt x="9255" y="884"/>
                  </a:lnTo>
                  <a:lnTo>
                    <a:pt x="9608" y="884"/>
                  </a:lnTo>
                  <a:lnTo>
                    <a:pt x="9431" y="1503"/>
                  </a:lnTo>
                  <a:close/>
                  <a:moveTo>
                    <a:pt x="14499" y="2799"/>
                  </a:moveTo>
                  <a:lnTo>
                    <a:pt x="15089" y="2003"/>
                  </a:lnTo>
                  <a:lnTo>
                    <a:pt x="14765" y="2003"/>
                  </a:lnTo>
                  <a:lnTo>
                    <a:pt x="15001" y="1326"/>
                  </a:lnTo>
                  <a:lnTo>
                    <a:pt x="14323" y="2179"/>
                  </a:lnTo>
                  <a:lnTo>
                    <a:pt x="14677" y="2179"/>
                  </a:lnTo>
                  <a:lnTo>
                    <a:pt x="14499" y="2799"/>
                  </a:lnTo>
                  <a:close/>
                  <a:moveTo>
                    <a:pt x="15148" y="1503"/>
                  </a:moveTo>
                  <a:lnTo>
                    <a:pt x="15767" y="678"/>
                  </a:lnTo>
                  <a:lnTo>
                    <a:pt x="15413" y="678"/>
                  </a:lnTo>
                  <a:lnTo>
                    <a:pt x="15649" y="0"/>
                  </a:lnTo>
                  <a:lnTo>
                    <a:pt x="15001" y="884"/>
                  </a:lnTo>
                  <a:lnTo>
                    <a:pt x="15325" y="884"/>
                  </a:lnTo>
                  <a:lnTo>
                    <a:pt x="15148" y="1503"/>
                  </a:lnTo>
                  <a:close/>
                  <a:moveTo>
                    <a:pt x="17359" y="2799"/>
                  </a:moveTo>
                  <a:lnTo>
                    <a:pt x="17978" y="2003"/>
                  </a:lnTo>
                  <a:lnTo>
                    <a:pt x="17624" y="2003"/>
                  </a:lnTo>
                  <a:lnTo>
                    <a:pt x="17860" y="1326"/>
                  </a:lnTo>
                  <a:lnTo>
                    <a:pt x="17211" y="2179"/>
                  </a:lnTo>
                  <a:lnTo>
                    <a:pt x="17535" y="2179"/>
                  </a:lnTo>
                  <a:lnTo>
                    <a:pt x="17359" y="2799"/>
                  </a:lnTo>
                  <a:close/>
                  <a:moveTo>
                    <a:pt x="15914" y="2799"/>
                  </a:moveTo>
                  <a:lnTo>
                    <a:pt x="16534" y="2003"/>
                  </a:lnTo>
                  <a:lnTo>
                    <a:pt x="16180" y="2003"/>
                  </a:lnTo>
                  <a:lnTo>
                    <a:pt x="16416" y="1326"/>
                  </a:lnTo>
                  <a:lnTo>
                    <a:pt x="15767" y="2179"/>
                  </a:lnTo>
                  <a:lnTo>
                    <a:pt x="16121" y="2179"/>
                  </a:lnTo>
                  <a:lnTo>
                    <a:pt x="15914" y="2799"/>
                  </a:lnTo>
                  <a:close/>
                  <a:moveTo>
                    <a:pt x="10198" y="2799"/>
                  </a:moveTo>
                  <a:lnTo>
                    <a:pt x="10787" y="2003"/>
                  </a:lnTo>
                  <a:lnTo>
                    <a:pt x="10463" y="2003"/>
                  </a:lnTo>
                  <a:lnTo>
                    <a:pt x="10699" y="1326"/>
                  </a:lnTo>
                  <a:lnTo>
                    <a:pt x="10021" y="2179"/>
                  </a:lnTo>
                  <a:lnTo>
                    <a:pt x="10374" y="2179"/>
                  </a:lnTo>
                  <a:lnTo>
                    <a:pt x="10198" y="2799"/>
                  </a:lnTo>
                  <a:close/>
                  <a:moveTo>
                    <a:pt x="18036" y="1503"/>
                  </a:moveTo>
                  <a:lnTo>
                    <a:pt x="18625" y="678"/>
                  </a:lnTo>
                  <a:lnTo>
                    <a:pt x="18302" y="678"/>
                  </a:lnTo>
                  <a:lnTo>
                    <a:pt x="18508" y="0"/>
                  </a:lnTo>
                  <a:lnTo>
                    <a:pt x="17860" y="884"/>
                  </a:lnTo>
                  <a:lnTo>
                    <a:pt x="18213" y="884"/>
                  </a:lnTo>
                  <a:lnTo>
                    <a:pt x="18036" y="1503"/>
                  </a:lnTo>
                  <a:close/>
                  <a:moveTo>
                    <a:pt x="18803" y="2799"/>
                  </a:moveTo>
                  <a:lnTo>
                    <a:pt x="19392" y="2003"/>
                  </a:lnTo>
                  <a:lnTo>
                    <a:pt x="19068" y="2003"/>
                  </a:lnTo>
                  <a:lnTo>
                    <a:pt x="19304" y="1326"/>
                  </a:lnTo>
                  <a:lnTo>
                    <a:pt x="18625" y="2179"/>
                  </a:lnTo>
                  <a:lnTo>
                    <a:pt x="18979" y="2179"/>
                  </a:lnTo>
                  <a:lnTo>
                    <a:pt x="18803" y="2799"/>
                  </a:lnTo>
                  <a:close/>
                  <a:moveTo>
                    <a:pt x="16592" y="1503"/>
                  </a:moveTo>
                  <a:lnTo>
                    <a:pt x="17211" y="678"/>
                  </a:lnTo>
                  <a:lnTo>
                    <a:pt x="16857" y="678"/>
                  </a:lnTo>
                  <a:lnTo>
                    <a:pt x="17093" y="0"/>
                  </a:lnTo>
                  <a:lnTo>
                    <a:pt x="16445" y="884"/>
                  </a:lnTo>
                  <a:lnTo>
                    <a:pt x="16769" y="884"/>
                  </a:lnTo>
                  <a:lnTo>
                    <a:pt x="16592" y="1503"/>
                  </a:lnTo>
                  <a:close/>
                  <a:moveTo>
                    <a:pt x="19451" y="1503"/>
                  </a:moveTo>
                  <a:lnTo>
                    <a:pt x="20070" y="678"/>
                  </a:lnTo>
                  <a:lnTo>
                    <a:pt x="19717" y="678"/>
                  </a:lnTo>
                  <a:lnTo>
                    <a:pt x="19952" y="0"/>
                  </a:lnTo>
                  <a:lnTo>
                    <a:pt x="19304" y="884"/>
                  </a:lnTo>
                  <a:lnTo>
                    <a:pt x="19628" y="884"/>
                  </a:lnTo>
                  <a:lnTo>
                    <a:pt x="19451" y="1503"/>
                  </a:lnTo>
                  <a:close/>
                  <a:moveTo>
                    <a:pt x="10846" y="1503"/>
                  </a:moveTo>
                  <a:lnTo>
                    <a:pt x="11465" y="678"/>
                  </a:lnTo>
                  <a:lnTo>
                    <a:pt x="11112" y="678"/>
                  </a:lnTo>
                  <a:lnTo>
                    <a:pt x="11348" y="0"/>
                  </a:lnTo>
                  <a:lnTo>
                    <a:pt x="10699" y="884"/>
                  </a:lnTo>
                  <a:lnTo>
                    <a:pt x="11023" y="884"/>
                  </a:lnTo>
                  <a:lnTo>
                    <a:pt x="10846" y="1503"/>
                  </a:lnTo>
                  <a:close/>
                  <a:moveTo>
                    <a:pt x="12291" y="1503"/>
                  </a:moveTo>
                  <a:lnTo>
                    <a:pt x="12909" y="678"/>
                  </a:lnTo>
                  <a:lnTo>
                    <a:pt x="12556" y="678"/>
                  </a:lnTo>
                  <a:lnTo>
                    <a:pt x="12791" y="0"/>
                  </a:lnTo>
                  <a:lnTo>
                    <a:pt x="12143" y="884"/>
                  </a:lnTo>
                  <a:lnTo>
                    <a:pt x="12467" y="884"/>
                  </a:lnTo>
                  <a:lnTo>
                    <a:pt x="12291" y="1503"/>
                  </a:lnTo>
                  <a:close/>
                  <a:moveTo>
                    <a:pt x="11613" y="2799"/>
                  </a:moveTo>
                  <a:lnTo>
                    <a:pt x="12231" y="2003"/>
                  </a:lnTo>
                  <a:lnTo>
                    <a:pt x="11878" y="2003"/>
                  </a:lnTo>
                  <a:lnTo>
                    <a:pt x="12113" y="1326"/>
                  </a:lnTo>
                  <a:lnTo>
                    <a:pt x="11465" y="2179"/>
                  </a:lnTo>
                  <a:lnTo>
                    <a:pt x="11819" y="2179"/>
                  </a:lnTo>
                  <a:lnTo>
                    <a:pt x="11613" y="2799"/>
                  </a:lnTo>
                  <a:close/>
                  <a:moveTo>
                    <a:pt x="13056" y="2799"/>
                  </a:moveTo>
                  <a:lnTo>
                    <a:pt x="13675" y="2003"/>
                  </a:lnTo>
                  <a:lnTo>
                    <a:pt x="13321" y="2003"/>
                  </a:lnTo>
                  <a:lnTo>
                    <a:pt x="13557" y="1326"/>
                  </a:lnTo>
                  <a:lnTo>
                    <a:pt x="12909" y="2179"/>
                  </a:lnTo>
                  <a:lnTo>
                    <a:pt x="13234" y="2179"/>
                  </a:lnTo>
                  <a:lnTo>
                    <a:pt x="13056" y="2799"/>
                  </a:lnTo>
                  <a:close/>
                  <a:moveTo>
                    <a:pt x="13735" y="1503"/>
                  </a:moveTo>
                  <a:lnTo>
                    <a:pt x="14323" y="678"/>
                  </a:lnTo>
                  <a:lnTo>
                    <a:pt x="14000" y="678"/>
                  </a:lnTo>
                  <a:lnTo>
                    <a:pt x="14205" y="0"/>
                  </a:lnTo>
                  <a:lnTo>
                    <a:pt x="13557" y="884"/>
                  </a:lnTo>
                  <a:lnTo>
                    <a:pt x="13911" y="884"/>
                  </a:lnTo>
                  <a:lnTo>
                    <a:pt x="13735" y="15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white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 bwMode="white"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3"/>
          </p:nvPr>
        </p:nvSpPr>
        <p:spPr bwMode="white"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bg2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104" name="Slide Number Placeholder 1"/>
          <p:cNvSpPr>
            <a:spLocks noGrp="1"/>
          </p:cNvSpPr>
          <p:nvPr>
            <p:ph type="sldNum" sz="quarter" idx="4"/>
          </p:nvPr>
        </p:nvSpPr>
        <p:spPr bwMode="white"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reeform 1">
            <a:extLst>
              <a:ext uri="{FF2B5EF4-FFF2-40B4-BE49-F238E27FC236}">
                <a16:creationId xmlns:a16="http://schemas.microsoft.com/office/drawing/2014/main" id="{DC6CEB94-1C3A-44CF-975B-E1EDEC8CE007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408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DE2B6F91-FF06-4C02-A055-D8E8604373A4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1FFBEF85-04A8-4132-9AF5-761E0EE6CD9A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20" name="Freeform 1">
            <a:extLst>
              <a:ext uri="{FF2B5EF4-FFF2-40B4-BE49-F238E27FC236}">
                <a16:creationId xmlns:a16="http://schemas.microsoft.com/office/drawing/2014/main" id="{CF01BA07-C782-4777-8116-24B97C4D0C31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48056" y="192024"/>
            <a:ext cx="8257032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6251" indent="-6251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solidFill>
                  <a:schemeClr val="bg1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  <a:sym typeface="Arial" pitchFamily="34" charset="0"/>
              </a:rPr>
              <a:t>Complete your online session evaluation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pPr defTabSz="610744"/>
            <a:r>
              <a:rPr lang="en-US"/>
              <a:t>Presentation ID</a:t>
            </a:r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9A4CA7F-9171-4F6E-8F84-4ADF1B0C1A75}"/>
              </a:ext>
            </a:extLst>
          </p:cNvPr>
          <p:cNvSpPr txBox="1">
            <a:spLocks/>
          </p:cNvSpPr>
          <p:nvPr userDrawn="1"/>
        </p:nvSpPr>
        <p:spPr>
          <a:xfrm>
            <a:off x="445619" y="1494628"/>
            <a:ext cx="4830228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87523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C65B7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386656" indent="-1937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C65B7"/>
              </a:buClr>
              <a:buSzPct val="100000"/>
              <a:buFont typeface="Arial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546497" indent="-159842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>
                <a:srgbClr val="0C65B7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706339" indent="-159842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>
                <a:srgbClr val="0C65B7"/>
              </a:buClr>
              <a:buSzPct val="100000"/>
              <a:buFont typeface="Arial" pitchFamily="34" charset="0"/>
              <a:buChar char="–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773311" indent="-66973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1416248" indent="-128588" algn="l" rtl="0" fontAlgn="base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fontAlgn="base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fontAlgn="base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fontAlgn="base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785" indent="0" algn="l" defTabSz="4572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SzPct val="80000"/>
              <a:buNone/>
            </a:pPr>
            <a:r>
              <a:rPr lang="en-US" sz="2000" kern="120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  <a:sym typeface="Arial" pitchFamily="34" charset="0"/>
              </a:rPr>
              <a:t>Give us your feedback to be entered into a Daily Survey Drawing. </a:t>
            </a:r>
          </a:p>
          <a:p>
            <a:pPr marL="1785" indent="0" algn="l" defTabSz="4572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SzPct val="80000"/>
              <a:buNone/>
            </a:pPr>
            <a:r>
              <a:rPr lang="en-US" sz="2000" kern="120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  <a:sym typeface="Arial" pitchFamily="34" charset="0"/>
              </a:rPr>
              <a:t>Complete your session surveys through the Cisco Live mobile app or on </a:t>
            </a:r>
            <a:r>
              <a:rPr lang="en-US" sz="2000" kern="120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  <a:sym typeface="Arial" pitchFamily="34" charset="0"/>
                <a:hlinkClick r:id="rId2"/>
              </a:rPr>
              <a:t>www.</a:t>
            </a:r>
            <a:r>
              <a:rPr lang="en-US" sz="2000" u="sng" kern="120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  <a:sym typeface="Arial" pitchFamily="34" charset="0"/>
                <a:hlinkClick r:id="rId2"/>
              </a:rPr>
              <a:t>CiscoLive.com/us</a:t>
            </a:r>
            <a:r>
              <a:rPr lang="en-US" sz="2000" kern="120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  <a:sym typeface="Arial" pitchFamily="34" charset="0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7735C4-84ED-40C6-9805-DD27B825B79C}"/>
              </a:ext>
            </a:extLst>
          </p:cNvPr>
          <p:cNvSpPr txBox="1"/>
          <p:nvPr userDrawn="1"/>
        </p:nvSpPr>
        <p:spPr>
          <a:xfrm>
            <a:off x="445619" y="3254132"/>
            <a:ext cx="526336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40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Don’t forget: Cisco Live sessions will be available for viewing on demand after the event at </a:t>
            </a:r>
            <a:r>
              <a:rPr lang="en-US" sz="140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  <a:hlinkClick r:id="rId3"/>
              </a:rPr>
              <a:t>www.</a:t>
            </a:r>
            <a:r>
              <a:rPr lang="en-US" sz="1400" u="sng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  <a:hlinkClick r:id="rId3"/>
              </a:rPr>
              <a:t>CiscoLive.com/Online</a:t>
            </a:r>
            <a:r>
              <a:rPr lang="en-US" sz="140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.</a:t>
            </a:r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71EE026E-F10B-4000-8EF4-5E36DD52D072}"/>
              </a:ext>
            </a:extLst>
          </p:cNvPr>
          <p:cNvSpPr/>
          <p:nvPr userDrawn="1"/>
        </p:nvSpPr>
        <p:spPr>
          <a:xfrm rot="16200000">
            <a:off x="6263639" y="788670"/>
            <a:ext cx="2194560" cy="35661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4819DC1-82D4-432E-93EA-28A67851515D}"/>
              </a:ext>
            </a:extLst>
          </p:cNvPr>
          <p:cNvGrpSpPr/>
          <p:nvPr userDrawn="1"/>
        </p:nvGrpSpPr>
        <p:grpSpPr>
          <a:xfrm>
            <a:off x="6228932" y="1967751"/>
            <a:ext cx="2262756" cy="1207998"/>
            <a:chOff x="6359458" y="1911709"/>
            <a:chExt cx="2262756" cy="1207998"/>
          </a:xfrm>
        </p:grpSpPr>
        <p:grpSp>
          <p:nvGrpSpPr>
            <p:cNvPr id="56" name="Group 221">
              <a:extLst>
                <a:ext uri="{FF2B5EF4-FFF2-40B4-BE49-F238E27FC236}">
                  <a16:creationId xmlns:a16="http://schemas.microsoft.com/office/drawing/2014/main" id="{C97A1DE0-EF75-4473-80D0-98196A27577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9458" y="1911709"/>
              <a:ext cx="1700931" cy="1005840"/>
              <a:chOff x="2049" y="1143"/>
              <a:chExt cx="1664" cy="984"/>
            </a:xfrm>
          </p:grpSpPr>
          <p:sp>
            <p:nvSpPr>
              <p:cNvPr id="68" name="Freeform 222">
                <a:extLst>
                  <a:ext uri="{FF2B5EF4-FFF2-40B4-BE49-F238E27FC236}">
                    <a16:creationId xmlns:a16="http://schemas.microsoft.com/office/drawing/2014/main" id="{66964C39-D60F-4CA5-89CC-44A45702B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" y="2058"/>
                <a:ext cx="1664" cy="69"/>
              </a:xfrm>
              <a:custGeom>
                <a:avLst/>
                <a:gdLst>
                  <a:gd name="T0" fmla="*/ 687 w 701"/>
                  <a:gd name="T1" fmla="*/ 29 h 29"/>
                  <a:gd name="T2" fmla="*/ 15 w 701"/>
                  <a:gd name="T3" fmla="*/ 29 h 29"/>
                  <a:gd name="T4" fmla="*/ 0 w 701"/>
                  <a:gd name="T5" fmla="*/ 15 h 29"/>
                  <a:gd name="T6" fmla="*/ 0 w 701"/>
                  <a:gd name="T7" fmla="*/ 15 h 29"/>
                  <a:gd name="T8" fmla="*/ 15 w 701"/>
                  <a:gd name="T9" fmla="*/ 0 h 29"/>
                  <a:gd name="T10" fmla="*/ 687 w 701"/>
                  <a:gd name="T11" fmla="*/ 0 h 29"/>
                  <a:gd name="T12" fmla="*/ 701 w 701"/>
                  <a:gd name="T13" fmla="*/ 15 h 29"/>
                  <a:gd name="T14" fmla="*/ 701 w 701"/>
                  <a:gd name="T15" fmla="*/ 15 h 29"/>
                  <a:gd name="T16" fmla="*/ 687 w 701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1" h="29">
                    <a:moveTo>
                      <a:pt x="687" y="29"/>
                    </a:moveTo>
                    <a:cubicBezTo>
                      <a:pt x="15" y="29"/>
                      <a:pt x="15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687" y="0"/>
                      <a:pt x="687" y="0"/>
                      <a:pt x="687" y="0"/>
                    </a:cubicBezTo>
                    <a:cubicBezTo>
                      <a:pt x="695" y="0"/>
                      <a:pt x="701" y="7"/>
                      <a:pt x="701" y="15"/>
                    </a:cubicBezTo>
                    <a:cubicBezTo>
                      <a:pt x="701" y="15"/>
                      <a:pt x="701" y="15"/>
                      <a:pt x="701" y="15"/>
                    </a:cubicBezTo>
                    <a:cubicBezTo>
                      <a:pt x="701" y="23"/>
                      <a:pt x="695" y="29"/>
                      <a:pt x="687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69" name="Freeform 223">
                <a:extLst>
                  <a:ext uri="{FF2B5EF4-FFF2-40B4-BE49-F238E27FC236}">
                    <a16:creationId xmlns:a16="http://schemas.microsoft.com/office/drawing/2014/main" id="{B25A10A2-A75A-49F1-A69E-FBE8BEAC1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" y="1143"/>
                <a:ext cx="1386" cy="835"/>
              </a:xfrm>
              <a:custGeom>
                <a:avLst/>
                <a:gdLst>
                  <a:gd name="T0" fmla="*/ 555 w 584"/>
                  <a:gd name="T1" fmla="*/ 351 h 351"/>
                  <a:gd name="T2" fmla="*/ 29 w 584"/>
                  <a:gd name="T3" fmla="*/ 351 h 351"/>
                  <a:gd name="T4" fmla="*/ 0 w 584"/>
                  <a:gd name="T5" fmla="*/ 322 h 351"/>
                  <a:gd name="T6" fmla="*/ 0 w 584"/>
                  <a:gd name="T7" fmla="*/ 30 h 351"/>
                  <a:gd name="T8" fmla="*/ 29 w 584"/>
                  <a:gd name="T9" fmla="*/ 0 h 351"/>
                  <a:gd name="T10" fmla="*/ 555 w 584"/>
                  <a:gd name="T11" fmla="*/ 0 h 351"/>
                  <a:gd name="T12" fmla="*/ 584 w 584"/>
                  <a:gd name="T13" fmla="*/ 30 h 351"/>
                  <a:gd name="T14" fmla="*/ 584 w 584"/>
                  <a:gd name="T15" fmla="*/ 322 h 351"/>
                  <a:gd name="T16" fmla="*/ 555 w 584"/>
                  <a:gd name="T17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4" h="351">
                    <a:moveTo>
                      <a:pt x="555" y="351"/>
                    </a:moveTo>
                    <a:cubicBezTo>
                      <a:pt x="29" y="351"/>
                      <a:pt x="29" y="351"/>
                      <a:pt x="29" y="351"/>
                    </a:cubicBezTo>
                    <a:cubicBezTo>
                      <a:pt x="13" y="351"/>
                      <a:pt x="0" y="338"/>
                      <a:pt x="0" y="322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4"/>
                      <a:pt x="13" y="0"/>
                      <a:pt x="29" y="0"/>
                    </a:cubicBezTo>
                    <a:cubicBezTo>
                      <a:pt x="555" y="0"/>
                      <a:pt x="555" y="0"/>
                      <a:pt x="555" y="0"/>
                    </a:cubicBezTo>
                    <a:cubicBezTo>
                      <a:pt x="571" y="0"/>
                      <a:pt x="584" y="14"/>
                      <a:pt x="584" y="30"/>
                    </a:cubicBezTo>
                    <a:cubicBezTo>
                      <a:pt x="584" y="322"/>
                      <a:pt x="584" y="322"/>
                      <a:pt x="584" y="322"/>
                    </a:cubicBezTo>
                    <a:cubicBezTo>
                      <a:pt x="584" y="338"/>
                      <a:pt x="571" y="351"/>
                      <a:pt x="555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70" name="Freeform 224">
                <a:extLst>
                  <a:ext uri="{FF2B5EF4-FFF2-40B4-BE49-F238E27FC236}">
                    <a16:creationId xmlns:a16="http://schemas.microsoft.com/office/drawing/2014/main" id="{C8A793B6-3C7F-4279-9926-5A3C49FC9E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9" y="1143"/>
                <a:ext cx="1386" cy="835"/>
              </a:xfrm>
              <a:custGeom>
                <a:avLst/>
                <a:gdLst>
                  <a:gd name="T0" fmla="*/ 552 w 584"/>
                  <a:gd name="T1" fmla="*/ 32 h 351"/>
                  <a:gd name="T2" fmla="*/ 552 w 584"/>
                  <a:gd name="T3" fmla="*/ 319 h 351"/>
                  <a:gd name="T4" fmla="*/ 32 w 584"/>
                  <a:gd name="T5" fmla="*/ 319 h 351"/>
                  <a:gd name="T6" fmla="*/ 32 w 584"/>
                  <a:gd name="T7" fmla="*/ 32 h 351"/>
                  <a:gd name="T8" fmla="*/ 552 w 584"/>
                  <a:gd name="T9" fmla="*/ 32 h 351"/>
                  <a:gd name="T10" fmla="*/ 555 w 584"/>
                  <a:gd name="T11" fmla="*/ 0 h 351"/>
                  <a:gd name="T12" fmla="*/ 29 w 584"/>
                  <a:gd name="T13" fmla="*/ 0 h 351"/>
                  <a:gd name="T14" fmla="*/ 0 w 584"/>
                  <a:gd name="T15" fmla="*/ 30 h 351"/>
                  <a:gd name="T16" fmla="*/ 0 w 584"/>
                  <a:gd name="T17" fmla="*/ 322 h 351"/>
                  <a:gd name="T18" fmla="*/ 29 w 584"/>
                  <a:gd name="T19" fmla="*/ 351 h 351"/>
                  <a:gd name="T20" fmla="*/ 555 w 584"/>
                  <a:gd name="T21" fmla="*/ 351 h 351"/>
                  <a:gd name="T22" fmla="*/ 584 w 584"/>
                  <a:gd name="T23" fmla="*/ 322 h 351"/>
                  <a:gd name="T24" fmla="*/ 584 w 584"/>
                  <a:gd name="T25" fmla="*/ 30 h 351"/>
                  <a:gd name="T26" fmla="*/ 555 w 584"/>
                  <a:gd name="T2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4" h="351">
                    <a:moveTo>
                      <a:pt x="552" y="32"/>
                    </a:moveTo>
                    <a:cubicBezTo>
                      <a:pt x="552" y="319"/>
                      <a:pt x="552" y="319"/>
                      <a:pt x="552" y="319"/>
                    </a:cubicBezTo>
                    <a:cubicBezTo>
                      <a:pt x="32" y="319"/>
                      <a:pt x="32" y="319"/>
                      <a:pt x="32" y="319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52" y="32"/>
                      <a:pt x="552" y="32"/>
                      <a:pt x="552" y="32"/>
                    </a:cubicBezTo>
                    <a:moveTo>
                      <a:pt x="55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4"/>
                      <a:pt x="0" y="3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38"/>
                      <a:pt x="13" y="351"/>
                      <a:pt x="29" y="351"/>
                    </a:cubicBezTo>
                    <a:cubicBezTo>
                      <a:pt x="555" y="351"/>
                      <a:pt x="555" y="351"/>
                      <a:pt x="555" y="351"/>
                    </a:cubicBezTo>
                    <a:cubicBezTo>
                      <a:pt x="571" y="351"/>
                      <a:pt x="584" y="338"/>
                      <a:pt x="584" y="322"/>
                    </a:cubicBezTo>
                    <a:cubicBezTo>
                      <a:pt x="584" y="30"/>
                      <a:pt x="584" y="30"/>
                      <a:pt x="584" y="30"/>
                    </a:cubicBezTo>
                    <a:cubicBezTo>
                      <a:pt x="584" y="14"/>
                      <a:pt x="571" y="0"/>
                      <a:pt x="5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D616242-F684-40C7-9AC2-2807B65A9B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61363" y="2479627"/>
              <a:ext cx="360851" cy="640080"/>
              <a:chOff x="839748" y="3892512"/>
              <a:chExt cx="167995" cy="297991"/>
            </a:xfrm>
          </p:grpSpPr>
          <p:sp>
            <p:nvSpPr>
              <p:cNvPr id="63" name="Freeform 307">
                <a:extLst>
                  <a:ext uri="{FF2B5EF4-FFF2-40B4-BE49-F238E27FC236}">
                    <a16:creationId xmlns:a16="http://schemas.microsoft.com/office/drawing/2014/main" id="{01670CF8-34A1-46BC-8FDD-A1F5705BA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748" y="3892512"/>
                <a:ext cx="167995" cy="297991"/>
              </a:xfrm>
              <a:custGeom>
                <a:avLst/>
                <a:gdLst>
                  <a:gd name="T0" fmla="*/ 62 w 71"/>
                  <a:gd name="T1" fmla="*/ 0 h 126"/>
                  <a:gd name="T2" fmla="*/ 9 w 71"/>
                  <a:gd name="T3" fmla="*/ 0 h 126"/>
                  <a:gd name="T4" fmla="*/ 0 w 71"/>
                  <a:gd name="T5" fmla="*/ 9 h 126"/>
                  <a:gd name="T6" fmla="*/ 0 w 71"/>
                  <a:gd name="T7" fmla="*/ 117 h 126"/>
                  <a:gd name="T8" fmla="*/ 9 w 71"/>
                  <a:gd name="T9" fmla="*/ 126 h 126"/>
                  <a:gd name="T10" fmla="*/ 62 w 71"/>
                  <a:gd name="T11" fmla="*/ 126 h 126"/>
                  <a:gd name="T12" fmla="*/ 71 w 71"/>
                  <a:gd name="T13" fmla="*/ 117 h 126"/>
                  <a:gd name="T14" fmla="*/ 71 w 71"/>
                  <a:gd name="T15" fmla="*/ 9 h 126"/>
                  <a:gd name="T16" fmla="*/ 62 w 71"/>
                  <a:gd name="T17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126">
                    <a:moveTo>
                      <a:pt x="6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22"/>
                      <a:pt x="4" y="126"/>
                      <a:pt x="9" y="12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7" y="126"/>
                      <a:pt x="71" y="122"/>
                      <a:pt x="71" y="117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64" name="Oval 308">
                <a:extLst>
                  <a:ext uri="{FF2B5EF4-FFF2-40B4-BE49-F238E27FC236}">
                    <a16:creationId xmlns:a16="http://schemas.microsoft.com/office/drawing/2014/main" id="{3640057D-4795-45FF-AEC4-B1DE952A2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747" y="4159503"/>
                <a:ext cx="18999" cy="1899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65" name="Freeform 309">
                <a:extLst>
                  <a:ext uri="{FF2B5EF4-FFF2-40B4-BE49-F238E27FC236}">
                    <a16:creationId xmlns:a16="http://schemas.microsoft.com/office/drawing/2014/main" id="{941E85E6-7354-47E8-BA12-52F4ED3FD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746" y="3909509"/>
                <a:ext cx="35999" cy="2000"/>
              </a:xfrm>
              <a:custGeom>
                <a:avLst/>
                <a:gdLst>
                  <a:gd name="T0" fmla="*/ 15 w 15"/>
                  <a:gd name="T1" fmla="*/ 1 h 1"/>
                  <a:gd name="T2" fmla="*/ 0 w 15"/>
                  <a:gd name="T3" fmla="*/ 1 h 1"/>
                  <a:gd name="T4" fmla="*/ 0 w 15"/>
                  <a:gd name="T5" fmla="*/ 1 h 1"/>
                  <a:gd name="T6" fmla="*/ 0 w 15"/>
                  <a:gd name="T7" fmla="*/ 0 h 1"/>
                  <a:gd name="T8" fmla="*/ 15 w 15"/>
                  <a:gd name="T9" fmla="*/ 0 h 1"/>
                  <a:gd name="T10" fmla="*/ 15 w 15"/>
                  <a:gd name="T11" fmla="*/ 1 h 1"/>
                  <a:gd name="T12" fmla="*/ 15 w 15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">
                    <a:moveTo>
                      <a:pt x="15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66" name="Rectangle 310">
                <a:extLst>
                  <a:ext uri="{FF2B5EF4-FFF2-40B4-BE49-F238E27FC236}">
                    <a16:creationId xmlns:a16="http://schemas.microsoft.com/office/drawing/2014/main" id="{7514F58F-1074-4210-87DC-19C8D791D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747" y="3935508"/>
                <a:ext cx="133996" cy="20599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67" name="Rectangle 311">
                <a:extLst>
                  <a:ext uri="{FF2B5EF4-FFF2-40B4-BE49-F238E27FC236}">
                    <a16:creationId xmlns:a16="http://schemas.microsoft.com/office/drawing/2014/main" id="{8F562477-10D6-4C75-8C3F-9A035C525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747" y="3935508"/>
                <a:ext cx="133996" cy="205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25282BF-73F5-41CA-A178-CC2025802E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60129" y="2296296"/>
              <a:ext cx="621753" cy="822960"/>
              <a:chOff x="1631724" y="3365526"/>
              <a:chExt cx="342990" cy="453986"/>
            </a:xfrm>
          </p:grpSpPr>
          <p:sp>
            <p:nvSpPr>
              <p:cNvPr id="59" name="Freeform 312">
                <a:extLst>
                  <a:ext uri="{FF2B5EF4-FFF2-40B4-BE49-F238E27FC236}">
                    <a16:creationId xmlns:a16="http://schemas.microsoft.com/office/drawing/2014/main" id="{E92EEB39-06DD-4ECC-869E-026C41EF7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724" y="3365526"/>
                <a:ext cx="342990" cy="453986"/>
              </a:xfrm>
              <a:custGeom>
                <a:avLst/>
                <a:gdLst>
                  <a:gd name="T0" fmla="*/ 132 w 145"/>
                  <a:gd name="T1" fmla="*/ 0 h 192"/>
                  <a:gd name="T2" fmla="*/ 13 w 145"/>
                  <a:gd name="T3" fmla="*/ 0 h 192"/>
                  <a:gd name="T4" fmla="*/ 0 w 145"/>
                  <a:gd name="T5" fmla="*/ 13 h 192"/>
                  <a:gd name="T6" fmla="*/ 0 w 145"/>
                  <a:gd name="T7" fmla="*/ 180 h 192"/>
                  <a:gd name="T8" fmla="*/ 13 w 145"/>
                  <a:gd name="T9" fmla="*/ 192 h 192"/>
                  <a:gd name="T10" fmla="*/ 132 w 145"/>
                  <a:gd name="T11" fmla="*/ 192 h 192"/>
                  <a:gd name="T12" fmla="*/ 145 w 145"/>
                  <a:gd name="T13" fmla="*/ 180 h 192"/>
                  <a:gd name="T14" fmla="*/ 145 w 145"/>
                  <a:gd name="T15" fmla="*/ 13 h 192"/>
                  <a:gd name="T16" fmla="*/ 132 w 145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" h="192">
                    <a:moveTo>
                      <a:pt x="132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0" y="187"/>
                      <a:pt x="6" y="192"/>
                      <a:pt x="13" y="192"/>
                    </a:cubicBezTo>
                    <a:cubicBezTo>
                      <a:pt x="132" y="192"/>
                      <a:pt x="132" y="192"/>
                      <a:pt x="132" y="192"/>
                    </a:cubicBezTo>
                    <a:cubicBezTo>
                      <a:pt x="139" y="192"/>
                      <a:pt x="145" y="187"/>
                      <a:pt x="145" y="180"/>
                    </a:cubicBezTo>
                    <a:cubicBezTo>
                      <a:pt x="145" y="13"/>
                      <a:pt x="145" y="13"/>
                      <a:pt x="145" y="13"/>
                    </a:cubicBezTo>
                    <a:cubicBezTo>
                      <a:pt x="145" y="6"/>
                      <a:pt x="139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60" name="Oval 313">
                <a:extLst>
                  <a:ext uri="{FF2B5EF4-FFF2-40B4-BE49-F238E27FC236}">
                    <a16:creationId xmlns:a16="http://schemas.microsoft.com/office/drawing/2014/main" id="{F3A9FDDE-4336-47BA-9D11-041FDDA15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719" y="3769499"/>
                <a:ext cx="30999" cy="2999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61" name="Freeform 314">
                <a:extLst>
                  <a:ext uri="{FF2B5EF4-FFF2-40B4-BE49-F238E27FC236}">
                    <a16:creationId xmlns:a16="http://schemas.microsoft.com/office/drawing/2014/main" id="{860908BA-4F6F-43B6-89FB-DB8FD8F1B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719" y="3590519"/>
                <a:ext cx="56998" cy="4000"/>
              </a:xfrm>
              <a:custGeom>
                <a:avLst/>
                <a:gdLst>
                  <a:gd name="T0" fmla="*/ 23 w 24"/>
                  <a:gd name="T1" fmla="*/ 2 h 2"/>
                  <a:gd name="T2" fmla="*/ 1 w 24"/>
                  <a:gd name="T3" fmla="*/ 2 h 2"/>
                  <a:gd name="T4" fmla="*/ 0 w 24"/>
                  <a:gd name="T5" fmla="*/ 1 h 2"/>
                  <a:gd name="T6" fmla="*/ 1 w 24"/>
                  <a:gd name="T7" fmla="*/ 0 h 2"/>
                  <a:gd name="T8" fmla="*/ 23 w 24"/>
                  <a:gd name="T9" fmla="*/ 0 h 2"/>
                  <a:gd name="T10" fmla="*/ 24 w 24"/>
                  <a:gd name="T11" fmla="*/ 1 h 2"/>
                  <a:gd name="T12" fmla="*/ 23 w 24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">
                    <a:moveTo>
                      <a:pt x="23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4" y="0"/>
                      <a:pt x="24" y="1"/>
                    </a:cubicBezTo>
                    <a:cubicBezTo>
                      <a:pt x="24" y="2"/>
                      <a:pt x="23" y="2"/>
                      <a:pt x="2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62" name="Rectangle 315">
                <a:extLst>
                  <a:ext uri="{FF2B5EF4-FFF2-40B4-BE49-F238E27FC236}">
                    <a16:creationId xmlns:a16="http://schemas.microsoft.com/office/drawing/2014/main" id="{3DCF2984-5D93-4304-B427-3D54DE16E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7723" y="3421957"/>
                <a:ext cx="290991" cy="33399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</p:grpSp>
      </p:grpSp>
      <p:sp>
        <p:nvSpPr>
          <p:cNvPr id="71" name="Freeform 1">
            <a:extLst>
              <a:ext uri="{FF2B5EF4-FFF2-40B4-BE49-F238E27FC236}">
                <a16:creationId xmlns:a16="http://schemas.microsoft.com/office/drawing/2014/main" id="{BCF0B9EF-2A66-4963-8E5A-B4B76AC4E4E8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157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6">
            <a:extLst>
              <a:ext uri="{FF2B5EF4-FFF2-40B4-BE49-F238E27FC236}">
                <a16:creationId xmlns:a16="http://schemas.microsoft.com/office/drawing/2014/main" id="{0D21382F-1630-2F4D-870C-A1590E6F67F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9F73E2A-96A3-4C2D-A492-1BC90CFCD1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41913" y="0"/>
            <a:ext cx="3502087" cy="5143500"/>
          </a:xfrm>
          <a:prstGeom prst="rect">
            <a:avLst/>
          </a:prstGeom>
        </p:spPr>
      </p:pic>
      <p:sp>
        <p:nvSpPr>
          <p:cNvPr id="42" name="Freeform 1">
            <a:extLst>
              <a:ext uri="{FF2B5EF4-FFF2-40B4-BE49-F238E27FC236}">
                <a16:creationId xmlns:a16="http://schemas.microsoft.com/office/drawing/2014/main" id="{017786B5-DB6C-465F-A549-E17EEC4240B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17D1F662-2240-4EA1-80F7-6B74E0FD509D}"/>
              </a:ext>
            </a:extLst>
          </p:cNvPr>
          <p:cNvSpPr txBox="1">
            <a:spLocks/>
          </p:cNvSpPr>
          <p:nvPr userDrawn="1"/>
        </p:nvSpPr>
        <p:spPr>
          <a:xfrm>
            <a:off x="425765" y="2071644"/>
            <a:ext cx="2935468" cy="1000213"/>
          </a:xfrm>
          <a:prstGeom prst="rect">
            <a:avLst/>
          </a:prstGeom>
        </p:spPr>
        <p:txBody>
          <a:bodyPr anchor="ctr"/>
          <a:lstStyle>
            <a:lvl1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2pPr>
            <a:lvl3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3pPr>
            <a:lvl4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4pPr>
            <a:lvl5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5pPr>
            <a:lvl6pPr marL="26342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6pPr>
            <a:lvl7pPr marL="52060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7pPr>
            <a:lvl8pPr marL="7777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8pPr>
            <a:lvl9pPr marL="10349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9pPr>
          </a:lstStyle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91FE7-6058-4772-80EB-4B5DCAEB99C9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</p:spTree>
    <p:extLst>
      <p:ext uri="{BB962C8B-B14F-4D97-AF65-F5344CB8AC3E}">
        <p14:creationId xmlns:p14="http://schemas.microsoft.com/office/powerpoint/2010/main" val="23470174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4558BFC1-2779-497B-9964-275329B0CC1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252B34-11F2-9F47-ACD9-6A3F7FD50CA4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876399-0089-4737-A4D3-42BB9769B1B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626583" y="1893005"/>
            <a:ext cx="5762498" cy="1357453"/>
            <a:chOff x="1626583" y="1893005"/>
            <a:chExt cx="5762498" cy="1357453"/>
          </a:xfrm>
        </p:grpSpPr>
        <p:sp>
          <p:nvSpPr>
            <p:cNvPr id="26" name="Freeform 1">
              <a:extLst>
                <a:ext uri="{FF2B5EF4-FFF2-40B4-BE49-F238E27FC236}">
                  <a16:creationId xmlns:a16="http://schemas.microsoft.com/office/drawing/2014/main" id="{9558CFC7-0DC7-4CB0-A03F-46B1C0BB8C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07792" y="2843233"/>
              <a:ext cx="3328416" cy="407225"/>
            </a:xfrm>
            <a:custGeom>
              <a:avLst/>
              <a:gdLst>
                <a:gd name="T0" fmla="*/ 99 w 16004"/>
                <a:gd name="T1" fmla="*/ 1915 h 1959"/>
                <a:gd name="T2" fmla="*/ 0 w 16004"/>
                <a:gd name="T3" fmla="*/ 0 h 1959"/>
                <a:gd name="T4" fmla="*/ 2650 w 16004"/>
                <a:gd name="T5" fmla="*/ 0 h 1959"/>
                <a:gd name="T6" fmla="*/ 2545 w 16004"/>
                <a:gd name="T7" fmla="*/ 1915 h 1959"/>
                <a:gd name="T8" fmla="*/ 1309 w 16004"/>
                <a:gd name="T9" fmla="*/ 1915 h 1959"/>
                <a:gd name="T10" fmla="*/ 1213 w 16004"/>
                <a:gd name="T11" fmla="*/ 0 h 1959"/>
                <a:gd name="T12" fmla="*/ 2560 w 16004"/>
                <a:gd name="T13" fmla="*/ 1766 h 1959"/>
                <a:gd name="T14" fmla="*/ 2650 w 16004"/>
                <a:gd name="T15" fmla="*/ 0 h 1959"/>
                <a:gd name="T16" fmla="*/ 4129 w 16004"/>
                <a:gd name="T17" fmla="*/ 88 h 1959"/>
                <a:gd name="T18" fmla="*/ 4030 w 16004"/>
                <a:gd name="T19" fmla="*/ 1915 h 1959"/>
                <a:gd name="T20" fmla="*/ 3384 w 16004"/>
                <a:gd name="T21" fmla="*/ 88 h 1959"/>
                <a:gd name="T22" fmla="*/ 4775 w 16004"/>
                <a:gd name="T23" fmla="*/ 0 h 1959"/>
                <a:gd name="T24" fmla="*/ 5441 w 16004"/>
                <a:gd name="T25" fmla="*/ 1292 h 1959"/>
                <a:gd name="T26" fmla="*/ 5537 w 16004"/>
                <a:gd name="T27" fmla="*/ 0 h 1959"/>
                <a:gd name="T28" fmla="*/ 6161 w 16004"/>
                <a:gd name="T29" fmla="*/ 1870 h 1959"/>
                <a:gd name="T30" fmla="*/ 6784 w 16004"/>
                <a:gd name="T31" fmla="*/ 0 h 1959"/>
                <a:gd name="T32" fmla="*/ 6880 w 16004"/>
                <a:gd name="T33" fmla="*/ 1292 h 1959"/>
                <a:gd name="T34" fmla="*/ 5441 w 16004"/>
                <a:gd name="T35" fmla="*/ 1292 h 1959"/>
                <a:gd name="T36" fmla="*/ 8081 w 16004"/>
                <a:gd name="T37" fmla="*/ 1915 h 1959"/>
                <a:gd name="T38" fmla="*/ 7984 w 16004"/>
                <a:gd name="T39" fmla="*/ 0 h 1959"/>
                <a:gd name="T40" fmla="*/ 9775 w 16004"/>
                <a:gd name="T41" fmla="*/ 88 h 1959"/>
                <a:gd name="T42" fmla="*/ 9676 w 16004"/>
                <a:gd name="T43" fmla="*/ 1915 h 1959"/>
                <a:gd name="T44" fmla="*/ 9030 w 16004"/>
                <a:gd name="T45" fmla="*/ 88 h 1959"/>
                <a:gd name="T46" fmla="*/ 10421 w 16004"/>
                <a:gd name="T47" fmla="*/ 0 h 1959"/>
                <a:gd name="T48" fmla="*/ 9775 w 16004"/>
                <a:gd name="T49" fmla="*/ 88 h 1959"/>
                <a:gd name="T50" fmla="*/ 11465 w 16004"/>
                <a:gd name="T51" fmla="*/ 1915 h 1959"/>
                <a:gd name="T52" fmla="*/ 11366 w 16004"/>
                <a:gd name="T53" fmla="*/ 0 h 1959"/>
                <a:gd name="T54" fmla="*/ 12484 w 16004"/>
                <a:gd name="T55" fmla="*/ 0 h 1959"/>
                <a:gd name="T56" fmla="*/ 13878 w 16004"/>
                <a:gd name="T57" fmla="*/ 0 h 1959"/>
                <a:gd name="T58" fmla="*/ 13249 w 16004"/>
                <a:gd name="T59" fmla="*/ 1915 h 1959"/>
                <a:gd name="T60" fmla="*/ 12379 w 16004"/>
                <a:gd name="T61" fmla="*/ 0 h 1959"/>
                <a:gd name="T62" fmla="*/ 15924 w 16004"/>
                <a:gd name="T63" fmla="*/ 984 h 1959"/>
                <a:gd name="T64" fmla="*/ 14993 w 16004"/>
                <a:gd name="T65" fmla="*/ 1828 h 1959"/>
                <a:gd name="T66" fmla="*/ 16003 w 16004"/>
                <a:gd name="T67" fmla="*/ 1915 h 1959"/>
                <a:gd name="T68" fmla="*/ 14897 w 16004"/>
                <a:gd name="T69" fmla="*/ 0 h 1959"/>
                <a:gd name="T70" fmla="*/ 16003 w 16004"/>
                <a:gd name="T71" fmla="*/ 88 h 1959"/>
                <a:gd name="T72" fmla="*/ 14993 w 16004"/>
                <a:gd name="T73" fmla="*/ 898 h 1959"/>
                <a:gd name="T74" fmla="*/ 15924 w 16004"/>
                <a:gd name="T75" fmla="*/ 984 h 1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04" h="1959">
                  <a:moveTo>
                    <a:pt x="99" y="0"/>
                  </a:moveTo>
                  <a:lnTo>
                    <a:pt x="99" y="1915"/>
                  </a:lnTo>
                  <a:lnTo>
                    <a:pt x="0" y="1915"/>
                  </a:lnTo>
                  <a:lnTo>
                    <a:pt x="0" y="0"/>
                  </a:lnTo>
                  <a:lnTo>
                    <a:pt x="99" y="0"/>
                  </a:lnTo>
                  <a:close/>
                  <a:moveTo>
                    <a:pt x="2650" y="0"/>
                  </a:moveTo>
                  <a:lnTo>
                    <a:pt x="2650" y="1915"/>
                  </a:lnTo>
                  <a:lnTo>
                    <a:pt x="2545" y="1915"/>
                  </a:lnTo>
                  <a:lnTo>
                    <a:pt x="1309" y="139"/>
                  </a:lnTo>
                  <a:lnTo>
                    <a:pt x="1309" y="1915"/>
                  </a:lnTo>
                  <a:lnTo>
                    <a:pt x="1213" y="1915"/>
                  </a:lnTo>
                  <a:lnTo>
                    <a:pt x="1213" y="0"/>
                  </a:lnTo>
                  <a:lnTo>
                    <a:pt x="1324" y="0"/>
                  </a:lnTo>
                  <a:lnTo>
                    <a:pt x="2560" y="1766"/>
                  </a:lnTo>
                  <a:lnTo>
                    <a:pt x="2560" y="0"/>
                  </a:lnTo>
                  <a:lnTo>
                    <a:pt x="2650" y="0"/>
                  </a:lnTo>
                  <a:close/>
                  <a:moveTo>
                    <a:pt x="4775" y="88"/>
                  </a:moveTo>
                  <a:lnTo>
                    <a:pt x="4129" y="88"/>
                  </a:lnTo>
                  <a:lnTo>
                    <a:pt x="4129" y="1915"/>
                  </a:lnTo>
                  <a:lnTo>
                    <a:pt x="4030" y="1915"/>
                  </a:lnTo>
                  <a:lnTo>
                    <a:pt x="4030" y="88"/>
                  </a:lnTo>
                  <a:lnTo>
                    <a:pt x="3384" y="88"/>
                  </a:lnTo>
                  <a:lnTo>
                    <a:pt x="3384" y="0"/>
                  </a:lnTo>
                  <a:lnTo>
                    <a:pt x="4775" y="0"/>
                  </a:lnTo>
                  <a:lnTo>
                    <a:pt x="4775" y="88"/>
                  </a:lnTo>
                  <a:close/>
                  <a:moveTo>
                    <a:pt x="5441" y="1292"/>
                  </a:moveTo>
                  <a:lnTo>
                    <a:pt x="5441" y="0"/>
                  </a:lnTo>
                  <a:lnTo>
                    <a:pt x="5537" y="0"/>
                  </a:lnTo>
                  <a:lnTo>
                    <a:pt x="5537" y="1295"/>
                  </a:lnTo>
                  <a:cubicBezTo>
                    <a:pt x="5537" y="1633"/>
                    <a:pt x="5805" y="1870"/>
                    <a:pt x="6161" y="1870"/>
                  </a:cubicBezTo>
                  <a:cubicBezTo>
                    <a:pt x="6513" y="1870"/>
                    <a:pt x="6784" y="1633"/>
                    <a:pt x="6784" y="1295"/>
                  </a:cubicBezTo>
                  <a:lnTo>
                    <a:pt x="6784" y="0"/>
                  </a:lnTo>
                  <a:lnTo>
                    <a:pt x="6880" y="0"/>
                  </a:lnTo>
                  <a:lnTo>
                    <a:pt x="6880" y="1292"/>
                  </a:lnTo>
                  <a:cubicBezTo>
                    <a:pt x="6880" y="1647"/>
                    <a:pt x="6615" y="1958"/>
                    <a:pt x="6161" y="1958"/>
                  </a:cubicBezTo>
                  <a:cubicBezTo>
                    <a:pt x="5701" y="1958"/>
                    <a:pt x="5441" y="1647"/>
                    <a:pt x="5441" y="1292"/>
                  </a:cubicBezTo>
                  <a:close/>
                  <a:moveTo>
                    <a:pt x="8081" y="0"/>
                  </a:moveTo>
                  <a:lnTo>
                    <a:pt x="8081" y="1915"/>
                  </a:lnTo>
                  <a:lnTo>
                    <a:pt x="7984" y="1915"/>
                  </a:lnTo>
                  <a:lnTo>
                    <a:pt x="7984" y="0"/>
                  </a:lnTo>
                  <a:lnTo>
                    <a:pt x="8081" y="0"/>
                  </a:lnTo>
                  <a:close/>
                  <a:moveTo>
                    <a:pt x="9775" y="88"/>
                  </a:moveTo>
                  <a:lnTo>
                    <a:pt x="9775" y="1915"/>
                  </a:lnTo>
                  <a:lnTo>
                    <a:pt x="9676" y="1915"/>
                  </a:lnTo>
                  <a:lnTo>
                    <a:pt x="9676" y="88"/>
                  </a:lnTo>
                  <a:lnTo>
                    <a:pt x="9030" y="88"/>
                  </a:lnTo>
                  <a:lnTo>
                    <a:pt x="9030" y="0"/>
                  </a:lnTo>
                  <a:lnTo>
                    <a:pt x="10421" y="0"/>
                  </a:lnTo>
                  <a:lnTo>
                    <a:pt x="10421" y="88"/>
                  </a:lnTo>
                  <a:lnTo>
                    <a:pt x="9775" y="88"/>
                  </a:lnTo>
                  <a:close/>
                  <a:moveTo>
                    <a:pt x="11465" y="0"/>
                  </a:moveTo>
                  <a:lnTo>
                    <a:pt x="11465" y="1915"/>
                  </a:lnTo>
                  <a:lnTo>
                    <a:pt x="11366" y="1915"/>
                  </a:lnTo>
                  <a:lnTo>
                    <a:pt x="11366" y="0"/>
                  </a:lnTo>
                  <a:lnTo>
                    <a:pt x="11465" y="0"/>
                  </a:lnTo>
                  <a:close/>
                  <a:moveTo>
                    <a:pt x="12484" y="0"/>
                  </a:moveTo>
                  <a:lnTo>
                    <a:pt x="13175" y="1839"/>
                  </a:lnTo>
                  <a:lnTo>
                    <a:pt x="13878" y="0"/>
                  </a:lnTo>
                  <a:lnTo>
                    <a:pt x="13974" y="0"/>
                  </a:lnTo>
                  <a:lnTo>
                    <a:pt x="13249" y="1915"/>
                  </a:lnTo>
                  <a:lnTo>
                    <a:pt x="13102" y="1915"/>
                  </a:lnTo>
                  <a:lnTo>
                    <a:pt x="12379" y="0"/>
                  </a:lnTo>
                  <a:lnTo>
                    <a:pt x="12484" y="0"/>
                  </a:lnTo>
                  <a:close/>
                  <a:moveTo>
                    <a:pt x="15924" y="984"/>
                  </a:moveTo>
                  <a:lnTo>
                    <a:pt x="14993" y="984"/>
                  </a:lnTo>
                  <a:lnTo>
                    <a:pt x="14993" y="1828"/>
                  </a:lnTo>
                  <a:lnTo>
                    <a:pt x="16003" y="1828"/>
                  </a:lnTo>
                  <a:lnTo>
                    <a:pt x="16003" y="1915"/>
                  </a:lnTo>
                  <a:lnTo>
                    <a:pt x="14897" y="1915"/>
                  </a:lnTo>
                  <a:lnTo>
                    <a:pt x="14897" y="0"/>
                  </a:lnTo>
                  <a:lnTo>
                    <a:pt x="16003" y="0"/>
                  </a:lnTo>
                  <a:lnTo>
                    <a:pt x="16003" y="88"/>
                  </a:lnTo>
                  <a:lnTo>
                    <a:pt x="14993" y="88"/>
                  </a:lnTo>
                  <a:lnTo>
                    <a:pt x="14993" y="898"/>
                  </a:lnTo>
                  <a:lnTo>
                    <a:pt x="15924" y="898"/>
                  </a:lnTo>
                  <a:lnTo>
                    <a:pt x="15924" y="984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CiscoSansTT Light" panose="020B0503020201020303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410A930-6105-45D5-99E4-A58E843C4A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26583" y="1893005"/>
              <a:ext cx="5762498" cy="765435"/>
              <a:chOff x="1626583" y="1893005"/>
              <a:chExt cx="5762498" cy="76543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C885FDA-F05A-4331-B7EC-1887032C08F9}"/>
                  </a:ext>
                </a:extLst>
              </p:cNvPr>
              <p:cNvSpPr/>
              <p:nvPr/>
            </p:nvSpPr>
            <p:spPr bwMode="auto">
              <a:xfrm>
                <a:off x="1626583" y="1893005"/>
                <a:ext cx="765279" cy="76543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91440" tIns="45720" rIns="91440" bIns="45720" rtlCol="0" anchor="ctr"/>
              <a:lstStyle/>
              <a:p>
                <a:pPr marL="0" marR="0" lvl="0" indent="0" algn="ctr" defTabSz="514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Arial" pitchFamily="-107" charset="0"/>
                  <a:cs typeface="CiscoSansTT Light" panose="020B0503020201020303" pitchFamily="34" charset="0"/>
                  <a:sym typeface="Arial" pitchFamily="-107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4808F6F-6F64-4818-82D7-F01A5E801E74}"/>
                  </a:ext>
                </a:extLst>
              </p:cNvPr>
              <p:cNvSpPr/>
              <p:nvPr/>
            </p:nvSpPr>
            <p:spPr bwMode="auto">
              <a:xfrm>
                <a:off x="3346916" y="1893005"/>
                <a:ext cx="825909" cy="765435"/>
              </a:xfrm>
              <a:prstGeom prst="rect">
                <a:avLst/>
              </a:prstGeom>
              <a:solidFill>
                <a:schemeClr val="tx2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91440" tIns="45720" rIns="91440" bIns="45720" rtlCol="0" anchor="ctr"/>
              <a:lstStyle/>
              <a:p>
                <a:pPr marL="0" marR="0" lvl="0" indent="0" algn="ctr" defTabSz="514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Arial" pitchFamily="-107" charset="0"/>
                  <a:cs typeface="CiscoSansTT Light" panose="020B0503020201020303" pitchFamily="34" charset="0"/>
                  <a:sym typeface="Arial" pitchFamily="-107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BDE4EA5-CDF2-499C-A72E-FD9A915F43FF}"/>
                  </a:ext>
                </a:extLst>
              </p:cNvPr>
              <p:cNvSpPr/>
              <p:nvPr/>
            </p:nvSpPr>
            <p:spPr bwMode="auto">
              <a:xfrm>
                <a:off x="4999043" y="1893005"/>
                <a:ext cx="666760" cy="76543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91440" tIns="45720" rIns="91440" bIns="45720" rtlCol="0" anchor="ctr"/>
              <a:lstStyle/>
              <a:p>
                <a:pPr marL="0" marR="0" lvl="0" indent="0" algn="ctr" defTabSz="514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Arial" pitchFamily="-107" charset="0"/>
                  <a:cs typeface="CiscoSansTT Light" panose="020B0503020201020303" pitchFamily="34" charset="0"/>
                  <a:sym typeface="Arial" pitchFamily="-107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5B79F97-D6AA-4A2E-8659-73641C99D50F}"/>
                  </a:ext>
                </a:extLst>
              </p:cNvPr>
              <p:cNvSpPr/>
              <p:nvPr/>
            </p:nvSpPr>
            <p:spPr bwMode="auto">
              <a:xfrm>
                <a:off x="6537569" y="1893005"/>
                <a:ext cx="851512" cy="76543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91440" tIns="45720" rIns="91440" bIns="45720" rtlCol="0" anchor="ctr"/>
              <a:lstStyle/>
              <a:p>
                <a:pPr marL="0" marR="0" lvl="0" indent="0" algn="ctr" defTabSz="514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Arial" pitchFamily="-107" charset="0"/>
                  <a:cs typeface="CiscoSansTT Light" panose="020B0503020201020303" pitchFamily="34" charset="0"/>
                  <a:sym typeface="Arial" pitchFamily="-107" charset="0"/>
                </a:endParaRPr>
              </a:p>
            </p:txBody>
          </p:sp>
          <p:sp>
            <p:nvSpPr>
              <p:cNvPr id="32" name="Freeform 1">
                <a:extLst>
                  <a:ext uri="{FF2B5EF4-FFF2-40B4-BE49-F238E27FC236}">
                    <a16:creationId xmlns:a16="http://schemas.microsoft.com/office/drawing/2014/main" id="{5FE4CF66-4806-4A80-BD6E-7A00B0A1B0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22784" y="2016915"/>
                <a:ext cx="172876" cy="513290"/>
              </a:xfrm>
              <a:custGeom>
                <a:avLst/>
                <a:gdLst>
                  <a:gd name="T0" fmla="*/ 683 w 713"/>
                  <a:gd name="T1" fmla="*/ 516 h 2119"/>
                  <a:gd name="T2" fmla="*/ 593 w 713"/>
                  <a:gd name="T3" fmla="*/ 474 h 2119"/>
                  <a:gd name="T4" fmla="*/ 593 w 713"/>
                  <a:gd name="T5" fmla="*/ 237 h 2119"/>
                  <a:gd name="T6" fmla="*/ 593 w 713"/>
                  <a:gd name="T7" fmla="*/ 0 h 2119"/>
                  <a:gd name="T8" fmla="*/ 356 w 713"/>
                  <a:gd name="T9" fmla="*/ 237 h 2119"/>
                  <a:gd name="T10" fmla="*/ 237 w 713"/>
                  <a:gd name="T11" fmla="*/ 118 h 2119"/>
                  <a:gd name="T12" fmla="*/ 0 w 713"/>
                  <a:gd name="T13" fmla="*/ 118 h 2119"/>
                  <a:gd name="T14" fmla="*/ 237 w 713"/>
                  <a:gd name="T15" fmla="*/ 355 h 2119"/>
                  <a:gd name="T16" fmla="*/ 119 w 713"/>
                  <a:gd name="T17" fmla="*/ 474 h 2119"/>
                  <a:gd name="T18" fmla="*/ 3 w 713"/>
                  <a:gd name="T19" fmla="*/ 567 h 2119"/>
                  <a:gd name="T20" fmla="*/ 0 w 713"/>
                  <a:gd name="T21" fmla="*/ 589 h 2119"/>
                  <a:gd name="T22" fmla="*/ 6 w 713"/>
                  <a:gd name="T23" fmla="*/ 623 h 2119"/>
                  <a:gd name="T24" fmla="*/ 119 w 713"/>
                  <a:gd name="T25" fmla="*/ 705 h 2119"/>
                  <a:gd name="T26" fmla="*/ 119 w 713"/>
                  <a:gd name="T27" fmla="*/ 942 h 2119"/>
                  <a:gd name="T28" fmla="*/ 29 w 713"/>
                  <a:gd name="T29" fmla="*/ 984 h 2119"/>
                  <a:gd name="T30" fmla="*/ 0 w 713"/>
                  <a:gd name="T31" fmla="*/ 1058 h 2119"/>
                  <a:gd name="T32" fmla="*/ 0 w 713"/>
                  <a:gd name="T33" fmla="*/ 1058 h 2119"/>
                  <a:gd name="T34" fmla="*/ 119 w 713"/>
                  <a:gd name="T35" fmla="*/ 1172 h 2119"/>
                  <a:gd name="T36" fmla="*/ 237 w 713"/>
                  <a:gd name="T37" fmla="*/ 1291 h 2119"/>
                  <a:gd name="T38" fmla="*/ 74 w 713"/>
                  <a:gd name="T39" fmla="*/ 1418 h 2119"/>
                  <a:gd name="T40" fmla="*/ 37 w 713"/>
                  <a:gd name="T41" fmla="*/ 1443 h 2119"/>
                  <a:gd name="T42" fmla="*/ 3 w 713"/>
                  <a:gd name="T43" fmla="*/ 1528 h 2119"/>
                  <a:gd name="T44" fmla="*/ 12 w 713"/>
                  <a:gd name="T45" fmla="*/ 1573 h 2119"/>
                  <a:gd name="T46" fmla="*/ 54 w 713"/>
                  <a:gd name="T47" fmla="*/ 1624 h 2119"/>
                  <a:gd name="T48" fmla="*/ 237 w 713"/>
                  <a:gd name="T49" fmla="*/ 1762 h 2119"/>
                  <a:gd name="T50" fmla="*/ 0 w 713"/>
                  <a:gd name="T51" fmla="*/ 1999 h 2119"/>
                  <a:gd name="T52" fmla="*/ 237 w 713"/>
                  <a:gd name="T53" fmla="*/ 1999 h 2119"/>
                  <a:gd name="T54" fmla="*/ 356 w 713"/>
                  <a:gd name="T55" fmla="*/ 1881 h 2119"/>
                  <a:gd name="T56" fmla="*/ 474 w 713"/>
                  <a:gd name="T57" fmla="*/ 1999 h 2119"/>
                  <a:gd name="T58" fmla="*/ 712 w 713"/>
                  <a:gd name="T59" fmla="*/ 1999 h 2119"/>
                  <a:gd name="T60" fmla="*/ 474 w 713"/>
                  <a:gd name="T61" fmla="*/ 1762 h 2119"/>
                  <a:gd name="T62" fmla="*/ 658 w 713"/>
                  <a:gd name="T63" fmla="*/ 1624 h 2119"/>
                  <a:gd name="T64" fmla="*/ 700 w 713"/>
                  <a:gd name="T65" fmla="*/ 1573 h 2119"/>
                  <a:gd name="T66" fmla="*/ 709 w 713"/>
                  <a:gd name="T67" fmla="*/ 1528 h 2119"/>
                  <a:gd name="T68" fmla="*/ 675 w 713"/>
                  <a:gd name="T69" fmla="*/ 1443 h 2119"/>
                  <a:gd name="T70" fmla="*/ 638 w 713"/>
                  <a:gd name="T71" fmla="*/ 1418 h 2119"/>
                  <a:gd name="T72" fmla="*/ 474 w 713"/>
                  <a:gd name="T73" fmla="*/ 1291 h 2119"/>
                  <a:gd name="T74" fmla="*/ 593 w 713"/>
                  <a:gd name="T75" fmla="*/ 1172 h 2119"/>
                  <a:gd name="T76" fmla="*/ 712 w 713"/>
                  <a:gd name="T77" fmla="*/ 1058 h 2119"/>
                  <a:gd name="T78" fmla="*/ 712 w 713"/>
                  <a:gd name="T79" fmla="*/ 1058 h 2119"/>
                  <a:gd name="T80" fmla="*/ 683 w 713"/>
                  <a:gd name="T81" fmla="*/ 984 h 2119"/>
                  <a:gd name="T82" fmla="*/ 593 w 713"/>
                  <a:gd name="T83" fmla="*/ 942 h 2119"/>
                  <a:gd name="T84" fmla="*/ 593 w 713"/>
                  <a:gd name="T85" fmla="*/ 705 h 2119"/>
                  <a:gd name="T86" fmla="*/ 706 w 713"/>
                  <a:gd name="T87" fmla="*/ 623 h 2119"/>
                  <a:gd name="T88" fmla="*/ 712 w 713"/>
                  <a:gd name="T89" fmla="*/ 589 h 2119"/>
                  <a:gd name="T90" fmla="*/ 709 w 713"/>
                  <a:gd name="T91" fmla="*/ 567 h 2119"/>
                  <a:gd name="T92" fmla="*/ 477 w 713"/>
                  <a:gd name="T93" fmla="*/ 1534 h 2119"/>
                  <a:gd name="T94" fmla="*/ 240 w 713"/>
                  <a:gd name="T95" fmla="*/ 1534 h 2119"/>
                  <a:gd name="T96" fmla="*/ 359 w 713"/>
                  <a:gd name="T97" fmla="*/ 1415 h 2119"/>
                  <a:gd name="T98" fmla="*/ 477 w 713"/>
                  <a:gd name="T99" fmla="*/ 1063 h 2119"/>
                  <a:gd name="T100" fmla="*/ 359 w 713"/>
                  <a:gd name="T101" fmla="*/ 1181 h 2119"/>
                  <a:gd name="T102" fmla="*/ 240 w 713"/>
                  <a:gd name="T103" fmla="*/ 1063 h 2119"/>
                  <a:gd name="T104" fmla="*/ 477 w 713"/>
                  <a:gd name="T105" fmla="*/ 1063 h 2119"/>
                  <a:gd name="T106" fmla="*/ 240 w 713"/>
                  <a:gd name="T107" fmla="*/ 589 h 2119"/>
                  <a:gd name="T108" fmla="*/ 359 w 713"/>
                  <a:gd name="T109" fmla="*/ 471 h 2119"/>
                  <a:gd name="T110" fmla="*/ 477 w 713"/>
                  <a:gd name="T111" fmla="*/ 589 h 2119"/>
                  <a:gd name="T112" fmla="*/ 477 w 713"/>
                  <a:gd name="T113" fmla="*/ 589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13" h="2119">
                    <a:moveTo>
                      <a:pt x="709" y="567"/>
                    </a:moveTo>
                    <a:cubicBezTo>
                      <a:pt x="706" y="547"/>
                      <a:pt x="697" y="530"/>
                      <a:pt x="683" y="516"/>
                    </a:cubicBezTo>
                    <a:cubicBezTo>
                      <a:pt x="661" y="491"/>
                      <a:pt x="630" y="474"/>
                      <a:pt x="593" y="474"/>
                    </a:cubicBezTo>
                    <a:lnTo>
                      <a:pt x="593" y="474"/>
                    </a:lnTo>
                    <a:cubicBezTo>
                      <a:pt x="528" y="474"/>
                      <a:pt x="474" y="420"/>
                      <a:pt x="474" y="355"/>
                    </a:cubicBezTo>
                    <a:cubicBezTo>
                      <a:pt x="474" y="290"/>
                      <a:pt x="528" y="237"/>
                      <a:pt x="593" y="237"/>
                    </a:cubicBezTo>
                    <a:cubicBezTo>
                      <a:pt x="658" y="237"/>
                      <a:pt x="712" y="183"/>
                      <a:pt x="712" y="118"/>
                    </a:cubicBezTo>
                    <a:cubicBezTo>
                      <a:pt x="712" y="53"/>
                      <a:pt x="658" y="0"/>
                      <a:pt x="593" y="0"/>
                    </a:cubicBezTo>
                    <a:cubicBezTo>
                      <a:pt x="528" y="0"/>
                      <a:pt x="474" y="53"/>
                      <a:pt x="474" y="118"/>
                    </a:cubicBezTo>
                    <a:cubicBezTo>
                      <a:pt x="474" y="183"/>
                      <a:pt x="421" y="237"/>
                      <a:pt x="356" y="237"/>
                    </a:cubicBezTo>
                    <a:cubicBezTo>
                      <a:pt x="291" y="237"/>
                      <a:pt x="237" y="183"/>
                      <a:pt x="237" y="118"/>
                    </a:cubicBezTo>
                    <a:lnTo>
                      <a:pt x="237" y="118"/>
                    </a:lnTo>
                    <a:cubicBezTo>
                      <a:pt x="237" y="53"/>
                      <a:pt x="184" y="0"/>
                      <a:pt x="119" y="0"/>
                    </a:cubicBezTo>
                    <a:cubicBezTo>
                      <a:pt x="54" y="0"/>
                      <a:pt x="0" y="53"/>
                      <a:pt x="0" y="118"/>
                    </a:cubicBezTo>
                    <a:cubicBezTo>
                      <a:pt x="0" y="183"/>
                      <a:pt x="54" y="237"/>
                      <a:pt x="119" y="237"/>
                    </a:cubicBezTo>
                    <a:cubicBezTo>
                      <a:pt x="184" y="237"/>
                      <a:pt x="237" y="290"/>
                      <a:pt x="237" y="355"/>
                    </a:cubicBezTo>
                    <a:cubicBezTo>
                      <a:pt x="237" y="420"/>
                      <a:pt x="184" y="474"/>
                      <a:pt x="119" y="474"/>
                    </a:cubicBezTo>
                    <a:lnTo>
                      <a:pt x="119" y="474"/>
                    </a:lnTo>
                    <a:cubicBezTo>
                      <a:pt x="82" y="474"/>
                      <a:pt x="48" y="491"/>
                      <a:pt x="29" y="516"/>
                    </a:cubicBezTo>
                    <a:cubicBezTo>
                      <a:pt x="17" y="530"/>
                      <a:pt x="9" y="547"/>
                      <a:pt x="3" y="567"/>
                    </a:cubicBezTo>
                    <a:cubicBezTo>
                      <a:pt x="0" y="575"/>
                      <a:pt x="0" y="584"/>
                      <a:pt x="0" y="589"/>
                    </a:cubicBezTo>
                    <a:lnTo>
                      <a:pt x="0" y="589"/>
                    </a:lnTo>
                    <a:lnTo>
                      <a:pt x="0" y="589"/>
                    </a:lnTo>
                    <a:cubicBezTo>
                      <a:pt x="0" y="601"/>
                      <a:pt x="3" y="615"/>
                      <a:pt x="6" y="623"/>
                    </a:cubicBezTo>
                    <a:cubicBezTo>
                      <a:pt x="20" y="671"/>
                      <a:pt x="65" y="705"/>
                      <a:pt x="119" y="705"/>
                    </a:cubicBezTo>
                    <a:lnTo>
                      <a:pt x="119" y="705"/>
                    </a:lnTo>
                    <a:cubicBezTo>
                      <a:pt x="184" y="705"/>
                      <a:pt x="237" y="759"/>
                      <a:pt x="237" y="824"/>
                    </a:cubicBezTo>
                    <a:cubicBezTo>
                      <a:pt x="237" y="888"/>
                      <a:pt x="184" y="942"/>
                      <a:pt x="119" y="942"/>
                    </a:cubicBezTo>
                    <a:lnTo>
                      <a:pt x="119" y="942"/>
                    </a:lnTo>
                    <a:cubicBezTo>
                      <a:pt x="82" y="942"/>
                      <a:pt x="48" y="959"/>
                      <a:pt x="29" y="984"/>
                    </a:cubicBezTo>
                    <a:cubicBezTo>
                      <a:pt x="17" y="998"/>
                      <a:pt x="9" y="1015"/>
                      <a:pt x="3" y="1035"/>
                    </a:cubicBezTo>
                    <a:cubicBezTo>
                      <a:pt x="0" y="1044"/>
                      <a:pt x="0" y="1052"/>
                      <a:pt x="0" y="1058"/>
                    </a:cubicBezTo>
                    <a:lnTo>
                      <a:pt x="0" y="1058"/>
                    </a:lnTo>
                    <a:lnTo>
                      <a:pt x="0" y="1058"/>
                    </a:lnTo>
                    <a:cubicBezTo>
                      <a:pt x="0" y="1069"/>
                      <a:pt x="3" y="1082"/>
                      <a:pt x="6" y="1091"/>
                    </a:cubicBezTo>
                    <a:cubicBezTo>
                      <a:pt x="20" y="1139"/>
                      <a:pt x="65" y="1172"/>
                      <a:pt x="119" y="1172"/>
                    </a:cubicBezTo>
                    <a:lnTo>
                      <a:pt x="119" y="1172"/>
                    </a:lnTo>
                    <a:cubicBezTo>
                      <a:pt x="184" y="1172"/>
                      <a:pt x="237" y="1226"/>
                      <a:pt x="237" y="1291"/>
                    </a:cubicBezTo>
                    <a:cubicBezTo>
                      <a:pt x="237" y="1356"/>
                      <a:pt x="184" y="1409"/>
                      <a:pt x="119" y="1409"/>
                    </a:cubicBezTo>
                    <a:cubicBezTo>
                      <a:pt x="102" y="1409"/>
                      <a:pt x="88" y="1412"/>
                      <a:pt x="74" y="1418"/>
                    </a:cubicBezTo>
                    <a:cubicBezTo>
                      <a:pt x="68" y="1421"/>
                      <a:pt x="60" y="1424"/>
                      <a:pt x="54" y="1429"/>
                    </a:cubicBezTo>
                    <a:cubicBezTo>
                      <a:pt x="48" y="1435"/>
                      <a:pt x="43" y="1438"/>
                      <a:pt x="37" y="1443"/>
                    </a:cubicBezTo>
                    <a:cubicBezTo>
                      <a:pt x="14" y="1466"/>
                      <a:pt x="3" y="1494"/>
                      <a:pt x="3" y="1528"/>
                    </a:cubicBezTo>
                    <a:lnTo>
                      <a:pt x="3" y="1528"/>
                    </a:lnTo>
                    <a:lnTo>
                      <a:pt x="3" y="1528"/>
                    </a:lnTo>
                    <a:cubicBezTo>
                      <a:pt x="3" y="1545"/>
                      <a:pt x="6" y="1559"/>
                      <a:pt x="12" y="1573"/>
                    </a:cubicBezTo>
                    <a:cubicBezTo>
                      <a:pt x="17" y="1587"/>
                      <a:pt x="26" y="1601"/>
                      <a:pt x="37" y="1610"/>
                    </a:cubicBezTo>
                    <a:cubicBezTo>
                      <a:pt x="43" y="1615"/>
                      <a:pt x="48" y="1621"/>
                      <a:pt x="54" y="1624"/>
                    </a:cubicBezTo>
                    <a:cubicBezTo>
                      <a:pt x="74" y="1638"/>
                      <a:pt x="96" y="1644"/>
                      <a:pt x="119" y="1644"/>
                    </a:cubicBezTo>
                    <a:cubicBezTo>
                      <a:pt x="184" y="1644"/>
                      <a:pt x="237" y="1697"/>
                      <a:pt x="237" y="1762"/>
                    </a:cubicBezTo>
                    <a:cubicBezTo>
                      <a:pt x="237" y="1827"/>
                      <a:pt x="184" y="1881"/>
                      <a:pt x="119" y="1881"/>
                    </a:cubicBezTo>
                    <a:cubicBezTo>
                      <a:pt x="54" y="1881"/>
                      <a:pt x="0" y="1934"/>
                      <a:pt x="0" y="1999"/>
                    </a:cubicBezTo>
                    <a:cubicBezTo>
                      <a:pt x="0" y="2064"/>
                      <a:pt x="54" y="2118"/>
                      <a:pt x="119" y="2118"/>
                    </a:cubicBezTo>
                    <a:cubicBezTo>
                      <a:pt x="184" y="2118"/>
                      <a:pt x="237" y="2064"/>
                      <a:pt x="237" y="1999"/>
                    </a:cubicBezTo>
                    <a:lnTo>
                      <a:pt x="237" y="1999"/>
                    </a:lnTo>
                    <a:cubicBezTo>
                      <a:pt x="237" y="1934"/>
                      <a:pt x="291" y="1881"/>
                      <a:pt x="356" y="1881"/>
                    </a:cubicBezTo>
                    <a:cubicBezTo>
                      <a:pt x="421" y="1881"/>
                      <a:pt x="474" y="1934"/>
                      <a:pt x="474" y="1999"/>
                    </a:cubicBezTo>
                    <a:lnTo>
                      <a:pt x="474" y="1999"/>
                    </a:lnTo>
                    <a:cubicBezTo>
                      <a:pt x="474" y="2064"/>
                      <a:pt x="528" y="2118"/>
                      <a:pt x="593" y="2118"/>
                    </a:cubicBezTo>
                    <a:cubicBezTo>
                      <a:pt x="658" y="2118"/>
                      <a:pt x="712" y="2064"/>
                      <a:pt x="712" y="1999"/>
                    </a:cubicBezTo>
                    <a:cubicBezTo>
                      <a:pt x="712" y="1934"/>
                      <a:pt x="658" y="1881"/>
                      <a:pt x="593" y="1881"/>
                    </a:cubicBezTo>
                    <a:cubicBezTo>
                      <a:pt x="528" y="1881"/>
                      <a:pt x="474" y="1827"/>
                      <a:pt x="474" y="1762"/>
                    </a:cubicBezTo>
                    <a:cubicBezTo>
                      <a:pt x="474" y="1697"/>
                      <a:pt x="528" y="1644"/>
                      <a:pt x="593" y="1644"/>
                    </a:cubicBezTo>
                    <a:cubicBezTo>
                      <a:pt x="618" y="1644"/>
                      <a:pt x="641" y="1635"/>
                      <a:pt x="658" y="1624"/>
                    </a:cubicBezTo>
                    <a:cubicBezTo>
                      <a:pt x="664" y="1618"/>
                      <a:pt x="669" y="1616"/>
                      <a:pt x="675" y="1610"/>
                    </a:cubicBezTo>
                    <a:cubicBezTo>
                      <a:pt x="686" y="1600"/>
                      <a:pt x="694" y="1587"/>
                      <a:pt x="700" y="1573"/>
                    </a:cubicBezTo>
                    <a:cubicBezTo>
                      <a:pt x="705" y="1559"/>
                      <a:pt x="709" y="1542"/>
                      <a:pt x="709" y="1528"/>
                    </a:cubicBezTo>
                    <a:lnTo>
                      <a:pt x="709" y="1528"/>
                    </a:lnTo>
                    <a:lnTo>
                      <a:pt x="709" y="1528"/>
                    </a:lnTo>
                    <a:cubicBezTo>
                      <a:pt x="709" y="1494"/>
                      <a:pt x="695" y="1466"/>
                      <a:pt x="675" y="1443"/>
                    </a:cubicBezTo>
                    <a:cubicBezTo>
                      <a:pt x="669" y="1438"/>
                      <a:pt x="664" y="1432"/>
                      <a:pt x="658" y="1429"/>
                    </a:cubicBezTo>
                    <a:cubicBezTo>
                      <a:pt x="652" y="1424"/>
                      <a:pt x="644" y="1421"/>
                      <a:pt x="638" y="1418"/>
                    </a:cubicBezTo>
                    <a:cubicBezTo>
                      <a:pt x="624" y="1412"/>
                      <a:pt x="610" y="1409"/>
                      <a:pt x="593" y="1409"/>
                    </a:cubicBezTo>
                    <a:cubicBezTo>
                      <a:pt x="528" y="1409"/>
                      <a:pt x="474" y="1356"/>
                      <a:pt x="474" y="1291"/>
                    </a:cubicBezTo>
                    <a:cubicBezTo>
                      <a:pt x="474" y="1226"/>
                      <a:pt x="528" y="1172"/>
                      <a:pt x="593" y="1172"/>
                    </a:cubicBezTo>
                    <a:lnTo>
                      <a:pt x="593" y="1172"/>
                    </a:lnTo>
                    <a:cubicBezTo>
                      <a:pt x="647" y="1172"/>
                      <a:pt x="692" y="1139"/>
                      <a:pt x="706" y="1091"/>
                    </a:cubicBezTo>
                    <a:cubicBezTo>
                      <a:pt x="709" y="1079"/>
                      <a:pt x="712" y="1069"/>
                      <a:pt x="712" y="1058"/>
                    </a:cubicBezTo>
                    <a:lnTo>
                      <a:pt x="712" y="1058"/>
                    </a:lnTo>
                    <a:lnTo>
                      <a:pt x="712" y="1058"/>
                    </a:lnTo>
                    <a:cubicBezTo>
                      <a:pt x="712" y="1049"/>
                      <a:pt x="712" y="1041"/>
                      <a:pt x="709" y="1035"/>
                    </a:cubicBezTo>
                    <a:cubicBezTo>
                      <a:pt x="706" y="1015"/>
                      <a:pt x="697" y="998"/>
                      <a:pt x="683" y="984"/>
                    </a:cubicBezTo>
                    <a:cubicBezTo>
                      <a:pt x="661" y="959"/>
                      <a:pt x="630" y="942"/>
                      <a:pt x="593" y="942"/>
                    </a:cubicBezTo>
                    <a:lnTo>
                      <a:pt x="593" y="942"/>
                    </a:lnTo>
                    <a:cubicBezTo>
                      <a:pt x="528" y="942"/>
                      <a:pt x="474" y="888"/>
                      <a:pt x="474" y="824"/>
                    </a:cubicBezTo>
                    <a:cubicBezTo>
                      <a:pt x="474" y="759"/>
                      <a:pt x="528" y="705"/>
                      <a:pt x="593" y="705"/>
                    </a:cubicBezTo>
                    <a:lnTo>
                      <a:pt x="593" y="705"/>
                    </a:lnTo>
                    <a:cubicBezTo>
                      <a:pt x="647" y="705"/>
                      <a:pt x="692" y="671"/>
                      <a:pt x="706" y="623"/>
                    </a:cubicBezTo>
                    <a:cubicBezTo>
                      <a:pt x="709" y="612"/>
                      <a:pt x="712" y="601"/>
                      <a:pt x="712" y="589"/>
                    </a:cubicBezTo>
                    <a:lnTo>
                      <a:pt x="712" y="589"/>
                    </a:lnTo>
                    <a:lnTo>
                      <a:pt x="712" y="589"/>
                    </a:lnTo>
                    <a:cubicBezTo>
                      <a:pt x="712" y="581"/>
                      <a:pt x="712" y="572"/>
                      <a:pt x="709" y="567"/>
                    </a:cubicBezTo>
                    <a:close/>
                    <a:moveTo>
                      <a:pt x="477" y="1534"/>
                    </a:moveTo>
                    <a:lnTo>
                      <a:pt x="477" y="1534"/>
                    </a:lnTo>
                    <a:cubicBezTo>
                      <a:pt x="477" y="1599"/>
                      <a:pt x="424" y="1652"/>
                      <a:pt x="359" y="1652"/>
                    </a:cubicBezTo>
                    <a:cubicBezTo>
                      <a:pt x="294" y="1652"/>
                      <a:pt x="240" y="1599"/>
                      <a:pt x="240" y="1534"/>
                    </a:cubicBezTo>
                    <a:lnTo>
                      <a:pt x="240" y="1534"/>
                    </a:lnTo>
                    <a:cubicBezTo>
                      <a:pt x="240" y="1469"/>
                      <a:pt x="294" y="1415"/>
                      <a:pt x="359" y="1415"/>
                    </a:cubicBezTo>
                    <a:cubicBezTo>
                      <a:pt x="424" y="1415"/>
                      <a:pt x="477" y="1469"/>
                      <a:pt x="477" y="1534"/>
                    </a:cubicBezTo>
                    <a:close/>
                    <a:moveTo>
                      <a:pt x="477" y="1063"/>
                    </a:moveTo>
                    <a:lnTo>
                      <a:pt x="477" y="1063"/>
                    </a:lnTo>
                    <a:cubicBezTo>
                      <a:pt x="477" y="1127"/>
                      <a:pt x="424" y="1181"/>
                      <a:pt x="359" y="1181"/>
                    </a:cubicBezTo>
                    <a:cubicBezTo>
                      <a:pt x="294" y="1181"/>
                      <a:pt x="240" y="1127"/>
                      <a:pt x="240" y="1063"/>
                    </a:cubicBezTo>
                    <a:lnTo>
                      <a:pt x="240" y="1063"/>
                    </a:lnTo>
                    <a:cubicBezTo>
                      <a:pt x="240" y="998"/>
                      <a:pt x="294" y="945"/>
                      <a:pt x="359" y="945"/>
                    </a:cubicBezTo>
                    <a:cubicBezTo>
                      <a:pt x="424" y="945"/>
                      <a:pt x="477" y="996"/>
                      <a:pt x="477" y="1063"/>
                    </a:cubicBezTo>
                    <a:close/>
                    <a:moveTo>
                      <a:pt x="359" y="708"/>
                    </a:moveTo>
                    <a:cubicBezTo>
                      <a:pt x="294" y="708"/>
                      <a:pt x="240" y="654"/>
                      <a:pt x="240" y="589"/>
                    </a:cubicBezTo>
                    <a:lnTo>
                      <a:pt x="240" y="589"/>
                    </a:lnTo>
                    <a:cubicBezTo>
                      <a:pt x="240" y="524"/>
                      <a:pt x="294" y="471"/>
                      <a:pt x="359" y="471"/>
                    </a:cubicBezTo>
                    <a:cubicBezTo>
                      <a:pt x="424" y="471"/>
                      <a:pt x="477" y="524"/>
                      <a:pt x="477" y="589"/>
                    </a:cubicBezTo>
                    <a:lnTo>
                      <a:pt x="477" y="589"/>
                    </a:lnTo>
                    <a:lnTo>
                      <a:pt x="477" y="589"/>
                    </a:lnTo>
                    <a:lnTo>
                      <a:pt x="477" y="589"/>
                    </a:lnTo>
                    <a:cubicBezTo>
                      <a:pt x="477" y="654"/>
                      <a:pt x="424" y="708"/>
                      <a:pt x="359" y="70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33" name="Freeform 2">
                <a:extLst>
                  <a:ext uri="{FF2B5EF4-FFF2-40B4-BE49-F238E27FC236}">
                    <a16:creationId xmlns:a16="http://schemas.microsoft.com/office/drawing/2014/main" id="{A220DE03-79C3-47E0-9EDA-5B15B19536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9071" y="2009444"/>
                <a:ext cx="548508" cy="530365"/>
              </a:xfrm>
              <a:custGeom>
                <a:avLst/>
                <a:gdLst>
                  <a:gd name="T0" fmla="*/ 130 w 2267"/>
                  <a:gd name="T1" fmla="*/ 283 h 2193"/>
                  <a:gd name="T2" fmla="*/ 155 w 2267"/>
                  <a:gd name="T3" fmla="*/ 37 h 2193"/>
                  <a:gd name="T4" fmla="*/ 395 w 2267"/>
                  <a:gd name="T5" fmla="*/ 34 h 2193"/>
                  <a:gd name="T6" fmla="*/ 813 w 2267"/>
                  <a:gd name="T7" fmla="*/ 46 h 2193"/>
                  <a:gd name="T8" fmla="*/ 1211 w 2267"/>
                  <a:gd name="T9" fmla="*/ 122 h 2193"/>
                  <a:gd name="T10" fmla="*/ 1442 w 2267"/>
                  <a:gd name="T11" fmla="*/ 119 h 2193"/>
                  <a:gd name="T12" fmla="*/ 1735 w 2267"/>
                  <a:gd name="T13" fmla="*/ 57 h 2193"/>
                  <a:gd name="T14" fmla="*/ 1860 w 2267"/>
                  <a:gd name="T15" fmla="*/ 57 h 2193"/>
                  <a:gd name="T16" fmla="*/ 2040 w 2267"/>
                  <a:gd name="T17" fmla="*/ 37 h 2193"/>
                  <a:gd name="T18" fmla="*/ 2266 w 2267"/>
                  <a:gd name="T19" fmla="*/ 274 h 2193"/>
                  <a:gd name="T20" fmla="*/ 2029 w 2267"/>
                  <a:gd name="T21" fmla="*/ 302 h 2193"/>
                  <a:gd name="T22" fmla="*/ 1752 w 2267"/>
                  <a:gd name="T23" fmla="*/ 365 h 2193"/>
                  <a:gd name="T24" fmla="*/ 1566 w 2267"/>
                  <a:gd name="T25" fmla="*/ 308 h 2193"/>
                  <a:gd name="T26" fmla="*/ 1357 w 2267"/>
                  <a:gd name="T27" fmla="*/ 350 h 2193"/>
                  <a:gd name="T28" fmla="*/ 979 w 2267"/>
                  <a:gd name="T29" fmla="*/ 390 h 2193"/>
                  <a:gd name="T30" fmla="*/ 641 w 2267"/>
                  <a:gd name="T31" fmla="*/ 333 h 2193"/>
                  <a:gd name="T32" fmla="*/ 395 w 2267"/>
                  <a:gd name="T33" fmla="*/ 319 h 2193"/>
                  <a:gd name="T34" fmla="*/ 392 w 2267"/>
                  <a:gd name="T35" fmla="*/ 517 h 2193"/>
                  <a:gd name="T36" fmla="*/ 305 w 2267"/>
                  <a:gd name="T37" fmla="*/ 870 h 2193"/>
                  <a:gd name="T38" fmla="*/ 511 w 2267"/>
                  <a:gd name="T39" fmla="*/ 878 h 2193"/>
                  <a:gd name="T40" fmla="*/ 700 w 2267"/>
                  <a:gd name="T41" fmla="*/ 887 h 2193"/>
                  <a:gd name="T42" fmla="*/ 976 w 2267"/>
                  <a:gd name="T43" fmla="*/ 878 h 2193"/>
                  <a:gd name="T44" fmla="*/ 1323 w 2267"/>
                  <a:gd name="T45" fmla="*/ 963 h 2193"/>
                  <a:gd name="T46" fmla="*/ 1558 w 2267"/>
                  <a:gd name="T47" fmla="*/ 966 h 2193"/>
                  <a:gd name="T48" fmla="*/ 1682 w 2267"/>
                  <a:gd name="T49" fmla="*/ 1117 h 2193"/>
                  <a:gd name="T50" fmla="*/ 1448 w 2267"/>
                  <a:gd name="T51" fmla="*/ 1148 h 2193"/>
                  <a:gd name="T52" fmla="*/ 1326 w 2267"/>
                  <a:gd name="T53" fmla="*/ 1227 h 2193"/>
                  <a:gd name="T54" fmla="*/ 1213 w 2267"/>
                  <a:gd name="T55" fmla="*/ 1142 h 2193"/>
                  <a:gd name="T56" fmla="*/ 708 w 2267"/>
                  <a:gd name="T57" fmla="*/ 1193 h 2193"/>
                  <a:gd name="T58" fmla="*/ 547 w 2267"/>
                  <a:gd name="T59" fmla="*/ 1190 h 2193"/>
                  <a:gd name="T60" fmla="*/ 296 w 2267"/>
                  <a:gd name="T61" fmla="*/ 1334 h 2193"/>
                  <a:gd name="T62" fmla="*/ 398 w 2267"/>
                  <a:gd name="T63" fmla="*/ 1695 h 2193"/>
                  <a:gd name="T64" fmla="*/ 626 w 2267"/>
                  <a:gd name="T65" fmla="*/ 1885 h 2193"/>
                  <a:gd name="T66" fmla="*/ 773 w 2267"/>
                  <a:gd name="T67" fmla="*/ 1811 h 2193"/>
                  <a:gd name="T68" fmla="*/ 982 w 2267"/>
                  <a:gd name="T69" fmla="*/ 1806 h 2193"/>
                  <a:gd name="T70" fmla="*/ 1174 w 2267"/>
                  <a:gd name="T71" fmla="*/ 1811 h 2193"/>
                  <a:gd name="T72" fmla="*/ 1326 w 2267"/>
                  <a:gd name="T73" fmla="*/ 1882 h 2193"/>
                  <a:gd name="T74" fmla="*/ 1916 w 2267"/>
                  <a:gd name="T75" fmla="*/ 1806 h 2193"/>
                  <a:gd name="T76" fmla="*/ 2207 w 2267"/>
                  <a:gd name="T77" fmla="*/ 1822 h 2193"/>
                  <a:gd name="T78" fmla="*/ 2150 w 2267"/>
                  <a:gd name="T79" fmla="*/ 2043 h 2193"/>
                  <a:gd name="T80" fmla="*/ 1798 w 2267"/>
                  <a:gd name="T81" fmla="*/ 2155 h 2193"/>
                  <a:gd name="T82" fmla="*/ 1323 w 2267"/>
                  <a:gd name="T83" fmla="*/ 2155 h 2193"/>
                  <a:gd name="T84" fmla="*/ 976 w 2267"/>
                  <a:gd name="T85" fmla="*/ 2074 h 2193"/>
                  <a:gd name="T86" fmla="*/ 739 w 2267"/>
                  <a:gd name="T87" fmla="*/ 2076 h 2193"/>
                  <a:gd name="T88" fmla="*/ 443 w 2267"/>
                  <a:gd name="T89" fmla="*/ 2144 h 2193"/>
                  <a:gd name="T90" fmla="*/ 254 w 2267"/>
                  <a:gd name="T91" fmla="*/ 2107 h 2193"/>
                  <a:gd name="T92" fmla="*/ 107 w 2267"/>
                  <a:gd name="T93" fmla="*/ 1935 h 2193"/>
                  <a:gd name="T94" fmla="*/ 96 w 2267"/>
                  <a:gd name="T95" fmla="*/ 1676 h 2193"/>
                  <a:gd name="T96" fmla="*/ 37 w 2267"/>
                  <a:gd name="T97" fmla="*/ 1594 h 2193"/>
                  <a:gd name="T98" fmla="*/ 65 w 2267"/>
                  <a:gd name="T99" fmla="*/ 1498 h 2193"/>
                  <a:gd name="T100" fmla="*/ 104 w 2267"/>
                  <a:gd name="T101" fmla="*/ 1230 h 2193"/>
                  <a:gd name="T102" fmla="*/ 39 w 2267"/>
                  <a:gd name="T103" fmla="*/ 1145 h 2193"/>
                  <a:gd name="T104" fmla="*/ 62 w 2267"/>
                  <a:gd name="T105" fmla="*/ 1039 h 2193"/>
                  <a:gd name="T106" fmla="*/ 87 w 2267"/>
                  <a:gd name="T107" fmla="*/ 974 h 2193"/>
                  <a:gd name="T108" fmla="*/ 39 w 2267"/>
                  <a:gd name="T109" fmla="*/ 856 h 2193"/>
                  <a:gd name="T110" fmla="*/ 130 w 2267"/>
                  <a:gd name="T111" fmla="*/ 760 h 2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267" h="2193">
                    <a:moveTo>
                      <a:pt x="135" y="511"/>
                    </a:moveTo>
                    <a:cubicBezTo>
                      <a:pt x="73" y="483"/>
                      <a:pt x="37" y="444"/>
                      <a:pt x="45" y="376"/>
                    </a:cubicBezTo>
                    <a:cubicBezTo>
                      <a:pt x="54" y="325"/>
                      <a:pt x="82" y="297"/>
                      <a:pt x="130" y="283"/>
                    </a:cubicBezTo>
                    <a:cubicBezTo>
                      <a:pt x="130" y="271"/>
                      <a:pt x="121" y="269"/>
                      <a:pt x="113" y="266"/>
                    </a:cubicBezTo>
                    <a:cubicBezTo>
                      <a:pt x="45" y="238"/>
                      <a:pt x="34" y="181"/>
                      <a:pt x="45" y="130"/>
                    </a:cubicBezTo>
                    <a:cubicBezTo>
                      <a:pt x="56" y="74"/>
                      <a:pt x="96" y="43"/>
                      <a:pt x="155" y="37"/>
                    </a:cubicBezTo>
                    <a:cubicBezTo>
                      <a:pt x="195" y="34"/>
                      <a:pt x="228" y="54"/>
                      <a:pt x="254" y="85"/>
                    </a:cubicBezTo>
                    <a:cubicBezTo>
                      <a:pt x="262" y="96"/>
                      <a:pt x="268" y="108"/>
                      <a:pt x="276" y="122"/>
                    </a:cubicBezTo>
                    <a:cubicBezTo>
                      <a:pt x="299" y="68"/>
                      <a:pt x="339" y="34"/>
                      <a:pt x="395" y="34"/>
                    </a:cubicBezTo>
                    <a:cubicBezTo>
                      <a:pt x="449" y="34"/>
                      <a:pt x="488" y="65"/>
                      <a:pt x="508" y="122"/>
                    </a:cubicBezTo>
                    <a:cubicBezTo>
                      <a:pt x="562" y="15"/>
                      <a:pt x="677" y="0"/>
                      <a:pt x="745" y="116"/>
                    </a:cubicBezTo>
                    <a:cubicBezTo>
                      <a:pt x="765" y="88"/>
                      <a:pt x="782" y="57"/>
                      <a:pt x="813" y="46"/>
                    </a:cubicBezTo>
                    <a:cubicBezTo>
                      <a:pt x="847" y="32"/>
                      <a:pt x="878" y="32"/>
                      <a:pt x="909" y="46"/>
                    </a:cubicBezTo>
                    <a:cubicBezTo>
                      <a:pt x="940" y="60"/>
                      <a:pt x="959" y="88"/>
                      <a:pt x="976" y="119"/>
                    </a:cubicBezTo>
                    <a:cubicBezTo>
                      <a:pt x="1038" y="0"/>
                      <a:pt x="1163" y="15"/>
                      <a:pt x="1211" y="122"/>
                    </a:cubicBezTo>
                    <a:cubicBezTo>
                      <a:pt x="1228" y="91"/>
                      <a:pt x="1244" y="65"/>
                      <a:pt x="1275" y="48"/>
                    </a:cubicBezTo>
                    <a:cubicBezTo>
                      <a:pt x="1309" y="32"/>
                      <a:pt x="1343" y="32"/>
                      <a:pt x="1377" y="46"/>
                    </a:cubicBezTo>
                    <a:cubicBezTo>
                      <a:pt x="1408" y="60"/>
                      <a:pt x="1428" y="85"/>
                      <a:pt x="1442" y="119"/>
                    </a:cubicBezTo>
                    <a:cubicBezTo>
                      <a:pt x="1507" y="9"/>
                      <a:pt x="1614" y="9"/>
                      <a:pt x="1679" y="116"/>
                    </a:cubicBezTo>
                    <a:cubicBezTo>
                      <a:pt x="1688" y="105"/>
                      <a:pt x="1696" y="91"/>
                      <a:pt x="1704" y="82"/>
                    </a:cubicBezTo>
                    <a:cubicBezTo>
                      <a:pt x="1713" y="74"/>
                      <a:pt x="1724" y="63"/>
                      <a:pt x="1735" y="57"/>
                    </a:cubicBezTo>
                    <a:cubicBezTo>
                      <a:pt x="1750" y="48"/>
                      <a:pt x="1764" y="43"/>
                      <a:pt x="1778" y="40"/>
                    </a:cubicBezTo>
                    <a:cubicBezTo>
                      <a:pt x="1789" y="37"/>
                      <a:pt x="1803" y="37"/>
                      <a:pt x="1817" y="40"/>
                    </a:cubicBezTo>
                    <a:cubicBezTo>
                      <a:pt x="1831" y="43"/>
                      <a:pt x="1846" y="48"/>
                      <a:pt x="1860" y="57"/>
                    </a:cubicBezTo>
                    <a:cubicBezTo>
                      <a:pt x="1871" y="63"/>
                      <a:pt x="1882" y="74"/>
                      <a:pt x="1888" y="82"/>
                    </a:cubicBezTo>
                    <a:cubicBezTo>
                      <a:pt x="1896" y="94"/>
                      <a:pt x="1905" y="108"/>
                      <a:pt x="1913" y="122"/>
                    </a:cubicBezTo>
                    <a:cubicBezTo>
                      <a:pt x="1939" y="65"/>
                      <a:pt x="1981" y="29"/>
                      <a:pt x="2040" y="37"/>
                    </a:cubicBezTo>
                    <a:cubicBezTo>
                      <a:pt x="2102" y="46"/>
                      <a:pt x="2139" y="85"/>
                      <a:pt x="2148" y="150"/>
                    </a:cubicBezTo>
                    <a:cubicBezTo>
                      <a:pt x="2162" y="156"/>
                      <a:pt x="2176" y="159"/>
                      <a:pt x="2190" y="164"/>
                    </a:cubicBezTo>
                    <a:cubicBezTo>
                      <a:pt x="2235" y="184"/>
                      <a:pt x="2266" y="226"/>
                      <a:pt x="2266" y="274"/>
                    </a:cubicBezTo>
                    <a:cubicBezTo>
                      <a:pt x="2263" y="322"/>
                      <a:pt x="2241" y="362"/>
                      <a:pt x="2195" y="381"/>
                    </a:cubicBezTo>
                    <a:cubicBezTo>
                      <a:pt x="2150" y="401"/>
                      <a:pt x="2091" y="393"/>
                      <a:pt x="2054" y="345"/>
                    </a:cubicBezTo>
                    <a:cubicBezTo>
                      <a:pt x="2046" y="333"/>
                      <a:pt x="2037" y="319"/>
                      <a:pt x="2029" y="302"/>
                    </a:cubicBezTo>
                    <a:cubicBezTo>
                      <a:pt x="2004" y="356"/>
                      <a:pt x="1970" y="390"/>
                      <a:pt x="1910" y="390"/>
                    </a:cubicBezTo>
                    <a:cubicBezTo>
                      <a:pt x="1854" y="390"/>
                      <a:pt x="1817" y="359"/>
                      <a:pt x="1798" y="308"/>
                    </a:cubicBezTo>
                    <a:cubicBezTo>
                      <a:pt x="1783" y="328"/>
                      <a:pt x="1769" y="348"/>
                      <a:pt x="1752" y="365"/>
                    </a:cubicBezTo>
                    <a:cubicBezTo>
                      <a:pt x="1733" y="381"/>
                      <a:pt x="1711" y="390"/>
                      <a:pt x="1685" y="390"/>
                    </a:cubicBezTo>
                    <a:cubicBezTo>
                      <a:pt x="1660" y="390"/>
                      <a:pt x="1634" y="384"/>
                      <a:pt x="1614" y="370"/>
                    </a:cubicBezTo>
                    <a:cubicBezTo>
                      <a:pt x="1592" y="356"/>
                      <a:pt x="1577" y="336"/>
                      <a:pt x="1566" y="308"/>
                    </a:cubicBezTo>
                    <a:cubicBezTo>
                      <a:pt x="1558" y="322"/>
                      <a:pt x="1549" y="331"/>
                      <a:pt x="1541" y="342"/>
                    </a:cubicBezTo>
                    <a:cubicBezTo>
                      <a:pt x="1515" y="376"/>
                      <a:pt x="1482" y="393"/>
                      <a:pt x="1436" y="390"/>
                    </a:cubicBezTo>
                    <a:cubicBezTo>
                      <a:pt x="1405" y="387"/>
                      <a:pt x="1377" y="376"/>
                      <a:pt x="1357" y="350"/>
                    </a:cubicBezTo>
                    <a:cubicBezTo>
                      <a:pt x="1346" y="339"/>
                      <a:pt x="1338" y="325"/>
                      <a:pt x="1326" y="311"/>
                    </a:cubicBezTo>
                    <a:cubicBezTo>
                      <a:pt x="1256" y="435"/>
                      <a:pt x="1129" y="398"/>
                      <a:pt x="1092" y="302"/>
                    </a:cubicBezTo>
                    <a:cubicBezTo>
                      <a:pt x="1069" y="353"/>
                      <a:pt x="1036" y="387"/>
                      <a:pt x="979" y="390"/>
                    </a:cubicBezTo>
                    <a:cubicBezTo>
                      <a:pt x="923" y="390"/>
                      <a:pt x="886" y="365"/>
                      <a:pt x="861" y="308"/>
                    </a:cubicBezTo>
                    <a:cubicBezTo>
                      <a:pt x="855" y="317"/>
                      <a:pt x="847" y="325"/>
                      <a:pt x="844" y="331"/>
                    </a:cubicBezTo>
                    <a:cubicBezTo>
                      <a:pt x="807" y="401"/>
                      <a:pt x="694" y="415"/>
                      <a:pt x="641" y="333"/>
                    </a:cubicBezTo>
                    <a:cubicBezTo>
                      <a:pt x="635" y="328"/>
                      <a:pt x="632" y="319"/>
                      <a:pt x="626" y="308"/>
                    </a:cubicBezTo>
                    <a:cubicBezTo>
                      <a:pt x="598" y="353"/>
                      <a:pt x="567" y="387"/>
                      <a:pt x="511" y="390"/>
                    </a:cubicBezTo>
                    <a:cubicBezTo>
                      <a:pt x="457" y="390"/>
                      <a:pt x="423" y="362"/>
                      <a:pt x="395" y="319"/>
                    </a:cubicBezTo>
                    <a:cubicBezTo>
                      <a:pt x="381" y="336"/>
                      <a:pt x="370" y="353"/>
                      <a:pt x="355" y="367"/>
                    </a:cubicBezTo>
                    <a:cubicBezTo>
                      <a:pt x="341" y="381"/>
                      <a:pt x="324" y="387"/>
                      <a:pt x="302" y="401"/>
                    </a:cubicBezTo>
                    <a:cubicBezTo>
                      <a:pt x="355" y="424"/>
                      <a:pt x="389" y="458"/>
                      <a:pt x="392" y="517"/>
                    </a:cubicBezTo>
                    <a:cubicBezTo>
                      <a:pt x="392" y="576"/>
                      <a:pt x="358" y="610"/>
                      <a:pt x="299" y="635"/>
                    </a:cubicBezTo>
                    <a:cubicBezTo>
                      <a:pt x="358" y="658"/>
                      <a:pt x="392" y="695"/>
                      <a:pt x="392" y="757"/>
                    </a:cubicBezTo>
                    <a:cubicBezTo>
                      <a:pt x="392" y="793"/>
                      <a:pt x="381" y="836"/>
                      <a:pt x="305" y="870"/>
                    </a:cubicBezTo>
                    <a:cubicBezTo>
                      <a:pt x="322" y="881"/>
                      <a:pt x="341" y="889"/>
                      <a:pt x="355" y="904"/>
                    </a:cubicBezTo>
                    <a:cubicBezTo>
                      <a:pt x="370" y="918"/>
                      <a:pt x="381" y="935"/>
                      <a:pt x="392" y="949"/>
                    </a:cubicBezTo>
                    <a:cubicBezTo>
                      <a:pt x="443" y="895"/>
                      <a:pt x="474" y="875"/>
                      <a:pt x="511" y="878"/>
                    </a:cubicBezTo>
                    <a:cubicBezTo>
                      <a:pt x="562" y="884"/>
                      <a:pt x="598" y="906"/>
                      <a:pt x="621" y="960"/>
                    </a:cubicBezTo>
                    <a:cubicBezTo>
                      <a:pt x="629" y="951"/>
                      <a:pt x="635" y="946"/>
                      <a:pt x="638" y="940"/>
                    </a:cubicBezTo>
                    <a:cubicBezTo>
                      <a:pt x="652" y="915"/>
                      <a:pt x="674" y="895"/>
                      <a:pt x="700" y="887"/>
                    </a:cubicBezTo>
                    <a:cubicBezTo>
                      <a:pt x="762" y="864"/>
                      <a:pt x="815" y="895"/>
                      <a:pt x="841" y="932"/>
                    </a:cubicBezTo>
                    <a:cubicBezTo>
                      <a:pt x="847" y="940"/>
                      <a:pt x="852" y="951"/>
                      <a:pt x="861" y="963"/>
                    </a:cubicBezTo>
                    <a:cubicBezTo>
                      <a:pt x="883" y="906"/>
                      <a:pt x="923" y="878"/>
                      <a:pt x="976" y="878"/>
                    </a:cubicBezTo>
                    <a:cubicBezTo>
                      <a:pt x="1033" y="878"/>
                      <a:pt x="1069" y="909"/>
                      <a:pt x="1092" y="968"/>
                    </a:cubicBezTo>
                    <a:cubicBezTo>
                      <a:pt x="1115" y="915"/>
                      <a:pt x="1151" y="881"/>
                      <a:pt x="1205" y="878"/>
                    </a:cubicBezTo>
                    <a:cubicBezTo>
                      <a:pt x="1259" y="878"/>
                      <a:pt x="1301" y="904"/>
                      <a:pt x="1323" y="963"/>
                    </a:cubicBezTo>
                    <a:cubicBezTo>
                      <a:pt x="1332" y="951"/>
                      <a:pt x="1338" y="943"/>
                      <a:pt x="1343" y="935"/>
                    </a:cubicBezTo>
                    <a:cubicBezTo>
                      <a:pt x="1369" y="895"/>
                      <a:pt x="1408" y="875"/>
                      <a:pt x="1456" y="881"/>
                    </a:cubicBezTo>
                    <a:cubicBezTo>
                      <a:pt x="1507" y="887"/>
                      <a:pt x="1544" y="915"/>
                      <a:pt x="1558" y="966"/>
                    </a:cubicBezTo>
                    <a:cubicBezTo>
                      <a:pt x="1561" y="974"/>
                      <a:pt x="1561" y="983"/>
                      <a:pt x="1563" y="991"/>
                    </a:cubicBezTo>
                    <a:cubicBezTo>
                      <a:pt x="1580" y="997"/>
                      <a:pt x="1597" y="1002"/>
                      <a:pt x="1614" y="1008"/>
                    </a:cubicBezTo>
                    <a:cubicBezTo>
                      <a:pt x="1659" y="1030"/>
                      <a:pt x="1682" y="1067"/>
                      <a:pt x="1682" y="1117"/>
                    </a:cubicBezTo>
                    <a:cubicBezTo>
                      <a:pt x="1679" y="1165"/>
                      <a:pt x="1656" y="1199"/>
                      <a:pt x="1611" y="1219"/>
                    </a:cubicBezTo>
                    <a:cubicBezTo>
                      <a:pt x="1575" y="1235"/>
                      <a:pt x="1513" y="1235"/>
                      <a:pt x="1476" y="1188"/>
                    </a:cubicBezTo>
                    <a:cubicBezTo>
                      <a:pt x="1467" y="1176"/>
                      <a:pt x="1459" y="1162"/>
                      <a:pt x="1448" y="1148"/>
                    </a:cubicBezTo>
                    <a:cubicBezTo>
                      <a:pt x="1436" y="1162"/>
                      <a:pt x="1431" y="1177"/>
                      <a:pt x="1419" y="1188"/>
                    </a:cubicBezTo>
                    <a:cubicBezTo>
                      <a:pt x="1408" y="1200"/>
                      <a:pt x="1394" y="1207"/>
                      <a:pt x="1380" y="1219"/>
                    </a:cubicBezTo>
                    <a:cubicBezTo>
                      <a:pt x="1363" y="1230"/>
                      <a:pt x="1346" y="1227"/>
                      <a:pt x="1326" y="1227"/>
                    </a:cubicBezTo>
                    <a:cubicBezTo>
                      <a:pt x="1309" y="1227"/>
                      <a:pt x="1292" y="1225"/>
                      <a:pt x="1278" y="1216"/>
                    </a:cubicBezTo>
                    <a:cubicBezTo>
                      <a:pt x="1264" y="1208"/>
                      <a:pt x="1250" y="1197"/>
                      <a:pt x="1239" y="1185"/>
                    </a:cubicBezTo>
                    <a:cubicBezTo>
                      <a:pt x="1228" y="1174"/>
                      <a:pt x="1222" y="1159"/>
                      <a:pt x="1213" y="1142"/>
                    </a:cubicBezTo>
                    <a:cubicBezTo>
                      <a:pt x="1168" y="1250"/>
                      <a:pt x="1036" y="1258"/>
                      <a:pt x="982" y="1148"/>
                    </a:cubicBezTo>
                    <a:cubicBezTo>
                      <a:pt x="909" y="1258"/>
                      <a:pt x="810" y="1247"/>
                      <a:pt x="745" y="1148"/>
                    </a:cubicBezTo>
                    <a:cubicBezTo>
                      <a:pt x="734" y="1162"/>
                      <a:pt x="722" y="1179"/>
                      <a:pt x="708" y="1193"/>
                    </a:cubicBezTo>
                    <a:cubicBezTo>
                      <a:pt x="694" y="1207"/>
                      <a:pt x="677" y="1219"/>
                      <a:pt x="657" y="1221"/>
                    </a:cubicBezTo>
                    <a:cubicBezTo>
                      <a:pt x="638" y="1224"/>
                      <a:pt x="615" y="1224"/>
                      <a:pt x="598" y="1219"/>
                    </a:cubicBezTo>
                    <a:cubicBezTo>
                      <a:pt x="578" y="1213"/>
                      <a:pt x="562" y="1202"/>
                      <a:pt x="547" y="1190"/>
                    </a:cubicBezTo>
                    <a:cubicBezTo>
                      <a:pt x="533" y="1176"/>
                      <a:pt x="525" y="1159"/>
                      <a:pt x="511" y="1140"/>
                    </a:cubicBezTo>
                    <a:cubicBezTo>
                      <a:pt x="494" y="1193"/>
                      <a:pt x="457" y="1219"/>
                      <a:pt x="401" y="1227"/>
                    </a:cubicBezTo>
                    <a:cubicBezTo>
                      <a:pt x="389" y="1278"/>
                      <a:pt x="364" y="1320"/>
                      <a:pt x="296" y="1334"/>
                    </a:cubicBezTo>
                    <a:cubicBezTo>
                      <a:pt x="361" y="1357"/>
                      <a:pt x="395" y="1394"/>
                      <a:pt x="398" y="1453"/>
                    </a:cubicBezTo>
                    <a:cubicBezTo>
                      <a:pt x="398" y="1512"/>
                      <a:pt x="364" y="1549"/>
                      <a:pt x="308" y="1571"/>
                    </a:cubicBezTo>
                    <a:cubicBezTo>
                      <a:pt x="364" y="1597"/>
                      <a:pt x="401" y="1633"/>
                      <a:pt x="398" y="1695"/>
                    </a:cubicBezTo>
                    <a:cubicBezTo>
                      <a:pt x="395" y="1752"/>
                      <a:pt x="364" y="1786"/>
                      <a:pt x="310" y="1806"/>
                    </a:cubicBezTo>
                    <a:cubicBezTo>
                      <a:pt x="347" y="1825"/>
                      <a:pt x="378" y="1848"/>
                      <a:pt x="392" y="1887"/>
                    </a:cubicBezTo>
                    <a:cubicBezTo>
                      <a:pt x="451" y="1777"/>
                      <a:pt x="570" y="1783"/>
                      <a:pt x="626" y="1885"/>
                    </a:cubicBezTo>
                    <a:cubicBezTo>
                      <a:pt x="638" y="1868"/>
                      <a:pt x="649" y="1853"/>
                      <a:pt x="663" y="1839"/>
                    </a:cubicBezTo>
                    <a:cubicBezTo>
                      <a:pt x="677" y="1825"/>
                      <a:pt x="694" y="1814"/>
                      <a:pt x="714" y="1811"/>
                    </a:cubicBezTo>
                    <a:cubicBezTo>
                      <a:pt x="734" y="1808"/>
                      <a:pt x="753" y="1808"/>
                      <a:pt x="773" y="1811"/>
                    </a:cubicBezTo>
                    <a:cubicBezTo>
                      <a:pt x="793" y="1817"/>
                      <a:pt x="810" y="1828"/>
                      <a:pt x="824" y="1839"/>
                    </a:cubicBezTo>
                    <a:cubicBezTo>
                      <a:pt x="838" y="1853"/>
                      <a:pt x="847" y="1870"/>
                      <a:pt x="861" y="1887"/>
                    </a:cubicBezTo>
                    <a:cubicBezTo>
                      <a:pt x="883" y="1834"/>
                      <a:pt x="923" y="1803"/>
                      <a:pt x="982" y="1806"/>
                    </a:cubicBezTo>
                    <a:cubicBezTo>
                      <a:pt x="1033" y="1808"/>
                      <a:pt x="1061" y="1831"/>
                      <a:pt x="1092" y="1890"/>
                    </a:cubicBezTo>
                    <a:cubicBezTo>
                      <a:pt x="1103" y="1873"/>
                      <a:pt x="1112" y="1856"/>
                      <a:pt x="1123" y="1842"/>
                    </a:cubicBezTo>
                    <a:cubicBezTo>
                      <a:pt x="1137" y="1828"/>
                      <a:pt x="1154" y="1817"/>
                      <a:pt x="1174" y="1811"/>
                    </a:cubicBezTo>
                    <a:cubicBezTo>
                      <a:pt x="1194" y="1806"/>
                      <a:pt x="1216" y="1808"/>
                      <a:pt x="1239" y="1808"/>
                    </a:cubicBezTo>
                    <a:cubicBezTo>
                      <a:pt x="1259" y="1811"/>
                      <a:pt x="1278" y="1822"/>
                      <a:pt x="1290" y="1837"/>
                    </a:cubicBezTo>
                    <a:cubicBezTo>
                      <a:pt x="1304" y="1851"/>
                      <a:pt x="1312" y="1868"/>
                      <a:pt x="1326" y="1882"/>
                    </a:cubicBezTo>
                    <a:cubicBezTo>
                      <a:pt x="1380" y="1789"/>
                      <a:pt x="1487" y="1766"/>
                      <a:pt x="1563" y="1882"/>
                    </a:cubicBezTo>
                    <a:cubicBezTo>
                      <a:pt x="1600" y="1791"/>
                      <a:pt x="1730" y="1763"/>
                      <a:pt x="1798" y="1887"/>
                    </a:cubicBezTo>
                    <a:cubicBezTo>
                      <a:pt x="1820" y="1834"/>
                      <a:pt x="1857" y="1803"/>
                      <a:pt x="1916" y="1806"/>
                    </a:cubicBezTo>
                    <a:cubicBezTo>
                      <a:pt x="1973" y="1806"/>
                      <a:pt x="2004" y="1839"/>
                      <a:pt x="2026" y="1890"/>
                    </a:cubicBezTo>
                    <a:cubicBezTo>
                      <a:pt x="2032" y="1882"/>
                      <a:pt x="2037" y="1873"/>
                      <a:pt x="2043" y="1868"/>
                    </a:cubicBezTo>
                    <a:cubicBezTo>
                      <a:pt x="2083" y="1808"/>
                      <a:pt x="2150" y="1789"/>
                      <a:pt x="2207" y="1822"/>
                    </a:cubicBezTo>
                    <a:cubicBezTo>
                      <a:pt x="2246" y="1845"/>
                      <a:pt x="2266" y="1882"/>
                      <a:pt x="2266" y="1927"/>
                    </a:cubicBezTo>
                    <a:cubicBezTo>
                      <a:pt x="2263" y="1975"/>
                      <a:pt x="2238" y="2009"/>
                      <a:pt x="2195" y="2028"/>
                    </a:cubicBezTo>
                    <a:cubicBezTo>
                      <a:pt x="2181" y="2034"/>
                      <a:pt x="2167" y="2037"/>
                      <a:pt x="2150" y="2043"/>
                    </a:cubicBezTo>
                    <a:cubicBezTo>
                      <a:pt x="2139" y="2099"/>
                      <a:pt x="2111" y="2144"/>
                      <a:pt x="2046" y="2153"/>
                    </a:cubicBezTo>
                    <a:cubicBezTo>
                      <a:pt x="1984" y="2158"/>
                      <a:pt x="1950" y="2138"/>
                      <a:pt x="1913" y="2071"/>
                    </a:cubicBezTo>
                    <a:cubicBezTo>
                      <a:pt x="1891" y="2119"/>
                      <a:pt x="1857" y="2153"/>
                      <a:pt x="1798" y="2155"/>
                    </a:cubicBezTo>
                    <a:cubicBezTo>
                      <a:pt x="1741" y="2158"/>
                      <a:pt x="1707" y="2124"/>
                      <a:pt x="1679" y="2079"/>
                    </a:cubicBezTo>
                    <a:cubicBezTo>
                      <a:pt x="1603" y="2192"/>
                      <a:pt x="1498" y="2175"/>
                      <a:pt x="1439" y="2076"/>
                    </a:cubicBezTo>
                    <a:cubicBezTo>
                      <a:pt x="1414" y="2124"/>
                      <a:pt x="1380" y="2158"/>
                      <a:pt x="1323" y="2155"/>
                    </a:cubicBezTo>
                    <a:cubicBezTo>
                      <a:pt x="1267" y="2153"/>
                      <a:pt x="1230" y="2124"/>
                      <a:pt x="1208" y="2068"/>
                    </a:cubicBezTo>
                    <a:cubicBezTo>
                      <a:pt x="1185" y="2119"/>
                      <a:pt x="1152" y="2153"/>
                      <a:pt x="1095" y="2155"/>
                    </a:cubicBezTo>
                    <a:cubicBezTo>
                      <a:pt x="1039" y="2158"/>
                      <a:pt x="1002" y="2127"/>
                      <a:pt x="976" y="2074"/>
                    </a:cubicBezTo>
                    <a:cubicBezTo>
                      <a:pt x="968" y="2085"/>
                      <a:pt x="962" y="2093"/>
                      <a:pt x="957" y="2102"/>
                    </a:cubicBezTo>
                    <a:cubicBezTo>
                      <a:pt x="920" y="2170"/>
                      <a:pt x="807" y="2175"/>
                      <a:pt x="762" y="2107"/>
                    </a:cubicBezTo>
                    <a:cubicBezTo>
                      <a:pt x="756" y="2099"/>
                      <a:pt x="748" y="2088"/>
                      <a:pt x="739" y="2076"/>
                    </a:cubicBezTo>
                    <a:cubicBezTo>
                      <a:pt x="714" y="2127"/>
                      <a:pt x="677" y="2158"/>
                      <a:pt x="621" y="2155"/>
                    </a:cubicBezTo>
                    <a:cubicBezTo>
                      <a:pt x="567" y="2153"/>
                      <a:pt x="530" y="2124"/>
                      <a:pt x="508" y="2071"/>
                    </a:cubicBezTo>
                    <a:cubicBezTo>
                      <a:pt x="491" y="2102"/>
                      <a:pt x="474" y="2130"/>
                      <a:pt x="443" y="2144"/>
                    </a:cubicBezTo>
                    <a:cubicBezTo>
                      <a:pt x="412" y="2158"/>
                      <a:pt x="378" y="2158"/>
                      <a:pt x="344" y="2147"/>
                    </a:cubicBezTo>
                    <a:cubicBezTo>
                      <a:pt x="313" y="2133"/>
                      <a:pt x="288" y="2110"/>
                      <a:pt x="276" y="2071"/>
                    </a:cubicBezTo>
                    <a:cubicBezTo>
                      <a:pt x="268" y="2085"/>
                      <a:pt x="262" y="2096"/>
                      <a:pt x="254" y="2107"/>
                    </a:cubicBezTo>
                    <a:cubicBezTo>
                      <a:pt x="209" y="2172"/>
                      <a:pt x="110" y="2172"/>
                      <a:pt x="62" y="2116"/>
                    </a:cubicBezTo>
                    <a:cubicBezTo>
                      <a:pt x="22" y="2068"/>
                      <a:pt x="31" y="1980"/>
                      <a:pt x="90" y="1944"/>
                    </a:cubicBezTo>
                    <a:cubicBezTo>
                      <a:pt x="96" y="1941"/>
                      <a:pt x="102" y="1938"/>
                      <a:pt x="107" y="1935"/>
                    </a:cubicBezTo>
                    <a:cubicBezTo>
                      <a:pt x="113" y="1932"/>
                      <a:pt x="118" y="1930"/>
                      <a:pt x="127" y="1927"/>
                    </a:cubicBezTo>
                    <a:cubicBezTo>
                      <a:pt x="0" y="1868"/>
                      <a:pt x="17" y="1735"/>
                      <a:pt x="127" y="1690"/>
                    </a:cubicBezTo>
                    <a:cubicBezTo>
                      <a:pt x="118" y="1679"/>
                      <a:pt x="104" y="1681"/>
                      <a:pt x="96" y="1676"/>
                    </a:cubicBezTo>
                    <a:cubicBezTo>
                      <a:pt x="87" y="1667"/>
                      <a:pt x="76" y="1662"/>
                      <a:pt x="68" y="1656"/>
                    </a:cubicBezTo>
                    <a:cubicBezTo>
                      <a:pt x="59" y="1647"/>
                      <a:pt x="54" y="1636"/>
                      <a:pt x="48" y="1628"/>
                    </a:cubicBezTo>
                    <a:cubicBezTo>
                      <a:pt x="42" y="1616"/>
                      <a:pt x="39" y="1605"/>
                      <a:pt x="37" y="1594"/>
                    </a:cubicBezTo>
                    <a:cubicBezTo>
                      <a:pt x="34" y="1583"/>
                      <a:pt x="34" y="1571"/>
                      <a:pt x="37" y="1560"/>
                    </a:cubicBezTo>
                    <a:cubicBezTo>
                      <a:pt x="39" y="1549"/>
                      <a:pt x="42" y="1537"/>
                      <a:pt x="45" y="1526"/>
                    </a:cubicBezTo>
                    <a:cubicBezTo>
                      <a:pt x="51" y="1515"/>
                      <a:pt x="56" y="1506"/>
                      <a:pt x="65" y="1498"/>
                    </a:cubicBezTo>
                    <a:cubicBezTo>
                      <a:pt x="73" y="1489"/>
                      <a:pt x="82" y="1481"/>
                      <a:pt x="90" y="1475"/>
                    </a:cubicBezTo>
                    <a:cubicBezTo>
                      <a:pt x="99" y="1470"/>
                      <a:pt x="110" y="1464"/>
                      <a:pt x="121" y="1458"/>
                    </a:cubicBezTo>
                    <a:cubicBezTo>
                      <a:pt x="11" y="1416"/>
                      <a:pt x="0" y="1292"/>
                      <a:pt x="104" y="1230"/>
                    </a:cubicBezTo>
                    <a:cubicBezTo>
                      <a:pt x="99" y="1219"/>
                      <a:pt x="82" y="1216"/>
                      <a:pt x="76" y="1207"/>
                    </a:cubicBezTo>
                    <a:cubicBezTo>
                      <a:pt x="68" y="1199"/>
                      <a:pt x="59" y="1190"/>
                      <a:pt x="54" y="1182"/>
                    </a:cubicBezTo>
                    <a:cubicBezTo>
                      <a:pt x="48" y="1171"/>
                      <a:pt x="42" y="1160"/>
                      <a:pt x="39" y="1145"/>
                    </a:cubicBezTo>
                    <a:cubicBezTo>
                      <a:pt x="37" y="1131"/>
                      <a:pt x="37" y="1120"/>
                      <a:pt x="37" y="1107"/>
                    </a:cubicBezTo>
                    <a:cubicBezTo>
                      <a:pt x="37" y="1095"/>
                      <a:pt x="37" y="1084"/>
                      <a:pt x="42" y="1073"/>
                    </a:cubicBezTo>
                    <a:cubicBezTo>
                      <a:pt x="48" y="1062"/>
                      <a:pt x="54" y="1047"/>
                      <a:pt x="62" y="1039"/>
                    </a:cubicBezTo>
                    <a:cubicBezTo>
                      <a:pt x="68" y="1030"/>
                      <a:pt x="79" y="1022"/>
                      <a:pt x="87" y="1016"/>
                    </a:cubicBezTo>
                    <a:cubicBezTo>
                      <a:pt x="99" y="1008"/>
                      <a:pt x="110" y="1005"/>
                      <a:pt x="124" y="997"/>
                    </a:cubicBezTo>
                    <a:cubicBezTo>
                      <a:pt x="116" y="980"/>
                      <a:pt x="96" y="985"/>
                      <a:pt x="87" y="974"/>
                    </a:cubicBezTo>
                    <a:cubicBezTo>
                      <a:pt x="76" y="963"/>
                      <a:pt x="65" y="954"/>
                      <a:pt x="56" y="943"/>
                    </a:cubicBezTo>
                    <a:cubicBezTo>
                      <a:pt x="48" y="932"/>
                      <a:pt x="42" y="915"/>
                      <a:pt x="39" y="901"/>
                    </a:cubicBezTo>
                    <a:cubicBezTo>
                      <a:pt x="37" y="887"/>
                      <a:pt x="37" y="870"/>
                      <a:pt x="39" y="856"/>
                    </a:cubicBezTo>
                    <a:cubicBezTo>
                      <a:pt x="42" y="841"/>
                      <a:pt x="48" y="827"/>
                      <a:pt x="56" y="813"/>
                    </a:cubicBezTo>
                    <a:cubicBezTo>
                      <a:pt x="65" y="802"/>
                      <a:pt x="76" y="791"/>
                      <a:pt x="87" y="782"/>
                    </a:cubicBezTo>
                    <a:cubicBezTo>
                      <a:pt x="99" y="774"/>
                      <a:pt x="113" y="768"/>
                      <a:pt x="130" y="760"/>
                    </a:cubicBezTo>
                    <a:cubicBezTo>
                      <a:pt x="76" y="737"/>
                      <a:pt x="39" y="706"/>
                      <a:pt x="39" y="644"/>
                    </a:cubicBezTo>
                    <a:cubicBezTo>
                      <a:pt x="42" y="568"/>
                      <a:pt x="79" y="537"/>
                      <a:pt x="135" y="51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34" name="Freeform 3">
                <a:extLst>
                  <a:ext uri="{FF2B5EF4-FFF2-40B4-BE49-F238E27FC236}">
                    <a16:creationId xmlns:a16="http://schemas.microsoft.com/office/drawing/2014/main" id="{3D7BAB31-D036-4CB3-A25F-51F0A3988BA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46288" y="2017981"/>
                <a:ext cx="510091" cy="513291"/>
              </a:xfrm>
              <a:custGeom>
                <a:avLst/>
                <a:gdLst>
                  <a:gd name="T0" fmla="*/ 269 w 2107"/>
                  <a:gd name="T1" fmla="*/ 2118 h 2119"/>
                  <a:gd name="T2" fmla="*/ 3 w 2107"/>
                  <a:gd name="T3" fmla="*/ 2118 h 2119"/>
                  <a:gd name="T4" fmla="*/ 3 w 2107"/>
                  <a:gd name="T5" fmla="*/ 294 h 2119"/>
                  <a:gd name="T6" fmla="*/ 2106 w 2107"/>
                  <a:gd name="T7" fmla="*/ 2118 h 2119"/>
                  <a:gd name="T8" fmla="*/ 1194 w 2107"/>
                  <a:gd name="T9" fmla="*/ 2118 h 2119"/>
                  <a:gd name="T10" fmla="*/ 731 w 2107"/>
                  <a:gd name="T11" fmla="*/ 1656 h 2119"/>
                  <a:gd name="T12" fmla="*/ 269 w 2107"/>
                  <a:gd name="T13" fmla="*/ 2118 h 2119"/>
                  <a:gd name="T14" fmla="*/ 1375 w 2107"/>
                  <a:gd name="T15" fmla="*/ 463 h 2119"/>
                  <a:gd name="T16" fmla="*/ 912 w 2107"/>
                  <a:gd name="T17" fmla="*/ 0 h 2119"/>
                  <a:gd name="T18" fmla="*/ 0 w 2107"/>
                  <a:gd name="T19" fmla="*/ 0 h 2119"/>
                  <a:gd name="T20" fmla="*/ 2103 w 2107"/>
                  <a:gd name="T21" fmla="*/ 1825 h 2119"/>
                  <a:gd name="T22" fmla="*/ 2103 w 2107"/>
                  <a:gd name="T23" fmla="*/ 0 h 2119"/>
                  <a:gd name="T24" fmla="*/ 1838 w 2107"/>
                  <a:gd name="T25" fmla="*/ 0 h 2119"/>
                  <a:gd name="T26" fmla="*/ 1375 w 2107"/>
                  <a:gd name="T27" fmla="*/ 463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07" h="2119">
                    <a:moveTo>
                      <a:pt x="269" y="2118"/>
                    </a:moveTo>
                    <a:lnTo>
                      <a:pt x="3" y="2118"/>
                    </a:lnTo>
                    <a:lnTo>
                      <a:pt x="3" y="294"/>
                    </a:lnTo>
                    <a:lnTo>
                      <a:pt x="2106" y="2118"/>
                    </a:lnTo>
                    <a:lnTo>
                      <a:pt x="1194" y="2118"/>
                    </a:lnTo>
                    <a:cubicBezTo>
                      <a:pt x="1194" y="1862"/>
                      <a:pt x="985" y="1656"/>
                      <a:pt x="731" y="1656"/>
                    </a:cubicBezTo>
                    <a:cubicBezTo>
                      <a:pt x="477" y="1656"/>
                      <a:pt x="269" y="1862"/>
                      <a:pt x="269" y="2118"/>
                    </a:cubicBezTo>
                    <a:close/>
                    <a:moveTo>
                      <a:pt x="1375" y="463"/>
                    </a:moveTo>
                    <a:cubicBezTo>
                      <a:pt x="1121" y="463"/>
                      <a:pt x="912" y="257"/>
                      <a:pt x="912" y="0"/>
                    </a:cubicBezTo>
                    <a:lnTo>
                      <a:pt x="0" y="0"/>
                    </a:lnTo>
                    <a:lnTo>
                      <a:pt x="2103" y="1825"/>
                    </a:lnTo>
                    <a:lnTo>
                      <a:pt x="2103" y="0"/>
                    </a:lnTo>
                    <a:lnTo>
                      <a:pt x="1838" y="0"/>
                    </a:lnTo>
                    <a:cubicBezTo>
                      <a:pt x="1838" y="257"/>
                      <a:pt x="1632" y="463"/>
                      <a:pt x="1375" y="46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35" name="Freeform 4">
                <a:extLst>
                  <a:ext uri="{FF2B5EF4-FFF2-40B4-BE49-F238E27FC236}">
                    <a16:creationId xmlns:a16="http://schemas.microsoft.com/office/drawing/2014/main" id="{7CC408D5-0B8A-4F7F-A046-A28622860D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60576" y="2008378"/>
                <a:ext cx="632812" cy="527164"/>
              </a:xfrm>
              <a:custGeom>
                <a:avLst/>
                <a:gdLst>
                  <a:gd name="T0" fmla="*/ 493 w 2614"/>
                  <a:gd name="T1" fmla="*/ 711 h 2178"/>
                  <a:gd name="T2" fmla="*/ 375 w 2614"/>
                  <a:gd name="T3" fmla="*/ 2115 h 2178"/>
                  <a:gd name="T4" fmla="*/ 223 w 2614"/>
                  <a:gd name="T5" fmla="*/ 1050 h 2178"/>
                  <a:gd name="T6" fmla="*/ 265 w 2614"/>
                  <a:gd name="T7" fmla="*/ 581 h 2178"/>
                  <a:gd name="T8" fmla="*/ 654 w 2614"/>
                  <a:gd name="T9" fmla="*/ 1167 h 2178"/>
                  <a:gd name="T10" fmla="*/ 629 w 2614"/>
                  <a:gd name="T11" fmla="*/ 1528 h 2178"/>
                  <a:gd name="T12" fmla="*/ 547 w 2614"/>
                  <a:gd name="T13" fmla="*/ 1568 h 2178"/>
                  <a:gd name="T14" fmla="*/ 307 w 2614"/>
                  <a:gd name="T15" fmla="*/ 838 h 2178"/>
                  <a:gd name="T16" fmla="*/ 62 w 2614"/>
                  <a:gd name="T17" fmla="*/ 1390 h 2178"/>
                  <a:gd name="T18" fmla="*/ 25 w 2614"/>
                  <a:gd name="T19" fmla="*/ 1681 h 2178"/>
                  <a:gd name="T20" fmla="*/ 2353 w 2614"/>
                  <a:gd name="T21" fmla="*/ 1616 h 2178"/>
                  <a:gd name="T22" fmla="*/ 2554 w 2614"/>
                  <a:gd name="T23" fmla="*/ 827 h 2178"/>
                  <a:gd name="T24" fmla="*/ 2491 w 2614"/>
                  <a:gd name="T25" fmla="*/ 934 h 2178"/>
                  <a:gd name="T26" fmla="*/ 2161 w 2614"/>
                  <a:gd name="T27" fmla="*/ 1850 h 2178"/>
                  <a:gd name="T28" fmla="*/ 2613 w 2614"/>
                  <a:gd name="T29" fmla="*/ 1432 h 2178"/>
                  <a:gd name="T30" fmla="*/ 2254 w 2614"/>
                  <a:gd name="T31" fmla="*/ 1588 h 2178"/>
                  <a:gd name="T32" fmla="*/ 2000 w 2614"/>
                  <a:gd name="T33" fmla="*/ 1771 h 2178"/>
                  <a:gd name="T34" fmla="*/ 2342 w 2614"/>
                  <a:gd name="T35" fmla="*/ 2096 h 2178"/>
                  <a:gd name="T36" fmla="*/ 2003 w 2614"/>
                  <a:gd name="T37" fmla="*/ 1410 h 2178"/>
                  <a:gd name="T38" fmla="*/ 2077 w 2614"/>
                  <a:gd name="T39" fmla="*/ 956 h 2178"/>
                  <a:gd name="T40" fmla="*/ 2237 w 2614"/>
                  <a:gd name="T41" fmla="*/ 711 h 2178"/>
                  <a:gd name="T42" fmla="*/ 2613 w 2614"/>
                  <a:gd name="T43" fmla="*/ 903 h 2178"/>
                  <a:gd name="T44" fmla="*/ 2415 w 2614"/>
                  <a:gd name="T45" fmla="*/ 432 h 2178"/>
                  <a:gd name="T46" fmla="*/ 1955 w 2614"/>
                  <a:gd name="T47" fmla="*/ 638 h 2178"/>
                  <a:gd name="T48" fmla="*/ 381 w 2614"/>
                  <a:gd name="T49" fmla="*/ 401 h 2178"/>
                  <a:gd name="T50" fmla="*/ 341 w 2614"/>
                  <a:gd name="T51" fmla="*/ 412 h 2178"/>
                  <a:gd name="T52" fmla="*/ 553 w 2614"/>
                  <a:gd name="T53" fmla="*/ 271 h 2178"/>
                  <a:gd name="T54" fmla="*/ 508 w 2614"/>
                  <a:gd name="T55" fmla="*/ 2149 h 2178"/>
                  <a:gd name="T56" fmla="*/ 651 w 2614"/>
                  <a:gd name="T57" fmla="*/ 635 h 2178"/>
                  <a:gd name="T58" fmla="*/ 666 w 2614"/>
                  <a:gd name="T59" fmla="*/ 76 h 2178"/>
                  <a:gd name="T60" fmla="*/ 53 w 2614"/>
                  <a:gd name="T61" fmla="*/ 1297 h 2178"/>
                  <a:gd name="T62" fmla="*/ 643 w 2614"/>
                  <a:gd name="T63" fmla="*/ 796 h 2178"/>
                  <a:gd name="T64" fmla="*/ 632 w 2614"/>
                  <a:gd name="T65" fmla="*/ 1754 h 2178"/>
                  <a:gd name="T66" fmla="*/ 62 w 2614"/>
                  <a:gd name="T67" fmla="*/ 1799 h 2178"/>
                  <a:gd name="T68" fmla="*/ 445 w 2614"/>
                  <a:gd name="T69" fmla="*/ 2107 h 2178"/>
                  <a:gd name="T70" fmla="*/ 640 w 2614"/>
                  <a:gd name="T71" fmla="*/ 2045 h 2178"/>
                  <a:gd name="T72" fmla="*/ 2556 w 2614"/>
                  <a:gd name="T73" fmla="*/ 1655 h 2178"/>
                  <a:gd name="T74" fmla="*/ 2556 w 2614"/>
                  <a:gd name="T75" fmla="*/ 2135 h 2178"/>
                  <a:gd name="T76" fmla="*/ 1315 w 2614"/>
                  <a:gd name="T77" fmla="*/ 1895 h 2178"/>
                  <a:gd name="T78" fmla="*/ 1275 w 2614"/>
                  <a:gd name="T79" fmla="*/ 1647 h 2178"/>
                  <a:gd name="T80" fmla="*/ 1111 w 2614"/>
                  <a:gd name="T81" fmla="*/ 1201 h 2178"/>
                  <a:gd name="T82" fmla="*/ 1021 w 2614"/>
                  <a:gd name="T83" fmla="*/ 1613 h 2178"/>
                  <a:gd name="T84" fmla="*/ 1027 w 2614"/>
                  <a:gd name="T85" fmla="*/ 1847 h 2178"/>
                  <a:gd name="T86" fmla="*/ 1631 w 2614"/>
                  <a:gd name="T87" fmla="*/ 121 h 2178"/>
                  <a:gd name="T88" fmla="*/ 1165 w 2614"/>
                  <a:gd name="T89" fmla="*/ 353 h 2178"/>
                  <a:gd name="T90" fmla="*/ 1639 w 2614"/>
                  <a:gd name="T91" fmla="*/ 271 h 2178"/>
                  <a:gd name="T92" fmla="*/ 1275 w 2614"/>
                  <a:gd name="T93" fmla="*/ 669 h 2178"/>
                  <a:gd name="T94" fmla="*/ 1557 w 2614"/>
                  <a:gd name="T95" fmla="*/ 1109 h 2178"/>
                  <a:gd name="T96" fmla="*/ 1560 w 2614"/>
                  <a:gd name="T97" fmla="*/ 1754 h 2178"/>
                  <a:gd name="T98" fmla="*/ 1436 w 2614"/>
                  <a:gd name="T99" fmla="*/ 2019 h 2178"/>
                  <a:gd name="T100" fmla="*/ 1103 w 2614"/>
                  <a:gd name="T101" fmla="*/ 276 h 2178"/>
                  <a:gd name="T102" fmla="*/ 1334 w 2614"/>
                  <a:gd name="T103" fmla="*/ 688 h 2178"/>
                  <a:gd name="T104" fmla="*/ 1670 w 2614"/>
                  <a:gd name="T105" fmla="*/ 477 h 2178"/>
                  <a:gd name="T106" fmla="*/ 1428 w 2614"/>
                  <a:gd name="T107" fmla="*/ 1367 h 2178"/>
                  <a:gd name="T108" fmla="*/ 1619 w 2614"/>
                  <a:gd name="T109" fmla="*/ 1969 h 2178"/>
                  <a:gd name="T110" fmla="*/ 1428 w 2614"/>
                  <a:gd name="T111" fmla="*/ 2115 h 2178"/>
                  <a:gd name="T112" fmla="*/ 1374 w 2614"/>
                  <a:gd name="T113" fmla="*/ 1308 h 2178"/>
                  <a:gd name="T114" fmla="*/ 1128 w 2614"/>
                  <a:gd name="T115" fmla="*/ 2014 h 2178"/>
                  <a:gd name="T116" fmla="*/ 756 w 2614"/>
                  <a:gd name="T117" fmla="*/ 307 h 2178"/>
                  <a:gd name="T118" fmla="*/ 821 w 2614"/>
                  <a:gd name="T119" fmla="*/ 451 h 2178"/>
                  <a:gd name="T120" fmla="*/ 897 w 2614"/>
                  <a:gd name="T121" fmla="*/ 528 h 2178"/>
                  <a:gd name="T122" fmla="*/ 1769 w 2614"/>
                  <a:gd name="T123" fmla="*/ 203 h 2178"/>
                  <a:gd name="T124" fmla="*/ 1879 w 2614"/>
                  <a:gd name="T125" fmla="*/ 110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14" h="2178">
                    <a:moveTo>
                      <a:pt x="493" y="1506"/>
                    </a:moveTo>
                    <a:cubicBezTo>
                      <a:pt x="493" y="1562"/>
                      <a:pt x="448" y="1607"/>
                      <a:pt x="392" y="1607"/>
                    </a:cubicBezTo>
                    <a:cubicBezTo>
                      <a:pt x="335" y="1607"/>
                      <a:pt x="290" y="1563"/>
                      <a:pt x="290" y="1506"/>
                    </a:cubicBezTo>
                    <a:cubicBezTo>
                      <a:pt x="290" y="1450"/>
                      <a:pt x="335" y="1404"/>
                      <a:pt x="392" y="1404"/>
                    </a:cubicBezTo>
                    <a:cubicBezTo>
                      <a:pt x="426" y="1404"/>
                      <a:pt x="456" y="1421"/>
                      <a:pt x="475" y="1447"/>
                    </a:cubicBezTo>
                    <a:cubicBezTo>
                      <a:pt x="477" y="1452"/>
                      <a:pt x="480" y="1457"/>
                      <a:pt x="483" y="1461"/>
                    </a:cubicBezTo>
                    <a:cubicBezTo>
                      <a:pt x="490" y="1474"/>
                      <a:pt x="493" y="1490"/>
                      <a:pt x="493" y="1506"/>
                    </a:cubicBezTo>
                    <a:close/>
                    <a:moveTo>
                      <a:pt x="483" y="1461"/>
                    </a:moveTo>
                    <a:cubicBezTo>
                      <a:pt x="493" y="1473"/>
                      <a:pt x="507" y="1480"/>
                      <a:pt x="524" y="1480"/>
                    </a:cubicBezTo>
                    <a:cubicBezTo>
                      <a:pt x="556" y="1480"/>
                      <a:pt x="578" y="1458"/>
                      <a:pt x="578" y="1427"/>
                    </a:cubicBezTo>
                    <a:cubicBezTo>
                      <a:pt x="575" y="1399"/>
                      <a:pt x="552" y="1373"/>
                      <a:pt x="524" y="1373"/>
                    </a:cubicBezTo>
                    <a:cubicBezTo>
                      <a:pt x="495" y="1373"/>
                      <a:pt x="471" y="1396"/>
                      <a:pt x="471" y="1427"/>
                    </a:cubicBezTo>
                    <a:cubicBezTo>
                      <a:pt x="471" y="1434"/>
                      <a:pt x="472" y="1441"/>
                      <a:pt x="475" y="1447"/>
                    </a:cubicBezTo>
                    <a:cubicBezTo>
                      <a:pt x="478" y="1451"/>
                      <a:pt x="481" y="1456"/>
                      <a:pt x="483" y="1461"/>
                    </a:cubicBezTo>
                    <a:close/>
                    <a:moveTo>
                      <a:pt x="493" y="508"/>
                    </a:moveTo>
                    <a:cubicBezTo>
                      <a:pt x="436" y="508"/>
                      <a:pt x="392" y="552"/>
                      <a:pt x="392" y="609"/>
                    </a:cubicBezTo>
                    <a:cubicBezTo>
                      <a:pt x="392" y="665"/>
                      <a:pt x="436" y="711"/>
                      <a:pt x="493" y="711"/>
                    </a:cubicBezTo>
                    <a:cubicBezTo>
                      <a:pt x="549" y="711"/>
                      <a:pt x="595" y="665"/>
                      <a:pt x="595" y="609"/>
                    </a:cubicBezTo>
                    <a:cubicBezTo>
                      <a:pt x="595" y="552"/>
                      <a:pt x="549" y="508"/>
                      <a:pt x="493" y="508"/>
                    </a:cubicBezTo>
                    <a:close/>
                    <a:moveTo>
                      <a:pt x="166" y="1159"/>
                    </a:moveTo>
                    <a:cubicBezTo>
                      <a:pt x="166" y="1125"/>
                      <a:pt x="138" y="1098"/>
                      <a:pt x="107" y="1098"/>
                    </a:cubicBezTo>
                    <a:cubicBezTo>
                      <a:pt x="73" y="1098"/>
                      <a:pt x="48" y="1125"/>
                      <a:pt x="48" y="1159"/>
                    </a:cubicBezTo>
                    <a:cubicBezTo>
                      <a:pt x="48" y="1193"/>
                      <a:pt x="76" y="1221"/>
                      <a:pt x="107" y="1221"/>
                    </a:cubicBezTo>
                    <a:cubicBezTo>
                      <a:pt x="138" y="1221"/>
                      <a:pt x="166" y="1193"/>
                      <a:pt x="166" y="1159"/>
                    </a:cubicBezTo>
                    <a:close/>
                    <a:moveTo>
                      <a:pt x="313" y="1768"/>
                    </a:moveTo>
                    <a:cubicBezTo>
                      <a:pt x="313" y="1734"/>
                      <a:pt x="285" y="1706"/>
                      <a:pt x="254" y="1706"/>
                    </a:cubicBezTo>
                    <a:cubicBezTo>
                      <a:pt x="223" y="1706"/>
                      <a:pt x="194" y="1734"/>
                      <a:pt x="194" y="1768"/>
                    </a:cubicBezTo>
                    <a:cubicBezTo>
                      <a:pt x="194" y="1802"/>
                      <a:pt x="223" y="1830"/>
                      <a:pt x="254" y="1830"/>
                    </a:cubicBezTo>
                    <a:cubicBezTo>
                      <a:pt x="285" y="1830"/>
                      <a:pt x="313" y="1802"/>
                      <a:pt x="313" y="1768"/>
                    </a:cubicBezTo>
                    <a:close/>
                    <a:moveTo>
                      <a:pt x="375" y="2115"/>
                    </a:moveTo>
                    <a:cubicBezTo>
                      <a:pt x="375" y="2081"/>
                      <a:pt x="347" y="2053"/>
                      <a:pt x="316" y="2053"/>
                    </a:cubicBezTo>
                    <a:cubicBezTo>
                      <a:pt x="282" y="2053"/>
                      <a:pt x="256" y="2081"/>
                      <a:pt x="256" y="2115"/>
                    </a:cubicBezTo>
                    <a:cubicBezTo>
                      <a:pt x="256" y="2149"/>
                      <a:pt x="285" y="2177"/>
                      <a:pt x="316" y="2177"/>
                    </a:cubicBezTo>
                    <a:cubicBezTo>
                      <a:pt x="347" y="2175"/>
                      <a:pt x="375" y="2146"/>
                      <a:pt x="375" y="2115"/>
                    </a:cubicBezTo>
                    <a:close/>
                    <a:moveTo>
                      <a:pt x="268" y="756"/>
                    </a:moveTo>
                    <a:cubicBezTo>
                      <a:pt x="268" y="722"/>
                      <a:pt x="239" y="694"/>
                      <a:pt x="208" y="694"/>
                    </a:cubicBezTo>
                    <a:cubicBezTo>
                      <a:pt x="175" y="694"/>
                      <a:pt x="149" y="722"/>
                      <a:pt x="149" y="756"/>
                    </a:cubicBezTo>
                    <a:cubicBezTo>
                      <a:pt x="149" y="790"/>
                      <a:pt x="177" y="818"/>
                      <a:pt x="208" y="818"/>
                    </a:cubicBezTo>
                    <a:cubicBezTo>
                      <a:pt x="239" y="815"/>
                      <a:pt x="268" y="790"/>
                      <a:pt x="268" y="756"/>
                    </a:cubicBezTo>
                    <a:close/>
                    <a:moveTo>
                      <a:pt x="680" y="1345"/>
                    </a:moveTo>
                    <a:cubicBezTo>
                      <a:pt x="680" y="1311"/>
                      <a:pt x="651" y="1283"/>
                      <a:pt x="620" y="1283"/>
                    </a:cubicBezTo>
                    <a:cubicBezTo>
                      <a:pt x="587" y="1283"/>
                      <a:pt x="561" y="1311"/>
                      <a:pt x="561" y="1345"/>
                    </a:cubicBezTo>
                    <a:cubicBezTo>
                      <a:pt x="561" y="1379"/>
                      <a:pt x="589" y="1407"/>
                      <a:pt x="620" y="1407"/>
                    </a:cubicBezTo>
                    <a:cubicBezTo>
                      <a:pt x="654" y="1407"/>
                      <a:pt x="680" y="1379"/>
                      <a:pt x="680" y="1345"/>
                    </a:cubicBezTo>
                    <a:close/>
                    <a:moveTo>
                      <a:pt x="2475" y="1946"/>
                    </a:moveTo>
                    <a:cubicBezTo>
                      <a:pt x="2475" y="1912"/>
                      <a:pt x="2446" y="1884"/>
                      <a:pt x="2415" y="1884"/>
                    </a:cubicBezTo>
                    <a:cubicBezTo>
                      <a:pt x="2381" y="1884"/>
                      <a:pt x="2356" y="1912"/>
                      <a:pt x="2356" y="1946"/>
                    </a:cubicBezTo>
                    <a:cubicBezTo>
                      <a:pt x="2356" y="1980"/>
                      <a:pt x="2384" y="2008"/>
                      <a:pt x="2415" y="2008"/>
                    </a:cubicBezTo>
                    <a:cubicBezTo>
                      <a:pt x="2446" y="2008"/>
                      <a:pt x="2475" y="1980"/>
                      <a:pt x="2475" y="1946"/>
                    </a:cubicBezTo>
                    <a:close/>
                    <a:moveTo>
                      <a:pt x="392" y="880"/>
                    </a:moveTo>
                    <a:cubicBezTo>
                      <a:pt x="299" y="880"/>
                      <a:pt x="223" y="956"/>
                      <a:pt x="223" y="1050"/>
                    </a:cubicBezTo>
                    <a:cubicBezTo>
                      <a:pt x="223" y="1143"/>
                      <a:pt x="299" y="1218"/>
                      <a:pt x="392" y="1218"/>
                    </a:cubicBezTo>
                    <a:cubicBezTo>
                      <a:pt x="485" y="1218"/>
                      <a:pt x="561" y="1142"/>
                      <a:pt x="561" y="1050"/>
                    </a:cubicBezTo>
                    <a:cubicBezTo>
                      <a:pt x="561" y="971"/>
                      <a:pt x="507" y="905"/>
                      <a:pt x="435" y="886"/>
                    </a:cubicBezTo>
                    <a:cubicBezTo>
                      <a:pt x="471" y="885"/>
                      <a:pt x="499" y="857"/>
                      <a:pt x="499" y="821"/>
                    </a:cubicBezTo>
                    <a:cubicBezTo>
                      <a:pt x="499" y="784"/>
                      <a:pt x="471" y="756"/>
                      <a:pt x="434" y="756"/>
                    </a:cubicBezTo>
                    <a:cubicBezTo>
                      <a:pt x="397" y="756"/>
                      <a:pt x="369" y="784"/>
                      <a:pt x="369" y="821"/>
                    </a:cubicBezTo>
                    <a:cubicBezTo>
                      <a:pt x="369" y="849"/>
                      <a:pt x="385" y="872"/>
                      <a:pt x="409" y="881"/>
                    </a:cubicBezTo>
                    <a:cubicBezTo>
                      <a:pt x="403" y="881"/>
                      <a:pt x="398" y="880"/>
                      <a:pt x="392" y="880"/>
                    </a:cubicBezTo>
                    <a:close/>
                    <a:moveTo>
                      <a:pt x="482" y="1729"/>
                    </a:moveTo>
                    <a:cubicBezTo>
                      <a:pt x="389" y="1729"/>
                      <a:pt x="313" y="1805"/>
                      <a:pt x="313" y="1898"/>
                    </a:cubicBezTo>
                    <a:cubicBezTo>
                      <a:pt x="313" y="1991"/>
                      <a:pt x="389" y="2067"/>
                      <a:pt x="482" y="2067"/>
                    </a:cubicBezTo>
                    <a:cubicBezTo>
                      <a:pt x="575" y="2067"/>
                      <a:pt x="651" y="1991"/>
                      <a:pt x="651" y="1898"/>
                    </a:cubicBezTo>
                    <a:cubicBezTo>
                      <a:pt x="651" y="1805"/>
                      <a:pt x="575" y="1729"/>
                      <a:pt x="482" y="1729"/>
                    </a:cubicBezTo>
                    <a:close/>
                    <a:moveTo>
                      <a:pt x="191" y="508"/>
                    </a:moveTo>
                    <a:cubicBezTo>
                      <a:pt x="149" y="508"/>
                      <a:pt x="118" y="542"/>
                      <a:pt x="118" y="581"/>
                    </a:cubicBezTo>
                    <a:cubicBezTo>
                      <a:pt x="118" y="623"/>
                      <a:pt x="151" y="655"/>
                      <a:pt x="191" y="655"/>
                    </a:cubicBezTo>
                    <a:cubicBezTo>
                      <a:pt x="230" y="655"/>
                      <a:pt x="265" y="620"/>
                      <a:pt x="265" y="581"/>
                    </a:cubicBezTo>
                    <a:cubicBezTo>
                      <a:pt x="265" y="541"/>
                      <a:pt x="231" y="508"/>
                      <a:pt x="191" y="508"/>
                    </a:cubicBezTo>
                    <a:close/>
                    <a:moveTo>
                      <a:pt x="76" y="632"/>
                    </a:moveTo>
                    <a:cubicBezTo>
                      <a:pt x="48" y="632"/>
                      <a:pt x="25" y="655"/>
                      <a:pt x="25" y="683"/>
                    </a:cubicBezTo>
                    <a:cubicBezTo>
                      <a:pt x="25" y="711"/>
                      <a:pt x="48" y="734"/>
                      <a:pt x="76" y="734"/>
                    </a:cubicBezTo>
                    <a:cubicBezTo>
                      <a:pt x="104" y="734"/>
                      <a:pt x="127" y="711"/>
                      <a:pt x="127" y="683"/>
                    </a:cubicBezTo>
                    <a:cubicBezTo>
                      <a:pt x="127" y="655"/>
                      <a:pt x="101" y="632"/>
                      <a:pt x="76" y="632"/>
                    </a:cubicBezTo>
                    <a:close/>
                    <a:moveTo>
                      <a:pt x="98" y="782"/>
                    </a:moveTo>
                    <a:cubicBezTo>
                      <a:pt x="50" y="782"/>
                      <a:pt x="14" y="821"/>
                      <a:pt x="14" y="866"/>
                    </a:cubicBezTo>
                    <a:cubicBezTo>
                      <a:pt x="14" y="911"/>
                      <a:pt x="50" y="951"/>
                      <a:pt x="98" y="951"/>
                    </a:cubicBezTo>
                    <a:cubicBezTo>
                      <a:pt x="146" y="951"/>
                      <a:pt x="183" y="911"/>
                      <a:pt x="183" y="866"/>
                    </a:cubicBezTo>
                    <a:cubicBezTo>
                      <a:pt x="183" y="821"/>
                      <a:pt x="146" y="782"/>
                      <a:pt x="98" y="782"/>
                    </a:cubicBezTo>
                    <a:close/>
                    <a:moveTo>
                      <a:pt x="603" y="861"/>
                    </a:moveTo>
                    <a:cubicBezTo>
                      <a:pt x="571" y="861"/>
                      <a:pt x="550" y="886"/>
                      <a:pt x="550" y="914"/>
                    </a:cubicBezTo>
                    <a:cubicBezTo>
                      <a:pt x="550" y="945"/>
                      <a:pt x="574" y="968"/>
                      <a:pt x="603" y="968"/>
                    </a:cubicBezTo>
                    <a:cubicBezTo>
                      <a:pt x="631" y="968"/>
                      <a:pt x="657" y="942"/>
                      <a:pt x="657" y="914"/>
                    </a:cubicBezTo>
                    <a:cubicBezTo>
                      <a:pt x="660" y="886"/>
                      <a:pt x="634" y="861"/>
                      <a:pt x="603" y="861"/>
                    </a:cubicBezTo>
                    <a:close/>
                    <a:moveTo>
                      <a:pt x="654" y="1167"/>
                    </a:moveTo>
                    <a:cubicBezTo>
                      <a:pt x="632" y="1167"/>
                      <a:pt x="615" y="1185"/>
                      <a:pt x="615" y="1207"/>
                    </a:cubicBezTo>
                    <a:cubicBezTo>
                      <a:pt x="615" y="1230"/>
                      <a:pt x="631" y="1246"/>
                      <a:pt x="654" y="1246"/>
                    </a:cubicBezTo>
                    <a:cubicBezTo>
                      <a:pt x="676" y="1246"/>
                      <a:pt x="694" y="1230"/>
                      <a:pt x="694" y="1207"/>
                    </a:cubicBezTo>
                    <a:cubicBezTo>
                      <a:pt x="694" y="1185"/>
                      <a:pt x="674" y="1167"/>
                      <a:pt x="654" y="1167"/>
                    </a:cubicBezTo>
                    <a:close/>
                    <a:moveTo>
                      <a:pt x="460" y="1235"/>
                    </a:moveTo>
                    <a:cubicBezTo>
                      <a:pt x="423" y="1235"/>
                      <a:pt x="395" y="1264"/>
                      <a:pt x="395" y="1300"/>
                    </a:cubicBezTo>
                    <a:cubicBezTo>
                      <a:pt x="395" y="1337"/>
                      <a:pt x="423" y="1365"/>
                      <a:pt x="460" y="1365"/>
                    </a:cubicBezTo>
                    <a:cubicBezTo>
                      <a:pt x="496" y="1365"/>
                      <a:pt x="524" y="1336"/>
                      <a:pt x="524" y="1300"/>
                    </a:cubicBezTo>
                    <a:cubicBezTo>
                      <a:pt x="527" y="1263"/>
                      <a:pt x="496" y="1235"/>
                      <a:pt x="460" y="1235"/>
                    </a:cubicBezTo>
                    <a:close/>
                    <a:moveTo>
                      <a:pt x="629" y="1427"/>
                    </a:moveTo>
                    <a:cubicBezTo>
                      <a:pt x="620" y="1427"/>
                      <a:pt x="615" y="1433"/>
                      <a:pt x="615" y="1441"/>
                    </a:cubicBezTo>
                    <a:cubicBezTo>
                      <a:pt x="615" y="1450"/>
                      <a:pt x="620" y="1455"/>
                      <a:pt x="629" y="1455"/>
                    </a:cubicBezTo>
                    <a:cubicBezTo>
                      <a:pt x="637" y="1455"/>
                      <a:pt x="643" y="1450"/>
                      <a:pt x="643" y="1441"/>
                    </a:cubicBezTo>
                    <a:cubicBezTo>
                      <a:pt x="643" y="1433"/>
                      <a:pt x="635" y="1427"/>
                      <a:pt x="629" y="1427"/>
                    </a:cubicBezTo>
                    <a:close/>
                    <a:moveTo>
                      <a:pt x="556" y="1528"/>
                    </a:moveTo>
                    <a:cubicBezTo>
                      <a:pt x="556" y="1548"/>
                      <a:pt x="572" y="1565"/>
                      <a:pt x="592" y="1565"/>
                    </a:cubicBezTo>
                    <a:cubicBezTo>
                      <a:pt x="612" y="1565"/>
                      <a:pt x="629" y="1548"/>
                      <a:pt x="629" y="1528"/>
                    </a:cubicBezTo>
                    <a:cubicBezTo>
                      <a:pt x="629" y="1509"/>
                      <a:pt x="612" y="1492"/>
                      <a:pt x="592" y="1492"/>
                    </a:cubicBezTo>
                    <a:cubicBezTo>
                      <a:pt x="572" y="1492"/>
                      <a:pt x="556" y="1509"/>
                      <a:pt x="556" y="1528"/>
                    </a:cubicBezTo>
                    <a:close/>
                    <a:moveTo>
                      <a:pt x="592" y="2096"/>
                    </a:moveTo>
                    <a:cubicBezTo>
                      <a:pt x="592" y="2115"/>
                      <a:pt x="609" y="2132"/>
                      <a:pt x="629" y="2132"/>
                    </a:cubicBezTo>
                    <a:cubicBezTo>
                      <a:pt x="649" y="2132"/>
                      <a:pt x="666" y="2115"/>
                      <a:pt x="666" y="2096"/>
                    </a:cubicBezTo>
                    <a:cubicBezTo>
                      <a:pt x="666" y="2076"/>
                      <a:pt x="649" y="2059"/>
                      <a:pt x="629" y="2059"/>
                    </a:cubicBezTo>
                    <a:cubicBezTo>
                      <a:pt x="609" y="2059"/>
                      <a:pt x="592" y="2076"/>
                      <a:pt x="592" y="2096"/>
                    </a:cubicBezTo>
                    <a:close/>
                    <a:moveTo>
                      <a:pt x="451" y="1621"/>
                    </a:moveTo>
                    <a:cubicBezTo>
                      <a:pt x="423" y="1621"/>
                      <a:pt x="403" y="1644"/>
                      <a:pt x="403" y="1669"/>
                    </a:cubicBezTo>
                    <a:cubicBezTo>
                      <a:pt x="403" y="1695"/>
                      <a:pt x="426" y="1717"/>
                      <a:pt x="451" y="1717"/>
                    </a:cubicBezTo>
                    <a:cubicBezTo>
                      <a:pt x="476" y="1717"/>
                      <a:pt x="499" y="1695"/>
                      <a:pt x="499" y="1669"/>
                    </a:cubicBezTo>
                    <a:cubicBezTo>
                      <a:pt x="499" y="1644"/>
                      <a:pt x="476" y="1621"/>
                      <a:pt x="451" y="1621"/>
                    </a:cubicBezTo>
                    <a:close/>
                    <a:moveTo>
                      <a:pt x="547" y="1568"/>
                    </a:moveTo>
                    <a:cubicBezTo>
                      <a:pt x="522" y="1568"/>
                      <a:pt x="499" y="1591"/>
                      <a:pt x="499" y="1616"/>
                    </a:cubicBezTo>
                    <a:cubicBezTo>
                      <a:pt x="499" y="1642"/>
                      <a:pt x="522" y="1664"/>
                      <a:pt x="547" y="1664"/>
                    </a:cubicBezTo>
                    <a:cubicBezTo>
                      <a:pt x="572" y="1664"/>
                      <a:pt x="595" y="1642"/>
                      <a:pt x="595" y="1616"/>
                    </a:cubicBezTo>
                    <a:cubicBezTo>
                      <a:pt x="595" y="1591"/>
                      <a:pt x="572" y="1568"/>
                      <a:pt x="547" y="1568"/>
                    </a:cubicBezTo>
                    <a:close/>
                    <a:moveTo>
                      <a:pt x="254" y="1221"/>
                    </a:moveTo>
                    <a:cubicBezTo>
                      <a:pt x="194" y="1221"/>
                      <a:pt x="146" y="1269"/>
                      <a:pt x="146" y="1328"/>
                    </a:cubicBezTo>
                    <a:cubicBezTo>
                      <a:pt x="146" y="1387"/>
                      <a:pt x="194" y="1435"/>
                      <a:pt x="254" y="1435"/>
                    </a:cubicBezTo>
                    <a:cubicBezTo>
                      <a:pt x="313" y="1435"/>
                      <a:pt x="361" y="1387"/>
                      <a:pt x="361" y="1328"/>
                    </a:cubicBezTo>
                    <a:cubicBezTo>
                      <a:pt x="361" y="1269"/>
                      <a:pt x="313" y="1221"/>
                      <a:pt x="254" y="1221"/>
                    </a:cubicBezTo>
                    <a:close/>
                    <a:moveTo>
                      <a:pt x="225" y="1153"/>
                    </a:moveTo>
                    <a:cubicBezTo>
                      <a:pt x="211" y="1153"/>
                      <a:pt x="197" y="1164"/>
                      <a:pt x="197" y="1181"/>
                    </a:cubicBezTo>
                    <a:cubicBezTo>
                      <a:pt x="197" y="1198"/>
                      <a:pt x="208" y="1209"/>
                      <a:pt x="225" y="1209"/>
                    </a:cubicBezTo>
                    <a:cubicBezTo>
                      <a:pt x="239" y="1209"/>
                      <a:pt x="254" y="1198"/>
                      <a:pt x="254" y="1181"/>
                    </a:cubicBezTo>
                    <a:cubicBezTo>
                      <a:pt x="254" y="1164"/>
                      <a:pt x="242" y="1153"/>
                      <a:pt x="225" y="1153"/>
                    </a:cubicBezTo>
                    <a:close/>
                    <a:moveTo>
                      <a:pt x="146" y="965"/>
                    </a:moveTo>
                    <a:cubicBezTo>
                      <a:pt x="115" y="965"/>
                      <a:pt x="93" y="990"/>
                      <a:pt x="93" y="1019"/>
                    </a:cubicBezTo>
                    <a:cubicBezTo>
                      <a:pt x="93" y="1047"/>
                      <a:pt x="117" y="1072"/>
                      <a:pt x="146" y="1072"/>
                    </a:cubicBezTo>
                    <a:cubicBezTo>
                      <a:pt x="174" y="1072"/>
                      <a:pt x="200" y="1047"/>
                      <a:pt x="200" y="1019"/>
                    </a:cubicBezTo>
                    <a:cubicBezTo>
                      <a:pt x="200" y="990"/>
                      <a:pt x="177" y="965"/>
                      <a:pt x="146" y="965"/>
                    </a:cubicBezTo>
                    <a:close/>
                    <a:moveTo>
                      <a:pt x="333" y="813"/>
                    </a:moveTo>
                    <a:cubicBezTo>
                      <a:pt x="318" y="813"/>
                      <a:pt x="307" y="824"/>
                      <a:pt x="307" y="838"/>
                    </a:cubicBezTo>
                    <a:cubicBezTo>
                      <a:pt x="307" y="852"/>
                      <a:pt x="318" y="863"/>
                      <a:pt x="333" y="863"/>
                    </a:cubicBezTo>
                    <a:cubicBezTo>
                      <a:pt x="347" y="863"/>
                      <a:pt x="358" y="852"/>
                      <a:pt x="358" y="838"/>
                    </a:cubicBezTo>
                    <a:cubicBezTo>
                      <a:pt x="358" y="824"/>
                      <a:pt x="347" y="813"/>
                      <a:pt x="333" y="813"/>
                    </a:cubicBezTo>
                    <a:close/>
                    <a:moveTo>
                      <a:pt x="338" y="694"/>
                    </a:moveTo>
                    <a:cubicBezTo>
                      <a:pt x="315" y="694"/>
                      <a:pt x="299" y="711"/>
                      <a:pt x="299" y="734"/>
                    </a:cubicBezTo>
                    <a:cubicBezTo>
                      <a:pt x="299" y="756"/>
                      <a:pt x="315" y="773"/>
                      <a:pt x="338" y="773"/>
                    </a:cubicBezTo>
                    <a:cubicBezTo>
                      <a:pt x="360" y="773"/>
                      <a:pt x="378" y="756"/>
                      <a:pt x="378" y="734"/>
                    </a:cubicBezTo>
                    <a:cubicBezTo>
                      <a:pt x="378" y="711"/>
                      <a:pt x="360" y="694"/>
                      <a:pt x="338" y="694"/>
                    </a:cubicBezTo>
                    <a:close/>
                    <a:moveTo>
                      <a:pt x="550" y="742"/>
                    </a:moveTo>
                    <a:cubicBezTo>
                      <a:pt x="530" y="742"/>
                      <a:pt x="516" y="756"/>
                      <a:pt x="516" y="776"/>
                    </a:cubicBezTo>
                    <a:cubicBezTo>
                      <a:pt x="516" y="796"/>
                      <a:pt x="530" y="810"/>
                      <a:pt x="550" y="810"/>
                    </a:cubicBezTo>
                    <a:cubicBezTo>
                      <a:pt x="570" y="810"/>
                      <a:pt x="584" y="796"/>
                      <a:pt x="584" y="776"/>
                    </a:cubicBezTo>
                    <a:cubicBezTo>
                      <a:pt x="584" y="756"/>
                      <a:pt x="570" y="742"/>
                      <a:pt x="550" y="742"/>
                    </a:cubicBezTo>
                    <a:close/>
                    <a:moveTo>
                      <a:pt x="87" y="1415"/>
                    </a:moveTo>
                    <a:cubicBezTo>
                      <a:pt x="101" y="1415"/>
                      <a:pt x="112" y="1404"/>
                      <a:pt x="112" y="1390"/>
                    </a:cubicBezTo>
                    <a:cubicBezTo>
                      <a:pt x="112" y="1376"/>
                      <a:pt x="101" y="1365"/>
                      <a:pt x="87" y="1365"/>
                    </a:cubicBezTo>
                    <a:cubicBezTo>
                      <a:pt x="73" y="1365"/>
                      <a:pt x="62" y="1376"/>
                      <a:pt x="62" y="1390"/>
                    </a:cubicBezTo>
                    <a:cubicBezTo>
                      <a:pt x="62" y="1404"/>
                      <a:pt x="73" y="1415"/>
                      <a:pt x="87" y="1415"/>
                    </a:cubicBezTo>
                    <a:close/>
                    <a:moveTo>
                      <a:pt x="206" y="1472"/>
                    </a:moveTo>
                    <a:cubicBezTo>
                      <a:pt x="160" y="1472"/>
                      <a:pt x="124" y="1509"/>
                      <a:pt x="124" y="1554"/>
                    </a:cubicBezTo>
                    <a:cubicBezTo>
                      <a:pt x="124" y="1599"/>
                      <a:pt x="160" y="1636"/>
                      <a:pt x="206" y="1636"/>
                    </a:cubicBezTo>
                    <a:cubicBezTo>
                      <a:pt x="251" y="1636"/>
                      <a:pt x="287" y="1599"/>
                      <a:pt x="287" y="1554"/>
                    </a:cubicBezTo>
                    <a:cubicBezTo>
                      <a:pt x="287" y="1509"/>
                      <a:pt x="251" y="1472"/>
                      <a:pt x="206" y="1472"/>
                    </a:cubicBezTo>
                    <a:close/>
                    <a:moveTo>
                      <a:pt x="112" y="1774"/>
                    </a:moveTo>
                    <a:cubicBezTo>
                      <a:pt x="140" y="1774"/>
                      <a:pt x="163" y="1751"/>
                      <a:pt x="163" y="1723"/>
                    </a:cubicBezTo>
                    <a:cubicBezTo>
                      <a:pt x="163" y="1695"/>
                      <a:pt x="140" y="1672"/>
                      <a:pt x="112" y="1672"/>
                    </a:cubicBezTo>
                    <a:cubicBezTo>
                      <a:pt x="83" y="1672"/>
                      <a:pt x="62" y="1695"/>
                      <a:pt x="62" y="1723"/>
                    </a:cubicBezTo>
                    <a:cubicBezTo>
                      <a:pt x="62" y="1751"/>
                      <a:pt x="83" y="1774"/>
                      <a:pt x="112" y="1774"/>
                    </a:cubicBezTo>
                    <a:close/>
                    <a:moveTo>
                      <a:pt x="132" y="1816"/>
                    </a:moveTo>
                    <a:cubicBezTo>
                      <a:pt x="59" y="1816"/>
                      <a:pt x="0" y="1876"/>
                      <a:pt x="0" y="1952"/>
                    </a:cubicBezTo>
                    <a:cubicBezTo>
                      <a:pt x="0" y="2029"/>
                      <a:pt x="58" y="2087"/>
                      <a:pt x="132" y="2087"/>
                    </a:cubicBezTo>
                    <a:cubicBezTo>
                      <a:pt x="205" y="2087"/>
                      <a:pt x="265" y="2029"/>
                      <a:pt x="265" y="1952"/>
                    </a:cubicBezTo>
                    <a:cubicBezTo>
                      <a:pt x="265" y="1876"/>
                      <a:pt x="208" y="1816"/>
                      <a:pt x="132" y="1816"/>
                    </a:cubicBezTo>
                    <a:close/>
                    <a:moveTo>
                      <a:pt x="25" y="1681"/>
                    </a:moveTo>
                    <a:cubicBezTo>
                      <a:pt x="31" y="1681"/>
                      <a:pt x="36" y="1675"/>
                      <a:pt x="36" y="1669"/>
                    </a:cubicBezTo>
                    <a:cubicBezTo>
                      <a:pt x="36" y="1664"/>
                      <a:pt x="31" y="1658"/>
                      <a:pt x="25" y="1658"/>
                    </a:cubicBezTo>
                    <a:cubicBezTo>
                      <a:pt x="19" y="1658"/>
                      <a:pt x="14" y="1664"/>
                      <a:pt x="14" y="1669"/>
                    </a:cubicBezTo>
                    <a:cubicBezTo>
                      <a:pt x="14" y="1675"/>
                      <a:pt x="19" y="1681"/>
                      <a:pt x="25" y="1681"/>
                    </a:cubicBezTo>
                    <a:close/>
                    <a:moveTo>
                      <a:pt x="2364" y="480"/>
                    </a:moveTo>
                    <a:cubicBezTo>
                      <a:pt x="2364" y="423"/>
                      <a:pt x="2319" y="378"/>
                      <a:pt x="2263" y="378"/>
                    </a:cubicBezTo>
                    <a:cubicBezTo>
                      <a:pt x="2206" y="378"/>
                      <a:pt x="2161" y="423"/>
                      <a:pt x="2161" y="480"/>
                    </a:cubicBezTo>
                    <a:cubicBezTo>
                      <a:pt x="2161" y="536"/>
                      <a:pt x="2206" y="581"/>
                      <a:pt x="2263" y="581"/>
                    </a:cubicBezTo>
                    <a:cubicBezTo>
                      <a:pt x="2316" y="584"/>
                      <a:pt x="2364" y="536"/>
                      <a:pt x="2364" y="480"/>
                    </a:cubicBezTo>
                    <a:close/>
                    <a:moveTo>
                      <a:pt x="2243" y="1478"/>
                    </a:moveTo>
                    <a:cubicBezTo>
                      <a:pt x="2243" y="1422"/>
                      <a:pt x="2198" y="1376"/>
                      <a:pt x="2142" y="1376"/>
                    </a:cubicBezTo>
                    <a:cubicBezTo>
                      <a:pt x="2085" y="1376"/>
                      <a:pt x="2040" y="1422"/>
                      <a:pt x="2040" y="1478"/>
                    </a:cubicBezTo>
                    <a:cubicBezTo>
                      <a:pt x="2040" y="1535"/>
                      <a:pt x="2085" y="1579"/>
                      <a:pt x="2142" y="1579"/>
                    </a:cubicBezTo>
                    <a:cubicBezTo>
                      <a:pt x="2198" y="1579"/>
                      <a:pt x="2243" y="1535"/>
                      <a:pt x="2243" y="1478"/>
                    </a:cubicBezTo>
                    <a:close/>
                    <a:moveTo>
                      <a:pt x="2556" y="1616"/>
                    </a:moveTo>
                    <a:cubicBezTo>
                      <a:pt x="2556" y="1560"/>
                      <a:pt x="2511" y="1514"/>
                      <a:pt x="2455" y="1514"/>
                    </a:cubicBezTo>
                    <a:cubicBezTo>
                      <a:pt x="2398" y="1514"/>
                      <a:pt x="2353" y="1560"/>
                      <a:pt x="2353" y="1616"/>
                    </a:cubicBezTo>
                    <a:cubicBezTo>
                      <a:pt x="2353" y="1673"/>
                      <a:pt x="2398" y="1717"/>
                      <a:pt x="2455" y="1717"/>
                    </a:cubicBezTo>
                    <a:cubicBezTo>
                      <a:pt x="2511" y="1717"/>
                      <a:pt x="2556" y="1673"/>
                      <a:pt x="2556" y="1616"/>
                    </a:cubicBezTo>
                    <a:close/>
                    <a:moveTo>
                      <a:pt x="2071" y="2143"/>
                    </a:moveTo>
                    <a:cubicBezTo>
                      <a:pt x="2071" y="2127"/>
                      <a:pt x="2057" y="2112"/>
                      <a:pt x="2040" y="2112"/>
                    </a:cubicBezTo>
                    <a:cubicBezTo>
                      <a:pt x="2023" y="2112"/>
                      <a:pt x="2009" y="2127"/>
                      <a:pt x="2009" y="2143"/>
                    </a:cubicBezTo>
                    <a:cubicBezTo>
                      <a:pt x="2009" y="2160"/>
                      <a:pt x="2023" y="2175"/>
                      <a:pt x="2040" y="2175"/>
                    </a:cubicBezTo>
                    <a:cubicBezTo>
                      <a:pt x="2057" y="2175"/>
                      <a:pt x="2071" y="2160"/>
                      <a:pt x="2071" y="2143"/>
                    </a:cubicBezTo>
                    <a:close/>
                    <a:moveTo>
                      <a:pt x="2153" y="728"/>
                    </a:moveTo>
                    <a:cubicBezTo>
                      <a:pt x="2187" y="728"/>
                      <a:pt x="2212" y="700"/>
                      <a:pt x="2212" y="666"/>
                    </a:cubicBezTo>
                    <a:cubicBezTo>
                      <a:pt x="2212" y="632"/>
                      <a:pt x="2184" y="604"/>
                      <a:pt x="2153" y="604"/>
                    </a:cubicBezTo>
                    <a:cubicBezTo>
                      <a:pt x="2119" y="604"/>
                      <a:pt x="2094" y="632"/>
                      <a:pt x="2094" y="666"/>
                    </a:cubicBezTo>
                    <a:cubicBezTo>
                      <a:pt x="2094" y="703"/>
                      <a:pt x="2119" y="728"/>
                      <a:pt x="2153" y="728"/>
                    </a:cubicBezTo>
                    <a:close/>
                    <a:moveTo>
                      <a:pt x="2554" y="827"/>
                    </a:moveTo>
                    <a:cubicBezTo>
                      <a:pt x="2585" y="827"/>
                      <a:pt x="2610" y="801"/>
                      <a:pt x="2610" y="767"/>
                    </a:cubicBezTo>
                    <a:cubicBezTo>
                      <a:pt x="2610" y="736"/>
                      <a:pt x="2585" y="708"/>
                      <a:pt x="2554" y="708"/>
                    </a:cubicBezTo>
                    <a:cubicBezTo>
                      <a:pt x="2523" y="708"/>
                      <a:pt x="2497" y="734"/>
                      <a:pt x="2497" y="767"/>
                    </a:cubicBezTo>
                    <a:cubicBezTo>
                      <a:pt x="2497" y="798"/>
                      <a:pt x="2523" y="827"/>
                      <a:pt x="2554" y="827"/>
                    </a:cubicBezTo>
                    <a:close/>
                    <a:moveTo>
                      <a:pt x="1981" y="1232"/>
                    </a:moveTo>
                    <a:cubicBezTo>
                      <a:pt x="2006" y="1232"/>
                      <a:pt x="2029" y="1209"/>
                      <a:pt x="2029" y="1184"/>
                    </a:cubicBezTo>
                    <a:cubicBezTo>
                      <a:pt x="2029" y="1159"/>
                      <a:pt x="2006" y="1136"/>
                      <a:pt x="1981" y="1136"/>
                    </a:cubicBezTo>
                    <a:cubicBezTo>
                      <a:pt x="1955" y="1136"/>
                      <a:pt x="1933" y="1159"/>
                      <a:pt x="1933" y="1184"/>
                    </a:cubicBezTo>
                    <a:cubicBezTo>
                      <a:pt x="1933" y="1209"/>
                      <a:pt x="1955" y="1232"/>
                      <a:pt x="1981" y="1232"/>
                    </a:cubicBezTo>
                    <a:close/>
                    <a:moveTo>
                      <a:pt x="2195" y="1977"/>
                    </a:moveTo>
                    <a:cubicBezTo>
                      <a:pt x="2229" y="1977"/>
                      <a:pt x="2254" y="1949"/>
                      <a:pt x="2254" y="1915"/>
                    </a:cubicBezTo>
                    <a:cubicBezTo>
                      <a:pt x="2254" y="1881"/>
                      <a:pt x="2226" y="1853"/>
                      <a:pt x="2195" y="1853"/>
                    </a:cubicBezTo>
                    <a:cubicBezTo>
                      <a:pt x="2161" y="1853"/>
                      <a:pt x="2136" y="1881"/>
                      <a:pt x="2136" y="1915"/>
                    </a:cubicBezTo>
                    <a:cubicBezTo>
                      <a:pt x="2133" y="1952"/>
                      <a:pt x="2161" y="1977"/>
                      <a:pt x="2195" y="1977"/>
                    </a:cubicBezTo>
                    <a:close/>
                    <a:moveTo>
                      <a:pt x="2429" y="956"/>
                    </a:moveTo>
                    <a:cubicBezTo>
                      <a:pt x="2429" y="863"/>
                      <a:pt x="2353" y="787"/>
                      <a:pt x="2260" y="787"/>
                    </a:cubicBezTo>
                    <a:cubicBezTo>
                      <a:pt x="2167" y="787"/>
                      <a:pt x="2091" y="862"/>
                      <a:pt x="2091" y="956"/>
                    </a:cubicBezTo>
                    <a:cubicBezTo>
                      <a:pt x="2091" y="1049"/>
                      <a:pt x="2167" y="1125"/>
                      <a:pt x="2260" y="1125"/>
                    </a:cubicBezTo>
                    <a:cubicBezTo>
                      <a:pt x="2353" y="1125"/>
                      <a:pt x="2429" y="1050"/>
                      <a:pt x="2429" y="956"/>
                    </a:cubicBezTo>
                    <a:close/>
                    <a:moveTo>
                      <a:pt x="2556" y="999"/>
                    </a:moveTo>
                    <a:cubicBezTo>
                      <a:pt x="2556" y="962"/>
                      <a:pt x="2527" y="934"/>
                      <a:pt x="2491" y="934"/>
                    </a:cubicBezTo>
                    <a:cubicBezTo>
                      <a:pt x="2454" y="934"/>
                      <a:pt x="2427" y="962"/>
                      <a:pt x="2427" y="999"/>
                    </a:cubicBezTo>
                    <a:cubicBezTo>
                      <a:pt x="2427" y="1035"/>
                      <a:pt x="2454" y="1064"/>
                      <a:pt x="2491" y="1064"/>
                    </a:cubicBezTo>
                    <a:cubicBezTo>
                      <a:pt x="2527" y="1064"/>
                      <a:pt x="2556" y="1035"/>
                      <a:pt x="2556" y="999"/>
                    </a:cubicBezTo>
                    <a:close/>
                    <a:moveTo>
                      <a:pt x="2545" y="629"/>
                    </a:moveTo>
                    <a:cubicBezTo>
                      <a:pt x="2545" y="572"/>
                      <a:pt x="2499" y="528"/>
                      <a:pt x="2443" y="528"/>
                    </a:cubicBezTo>
                    <a:cubicBezTo>
                      <a:pt x="2386" y="528"/>
                      <a:pt x="2342" y="572"/>
                      <a:pt x="2342" y="629"/>
                    </a:cubicBezTo>
                    <a:cubicBezTo>
                      <a:pt x="2342" y="685"/>
                      <a:pt x="2386" y="731"/>
                      <a:pt x="2443" y="731"/>
                    </a:cubicBezTo>
                    <a:cubicBezTo>
                      <a:pt x="2499" y="731"/>
                      <a:pt x="2545" y="685"/>
                      <a:pt x="2545" y="629"/>
                    </a:cubicBezTo>
                    <a:close/>
                    <a:moveTo>
                      <a:pt x="2345" y="1266"/>
                    </a:moveTo>
                    <a:cubicBezTo>
                      <a:pt x="2345" y="1207"/>
                      <a:pt x="2297" y="1156"/>
                      <a:pt x="2235" y="1156"/>
                    </a:cubicBezTo>
                    <a:cubicBezTo>
                      <a:pt x="2173" y="1156"/>
                      <a:pt x="2125" y="1204"/>
                      <a:pt x="2125" y="1266"/>
                    </a:cubicBezTo>
                    <a:cubicBezTo>
                      <a:pt x="2125" y="1325"/>
                      <a:pt x="2173" y="1376"/>
                      <a:pt x="2235" y="1376"/>
                    </a:cubicBezTo>
                    <a:cubicBezTo>
                      <a:pt x="2297" y="1376"/>
                      <a:pt x="2345" y="1325"/>
                      <a:pt x="2345" y="1266"/>
                    </a:cubicBezTo>
                    <a:close/>
                    <a:moveTo>
                      <a:pt x="2285" y="1723"/>
                    </a:moveTo>
                    <a:cubicBezTo>
                      <a:pt x="2285" y="1652"/>
                      <a:pt x="2228" y="1596"/>
                      <a:pt x="2161" y="1596"/>
                    </a:cubicBezTo>
                    <a:cubicBezTo>
                      <a:pt x="2093" y="1596"/>
                      <a:pt x="2037" y="1652"/>
                      <a:pt x="2037" y="1723"/>
                    </a:cubicBezTo>
                    <a:cubicBezTo>
                      <a:pt x="2037" y="1794"/>
                      <a:pt x="2093" y="1850"/>
                      <a:pt x="2161" y="1850"/>
                    </a:cubicBezTo>
                    <a:cubicBezTo>
                      <a:pt x="2228" y="1850"/>
                      <a:pt x="2285" y="1791"/>
                      <a:pt x="2285" y="1723"/>
                    </a:cubicBezTo>
                    <a:close/>
                    <a:moveTo>
                      <a:pt x="2613" y="1232"/>
                    </a:moveTo>
                    <a:cubicBezTo>
                      <a:pt x="2613" y="1195"/>
                      <a:pt x="2582" y="1164"/>
                      <a:pt x="2545" y="1164"/>
                    </a:cubicBezTo>
                    <a:cubicBezTo>
                      <a:pt x="2508" y="1164"/>
                      <a:pt x="2477" y="1195"/>
                      <a:pt x="2477" y="1232"/>
                    </a:cubicBezTo>
                    <a:cubicBezTo>
                      <a:pt x="2477" y="1269"/>
                      <a:pt x="2508" y="1300"/>
                      <a:pt x="2545" y="1300"/>
                    </a:cubicBezTo>
                    <a:cubicBezTo>
                      <a:pt x="2582" y="1300"/>
                      <a:pt x="2613" y="1269"/>
                      <a:pt x="2613" y="1232"/>
                    </a:cubicBezTo>
                    <a:close/>
                    <a:moveTo>
                      <a:pt x="2475" y="1799"/>
                    </a:moveTo>
                    <a:cubicBezTo>
                      <a:pt x="2475" y="1771"/>
                      <a:pt x="2452" y="1748"/>
                      <a:pt x="2424" y="1748"/>
                    </a:cubicBezTo>
                    <a:cubicBezTo>
                      <a:pt x="2396" y="1748"/>
                      <a:pt x="2373" y="1771"/>
                      <a:pt x="2373" y="1799"/>
                    </a:cubicBezTo>
                    <a:cubicBezTo>
                      <a:pt x="2373" y="1827"/>
                      <a:pt x="2396" y="1850"/>
                      <a:pt x="2424" y="1850"/>
                    </a:cubicBezTo>
                    <a:cubicBezTo>
                      <a:pt x="2452" y="1850"/>
                      <a:pt x="2475" y="1827"/>
                      <a:pt x="2475" y="1799"/>
                    </a:cubicBezTo>
                    <a:close/>
                    <a:moveTo>
                      <a:pt x="2590" y="1782"/>
                    </a:moveTo>
                    <a:cubicBezTo>
                      <a:pt x="2590" y="1754"/>
                      <a:pt x="2567" y="1731"/>
                      <a:pt x="2539" y="1731"/>
                    </a:cubicBezTo>
                    <a:cubicBezTo>
                      <a:pt x="2510" y="1731"/>
                      <a:pt x="2489" y="1754"/>
                      <a:pt x="2489" y="1782"/>
                    </a:cubicBezTo>
                    <a:cubicBezTo>
                      <a:pt x="2489" y="1811"/>
                      <a:pt x="2510" y="1833"/>
                      <a:pt x="2539" y="1833"/>
                    </a:cubicBezTo>
                    <a:cubicBezTo>
                      <a:pt x="2567" y="1833"/>
                      <a:pt x="2590" y="1808"/>
                      <a:pt x="2590" y="1782"/>
                    </a:cubicBezTo>
                    <a:close/>
                    <a:moveTo>
                      <a:pt x="2613" y="1432"/>
                    </a:moveTo>
                    <a:cubicBezTo>
                      <a:pt x="2613" y="1390"/>
                      <a:pt x="2579" y="1353"/>
                      <a:pt x="2534" y="1353"/>
                    </a:cubicBezTo>
                    <a:cubicBezTo>
                      <a:pt x="2491" y="1353"/>
                      <a:pt x="2455" y="1387"/>
                      <a:pt x="2455" y="1432"/>
                    </a:cubicBezTo>
                    <a:cubicBezTo>
                      <a:pt x="2455" y="1475"/>
                      <a:pt x="2489" y="1511"/>
                      <a:pt x="2534" y="1511"/>
                    </a:cubicBezTo>
                    <a:cubicBezTo>
                      <a:pt x="2579" y="1509"/>
                      <a:pt x="2613" y="1475"/>
                      <a:pt x="2613" y="1432"/>
                    </a:cubicBezTo>
                    <a:close/>
                    <a:moveTo>
                      <a:pt x="2452" y="1170"/>
                    </a:moveTo>
                    <a:cubicBezTo>
                      <a:pt x="2452" y="1139"/>
                      <a:pt x="2427" y="1116"/>
                      <a:pt x="2398" y="1116"/>
                    </a:cubicBezTo>
                    <a:cubicBezTo>
                      <a:pt x="2367" y="1116"/>
                      <a:pt x="2345" y="1142"/>
                      <a:pt x="2345" y="1170"/>
                    </a:cubicBezTo>
                    <a:cubicBezTo>
                      <a:pt x="2345" y="1201"/>
                      <a:pt x="2369" y="1224"/>
                      <a:pt x="2398" y="1224"/>
                    </a:cubicBezTo>
                    <a:cubicBezTo>
                      <a:pt x="2426" y="1224"/>
                      <a:pt x="2452" y="1198"/>
                      <a:pt x="2452" y="1170"/>
                    </a:cubicBezTo>
                    <a:close/>
                    <a:moveTo>
                      <a:pt x="2427" y="1444"/>
                    </a:moveTo>
                    <a:cubicBezTo>
                      <a:pt x="2427" y="1399"/>
                      <a:pt x="2390" y="1362"/>
                      <a:pt x="2345" y="1362"/>
                    </a:cubicBezTo>
                    <a:cubicBezTo>
                      <a:pt x="2300" y="1362"/>
                      <a:pt x="2263" y="1399"/>
                      <a:pt x="2263" y="1444"/>
                    </a:cubicBezTo>
                    <a:cubicBezTo>
                      <a:pt x="2263" y="1489"/>
                      <a:pt x="2300" y="1525"/>
                      <a:pt x="2345" y="1525"/>
                    </a:cubicBezTo>
                    <a:cubicBezTo>
                      <a:pt x="2390" y="1525"/>
                      <a:pt x="2427" y="1489"/>
                      <a:pt x="2427" y="1444"/>
                    </a:cubicBezTo>
                    <a:close/>
                    <a:moveTo>
                      <a:pt x="2328" y="1588"/>
                    </a:moveTo>
                    <a:cubicBezTo>
                      <a:pt x="2328" y="1568"/>
                      <a:pt x="2311" y="1551"/>
                      <a:pt x="2291" y="1551"/>
                    </a:cubicBezTo>
                    <a:cubicBezTo>
                      <a:pt x="2271" y="1551"/>
                      <a:pt x="2254" y="1569"/>
                      <a:pt x="2254" y="1588"/>
                    </a:cubicBezTo>
                    <a:cubicBezTo>
                      <a:pt x="2254" y="1608"/>
                      <a:pt x="2271" y="1624"/>
                      <a:pt x="2291" y="1624"/>
                    </a:cubicBezTo>
                    <a:cubicBezTo>
                      <a:pt x="2311" y="1627"/>
                      <a:pt x="2328" y="1610"/>
                      <a:pt x="2328" y="1588"/>
                    </a:cubicBezTo>
                    <a:close/>
                    <a:moveTo>
                      <a:pt x="2373" y="1737"/>
                    </a:moveTo>
                    <a:cubicBezTo>
                      <a:pt x="2373" y="1717"/>
                      <a:pt x="2359" y="1703"/>
                      <a:pt x="2339" y="1703"/>
                    </a:cubicBezTo>
                    <a:cubicBezTo>
                      <a:pt x="2319" y="1703"/>
                      <a:pt x="2305" y="1717"/>
                      <a:pt x="2305" y="1737"/>
                    </a:cubicBezTo>
                    <a:cubicBezTo>
                      <a:pt x="2305" y="1757"/>
                      <a:pt x="2319" y="1771"/>
                      <a:pt x="2339" y="1771"/>
                    </a:cubicBezTo>
                    <a:cubicBezTo>
                      <a:pt x="2356" y="1771"/>
                      <a:pt x="2373" y="1754"/>
                      <a:pt x="2373" y="1737"/>
                    </a:cubicBezTo>
                    <a:close/>
                    <a:moveTo>
                      <a:pt x="2271" y="2146"/>
                    </a:moveTo>
                    <a:cubicBezTo>
                      <a:pt x="2271" y="2132"/>
                      <a:pt x="2260" y="2118"/>
                      <a:pt x="2243" y="2118"/>
                    </a:cubicBezTo>
                    <a:cubicBezTo>
                      <a:pt x="2226" y="2118"/>
                      <a:pt x="2215" y="2129"/>
                      <a:pt x="2215" y="2146"/>
                    </a:cubicBezTo>
                    <a:cubicBezTo>
                      <a:pt x="2215" y="2163"/>
                      <a:pt x="2226" y="2175"/>
                      <a:pt x="2243" y="2175"/>
                    </a:cubicBezTo>
                    <a:cubicBezTo>
                      <a:pt x="2260" y="2175"/>
                      <a:pt x="2271" y="2160"/>
                      <a:pt x="2271" y="2146"/>
                    </a:cubicBezTo>
                    <a:close/>
                    <a:moveTo>
                      <a:pt x="2000" y="1771"/>
                    </a:moveTo>
                    <a:cubicBezTo>
                      <a:pt x="2000" y="1751"/>
                      <a:pt x="1986" y="1737"/>
                      <a:pt x="1967" y="1737"/>
                    </a:cubicBezTo>
                    <a:cubicBezTo>
                      <a:pt x="1947" y="1737"/>
                      <a:pt x="1933" y="1751"/>
                      <a:pt x="1933" y="1771"/>
                    </a:cubicBezTo>
                    <a:cubicBezTo>
                      <a:pt x="1933" y="1791"/>
                      <a:pt x="1947" y="1805"/>
                      <a:pt x="1967" y="1805"/>
                    </a:cubicBezTo>
                    <a:cubicBezTo>
                      <a:pt x="1986" y="1805"/>
                      <a:pt x="2000" y="1788"/>
                      <a:pt x="2000" y="1771"/>
                    </a:cubicBezTo>
                    <a:close/>
                    <a:moveTo>
                      <a:pt x="2353" y="2014"/>
                    </a:moveTo>
                    <a:cubicBezTo>
                      <a:pt x="2353" y="1975"/>
                      <a:pt x="2322" y="1943"/>
                      <a:pt x="2283" y="1943"/>
                    </a:cubicBezTo>
                    <a:cubicBezTo>
                      <a:pt x="2243" y="1943"/>
                      <a:pt x="2212" y="1975"/>
                      <a:pt x="2212" y="2014"/>
                    </a:cubicBezTo>
                    <a:cubicBezTo>
                      <a:pt x="2212" y="2054"/>
                      <a:pt x="2243" y="2084"/>
                      <a:pt x="2283" y="2084"/>
                    </a:cubicBezTo>
                    <a:cubicBezTo>
                      <a:pt x="2322" y="2084"/>
                      <a:pt x="2353" y="2054"/>
                      <a:pt x="2353" y="2014"/>
                    </a:cubicBezTo>
                    <a:close/>
                    <a:moveTo>
                      <a:pt x="2113" y="1923"/>
                    </a:moveTo>
                    <a:cubicBezTo>
                      <a:pt x="2113" y="1870"/>
                      <a:pt x="2070" y="1827"/>
                      <a:pt x="2017" y="1827"/>
                    </a:cubicBezTo>
                    <a:cubicBezTo>
                      <a:pt x="1963" y="1827"/>
                      <a:pt x="1921" y="1870"/>
                      <a:pt x="1921" y="1923"/>
                    </a:cubicBezTo>
                    <a:cubicBezTo>
                      <a:pt x="1921" y="1977"/>
                      <a:pt x="1963" y="2019"/>
                      <a:pt x="2017" y="2019"/>
                    </a:cubicBezTo>
                    <a:cubicBezTo>
                      <a:pt x="2070" y="2019"/>
                      <a:pt x="2113" y="1977"/>
                      <a:pt x="2113" y="1923"/>
                    </a:cubicBezTo>
                    <a:close/>
                    <a:moveTo>
                      <a:pt x="2187" y="2076"/>
                    </a:moveTo>
                    <a:cubicBezTo>
                      <a:pt x="2187" y="2045"/>
                      <a:pt x="2161" y="2019"/>
                      <a:pt x="2130" y="2019"/>
                    </a:cubicBezTo>
                    <a:cubicBezTo>
                      <a:pt x="2099" y="2019"/>
                      <a:pt x="2074" y="2045"/>
                      <a:pt x="2074" y="2076"/>
                    </a:cubicBezTo>
                    <a:cubicBezTo>
                      <a:pt x="2074" y="2107"/>
                      <a:pt x="2099" y="2132"/>
                      <a:pt x="2130" y="2132"/>
                    </a:cubicBezTo>
                    <a:cubicBezTo>
                      <a:pt x="2161" y="2132"/>
                      <a:pt x="2187" y="2110"/>
                      <a:pt x="2187" y="2076"/>
                    </a:cubicBezTo>
                    <a:close/>
                    <a:moveTo>
                      <a:pt x="2381" y="2135"/>
                    </a:moveTo>
                    <a:cubicBezTo>
                      <a:pt x="2381" y="2112"/>
                      <a:pt x="2364" y="2096"/>
                      <a:pt x="2342" y="2096"/>
                    </a:cubicBezTo>
                    <a:cubicBezTo>
                      <a:pt x="2319" y="2096"/>
                      <a:pt x="2302" y="2112"/>
                      <a:pt x="2302" y="2135"/>
                    </a:cubicBezTo>
                    <a:cubicBezTo>
                      <a:pt x="2302" y="2158"/>
                      <a:pt x="2319" y="2175"/>
                      <a:pt x="2342" y="2175"/>
                    </a:cubicBezTo>
                    <a:cubicBezTo>
                      <a:pt x="2364" y="2175"/>
                      <a:pt x="2381" y="2155"/>
                      <a:pt x="2381" y="2135"/>
                    </a:cubicBezTo>
                    <a:close/>
                    <a:moveTo>
                      <a:pt x="2029" y="1548"/>
                    </a:moveTo>
                    <a:cubicBezTo>
                      <a:pt x="2029" y="1523"/>
                      <a:pt x="2006" y="1500"/>
                      <a:pt x="1981" y="1500"/>
                    </a:cubicBezTo>
                    <a:cubicBezTo>
                      <a:pt x="1955" y="1500"/>
                      <a:pt x="1933" y="1523"/>
                      <a:pt x="1933" y="1548"/>
                    </a:cubicBezTo>
                    <a:cubicBezTo>
                      <a:pt x="1933" y="1573"/>
                      <a:pt x="1955" y="1596"/>
                      <a:pt x="1981" y="1596"/>
                    </a:cubicBezTo>
                    <a:cubicBezTo>
                      <a:pt x="2006" y="1596"/>
                      <a:pt x="2029" y="1576"/>
                      <a:pt x="2029" y="1548"/>
                    </a:cubicBezTo>
                    <a:close/>
                    <a:moveTo>
                      <a:pt x="2029" y="1669"/>
                    </a:moveTo>
                    <a:cubicBezTo>
                      <a:pt x="2029" y="1652"/>
                      <a:pt x="2015" y="1636"/>
                      <a:pt x="1995" y="1636"/>
                    </a:cubicBezTo>
                    <a:cubicBezTo>
                      <a:pt x="1975" y="1636"/>
                      <a:pt x="1961" y="1650"/>
                      <a:pt x="1961" y="1669"/>
                    </a:cubicBezTo>
                    <a:cubicBezTo>
                      <a:pt x="1961" y="1686"/>
                      <a:pt x="1975" y="1703"/>
                      <a:pt x="1995" y="1703"/>
                    </a:cubicBezTo>
                    <a:cubicBezTo>
                      <a:pt x="2015" y="1703"/>
                      <a:pt x="2029" y="1686"/>
                      <a:pt x="2029" y="1669"/>
                    </a:cubicBezTo>
                    <a:close/>
                    <a:moveTo>
                      <a:pt x="2071" y="1342"/>
                    </a:moveTo>
                    <a:cubicBezTo>
                      <a:pt x="2071" y="1305"/>
                      <a:pt x="2039" y="1274"/>
                      <a:pt x="2003" y="1274"/>
                    </a:cubicBezTo>
                    <a:cubicBezTo>
                      <a:pt x="1966" y="1274"/>
                      <a:pt x="1936" y="1305"/>
                      <a:pt x="1936" y="1342"/>
                    </a:cubicBezTo>
                    <a:cubicBezTo>
                      <a:pt x="1936" y="1379"/>
                      <a:pt x="1966" y="1410"/>
                      <a:pt x="2003" y="1410"/>
                    </a:cubicBezTo>
                    <a:cubicBezTo>
                      <a:pt x="2039" y="1410"/>
                      <a:pt x="2071" y="1379"/>
                      <a:pt x="2071" y="1342"/>
                    </a:cubicBezTo>
                    <a:close/>
                    <a:moveTo>
                      <a:pt x="2125" y="1238"/>
                    </a:moveTo>
                    <a:cubicBezTo>
                      <a:pt x="2125" y="1213"/>
                      <a:pt x="2104" y="1195"/>
                      <a:pt x="2082" y="1195"/>
                    </a:cubicBezTo>
                    <a:cubicBezTo>
                      <a:pt x="2059" y="1195"/>
                      <a:pt x="2040" y="1215"/>
                      <a:pt x="2040" y="1238"/>
                    </a:cubicBezTo>
                    <a:cubicBezTo>
                      <a:pt x="2040" y="1263"/>
                      <a:pt x="2059" y="1280"/>
                      <a:pt x="2082" y="1280"/>
                    </a:cubicBezTo>
                    <a:cubicBezTo>
                      <a:pt x="2104" y="1280"/>
                      <a:pt x="2125" y="1264"/>
                      <a:pt x="2125" y="1238"/>
                    </a:cubicBezTo>
                    <a:close/>
                    <a:moveTo>
                      <a:pt x="2113" y="1325"/>
                    </a:moveTo>
                    <a:cubicBezTo>
                      <a:pt x="2113" y="1314"/>
                      <a:pt x="2105" y="1305"/>
                      <a:pt x="2094" y="1305"/>
                    </a:cubicBezTo>
                    <a:cubicBezTo>
                      <a:pt x="2082" y="1305"/>
                      <a:pt x="2074" y="1314"/>
                      <a:pt x="2074" y="1325"/>
                    </a:cubicBezTo>
                    <a:cubicBezTo>
                      <a:pt x="2074" y="1336"/>
                      <a:pt x="2082" y="1345"/>
                      <a:pt x="2094" y="1345"/>
                    </a:cubicBezTo>
                    <a:cubicBezTo>
                      <a:pt x="2105" y="1345"/>
                      <a:pt x="2113" y="1336"/>
                      <a:pt x="2113" y="1325"/>
                    </a:cubicBezTo>
                    <a:close/>
                    <a:moveTo>
                      <a:pt x="2136" y="1119"/>
                    </a:moveTo>
                    <a:cubicBezTo>
                      <a:pt x="2136" y="1089"/>
                      <a:pt x="2110" y="1061"/>
                      <a:pt x="2077" y="1061"/>
                    </a:cubicBezTo>
                    <a:cubicBezTo>
                      <a:pt x="2046" y="1061"/>
                      <a:pt x="2017" y="1086"/>
                      <a:pt x="2017" y="1119"/>
                    </a:cubicBezTo>
                    <a:cubicBezTo>
                      <a:pt x="2017" y="1153"/>
                      <a:pt x="2043" y="1178"/>
                      <a:pt x="2077" y="1178"/>
                    </a:cubicBezTo>
                    <a:cubicBezTo>
                      <a:pt x="2110" y="1178"/>
                      <a:pt x="2136" y="1153"/>
                      <a:pt x="2136" y="1119"/>
                    </a:cubicBezTo>
                    <a:close/>
                    <a:moveTo>
                      <a:pt x="2077" y="956"/>
                    </a:moveTo>
                    <a:cubicBezTo>
                      <a:pt x="2077" y="920"/>
                      <a:pt x="2048" y="892"/>
                      <a:pt x="2012" y="892"/>
                    </a:cubicBezTo>
                    <a:cubicBezTo>
                      <a:pt x="1975" y="892"/>
                      <a:pt x="1947" y="919"/>
                      <a:pt x="1947" y="956"/>
                    </a:cubicBezTo>
                    <a:cubicBezTo>
                      <a:pt x="1947" y="992"/>
                      <a:pt x="1975" y="1021"/>
                      <a:pt x="2012" y="1021"/>
                    </a:cubicBezTo>
                    <a:cubicBezTo>
                      <a:pt x="2046" y="1021"/>
                      <a:pt x="2077" y="993"/>
                      <a:pt x="2077" y="956"/>
                    </a:cubicBezTo>
                    <a:close/>
                    <a:moveTo>
                      <a:pt x="2085" y="787"/>
                    </a:moveTo>
                    <a:cubicBezTo>
                      <a:pt x="2085" y="745"/>
                      <a:pt x="2051" y="708"/>
                      <a:pt x="2006" y="708"/>
                    </a:cubicBezTo>
                    <a:cubicBezTo>
                      <a:pt x="1964" y="708"/>
                      <a:pt x="1927" y="742"/>
                      <a:pt x="1927" y="787"/>
                    </a:cubicBezTo>
                    <a:cubicBezTo>
                      <a:pt x="1927" y="832"/>
                      <a:pt x="1961" y="866"/>
                      <a:pt x="2006" y="866"/>
                    </a:cubicBezTo>
                    <a:cubicBezTo>
                      <a:pt x="2051" y="866"/>
                      <a:pt x="2085" y="832"/>
                      <a:pt x="2085" y="787"/>
                    </a:cubicBezTo>
                    <a:close/>
                    <a:moveTo>
                      <a:pt x="2158" y="790"/>
                    </a:moveTo>
                    <a:cubicBezTo>
                      <a:pt x="2158" y="776"/>
                      <a:pt x="2147" y="762"/>
                      <a:pt x="2130" y="762"/>
                    </a:cubicBezTo>
                    <a:cubicBezTo>
                      <a:pt x="2116" y="762"/>
                      <a:pt x="2102" y="773"/>
                      <a:pt x="2102" y="790"/>
                    </a:cubicBezTo>
                    <a:cubicBezTo>
                      <a:pt x="2102" y="804"/>
                      <a:pt x="2113" y="818"/>
                      <a:pt x="2130" y="818"/>
                    </a:cubicBezTo>
                    <a:cubicBezTo>
                      <a:pt x="2147" y="818"/>
                      <a:pt x="2158" y="804"/>
                      <a:pt x="2158" y="790"/>
                    </a:cubicBezTo>
                    <a:close/>
                    <a:moveTo>
                      <a:pt x="2345" y="711"/>
                    </a:moveTo>
                    <a:cubicBezTo>
                      <a:pt x="2345" y="680"/>
                      <a:pt x="2319" y="657"/>
                      <a:pt x="2291" y="657"/>
                    </a:cubicBezTo>
                    <a:cubicBezTo>
                      <a:pt x="2263" y="657"/>
                      <a:pt x="2237" y="683"/>
                      <a:pt x="2237" y="711"/>
                    </a:cubicBezTo>
                    <a:cubicBezTo>
                      <a:pt x="2237" y="739"/>
                      <a:pt x="2263" y="765"/>
                      <a:pt x="2291" y="765"/>
                    </a:cubicBezTo>
                    <a:cubicBezTo>
                      <a:pt x="2319" y="765"/>
                      <a:pt x="2345" y="739"/>
                      <a:pt x="2345" y="711"/>
                    </a:cubicBezTo>
                    <a:close/>
                    <a:moveTo>
                      <a:pt x="2480" y="798"/>
                    </a:moveTo>
                    <a:cubicBezTo>
                      <a:pt x="2480" y="769"/>
                      <a:pt x="2457" y="750"/>
                      <a:pt x="2432" y="750"/>
                    </a:cubicBezTo>
                    <a:cubicBezTo>
                      <a:pt x="2406" y="750"/>
                      <a:pt x="2384" y="773"/>
                      <a:pt x="2384" y="798"/>
                    </a:cubicBezTo>
                    <a:cubicBezTo>
                      <a:pt x="2384" y="827"/>
                      <a:pt x="2406" y="846"/>
                      <a:pt x="2432" y="846"/>
                    </a:cubicBezTo>
                    <a:cubicBezTo>
                      <a:pt x="2457" y="846"/>
                      <a:pt x="2480" y="826"/>
                      <a:pt x="2480" y="798"/>
                    </a:cubicBezTo>
                    <a:close/>
                    <a:moveTo>
                      <a:pt x="2500" y="897"/>
                    </a:moveTo>
                    <a:cubicBezTo>
                      <a:pt x="2500" y="883"/>
                      <a:pt x="2489" y="872"/>
                      <a:pt x="2475" y="872"/>
                    </a:cubicBezTo>
                    <a:cubicBezTo>
                      <a:pt x="2460" y="872"/>
                      <a:pt x="2449" y="883"/>
                      <a:pt x="2449" y="897"/>
                    </a:cubicBezTo>
                    <a:cubicBezTo>
                      <a:pt x="2449" y="911"/>
                      <a:pt x="2460" y="923"/>
                      <a:pt x="2475" y="923"/>
                    </a:cubicBezTo>
                    <a:cubicBezTo>
                      <a:pt x="2489" y="923"/>
                      <a:pt x="2500" y="911"/>
                      <a:pt x="2500" y="897"/>
                    </a:cubicBezTo>
                    <a:close/>
                    <a:moveTo>
                      <a:pt x="2613" y="903"/>
                    </a:moveTo>
                    <a:cubicBezTo>
                      <a:pt x="2613" y="880"/>
                      <a:pt x="2595" y="863"/>
                      <a:pt x="2573" y="863"/>
                    </a:cubicBezTo>
                    <a:cubicBezTo>
                      <a:pt x="2550" y="863"/>
                      <a:pt x="2534" y="880"/>
                      <a:pt x="2534" y="903"/>
                    </a:cubicBezTo>
                    <a:cubicBezTo>
                      <a:pt x="2534" y="925"/>
                      <a:pt x="2550" y="942"/>
                      <a:pt x="2573" y="942"/>
                    </a:cubicBezTo>
                    <a:cubicBezTo>
                      <a:pt x="2595" y="942"/>
                      <a:pt x="2613" y="925"/>
                      <a:pt x="2613" y="903"/>
                    </a:cubicBezTo>
                    <a:close/>
                    <a:moveTo>
                      <a:pt x="2568" y="1115"/>
                    </a:moveTo>
                    <a:cubicBezTo>
                      <a:pt x="2568" y="1095"/>
                      <a:pt x="2554" y="1081"/>
                      <a:pt x="2534" y="1081"/>
                    </a:cubicBezTo>
                    <a:cubicBezTo>
                      <a:pt x="2514" y="1081"/>
                      <a:pt x="2500" y="1095"/>
                      <a:pt x="2500" y="1115"/>
                    </a:cubicBezTo>
                    <a:cubicBezTo>
                      <a:pt x="2500" y="1134"/>
                      <a:pt x="2514" y="1147"/>
                      <a:pt x="2534" y="1147"/>
                    </a:cubicBezTo>
                    <a:cubicBezTo>
                      <a:pt x="2554" y="1147"/>
                      <a:pt x="2568" y="1134"/>
                      <a:pt x="2568" y="1115"/>
                    </a:cubicBezTo>
                    <a:close/>
                    <a:moveTo>
                      <a:pt x="2528" y="494"/>
                    </a:moveTo>
                    <a:cubicBezTo>
                      <a:pt x="2514" y="494"/>
                      <a:pt x="2503" y="505"/>
                      <a:pt x="2503" y="519"/>
                    </a:cubicBezTo>
                    <a:cubicBezTo>
                      <a:pt x="2503" y="533"/>
                      <a:pt x="2514" y="544"/>
                      <a:pt x="2528" y="544"/>
                    </a:cubicBezTo>
                    <a:cubicBezTo>
                      <a:pt x="2542" y="544"/>
                      <a:pt x="2554" y="533"/>
                      <a:pt x="2554" y="519"/>
                    </a:cubicBezTo>
                    <a:cubicBezTo>
                      <a:pt x="2554" y="505"/>
                      <a:pt x="2542" y="494"/>
                      <a:pt x="2528" y="494"/>
                    </a:cubicBezTo>
                    <a:close/>
                    <a:moveTo>
                      <a:pt x="2517" y="443"/>
                    </a:moveTo>
                    <a:cubicBezTo>
                      <a:pt x="2517" y="429"/>
                      <a:pt x="2506" y="415"/>
                      <a:pt x="2489" y="415"/>
                    </a:cubicBezTo>
                    <a:cubicBezTo>
                      <a:pt x="2475" y="415"/>
                      <a:pt x="2460" y="426"/>
                      <a:pt x="2460" y="443"/>
                    </a:cubicBezTo>
                    <a:cubicBezTo>
                      <a:pt x="2460" y="457"/>
                      <a:pt x="2472" y="471"/>
                      <a:pt x="2489" y="471"/>
                    </a:cubicBezTo>
                    <a:cubicBezTo>
                      <a:pt x="2506" y="471"/>
                      <a:pt x="2517" y="460"/>
                      <a:pt x="2517" y="443"/>
                    </a:cubicBezTo>
                    <a:close/>
                    <a:moveTo>
                      <a:pt x="2446" y="463"/>
                    </a:moveTo>
                    <a:cubicBezTo>
                      <a:pt x="2446" y="446"/>
                      <a:pt x="2432" y="432"/>
                      <a:pt x="2415" y="432"/>
                    </a:cubicBezTo>
                    <a:cubicBezTo>
                      <a:pt x="2398" y="432"/>
                      <a:pt x="2384" y="446"/>
                      <a:pt x="2384" y="463"/>
                    </a:cubicBezTo>
                    <a:cubicBezTo>
                      <a:pt x="2384" y="480"/>
                      <a:pt x="2398" y="494"/>
                      <a:pt x="2415" y="494"/>
                    </a:cubicBezTo>
                    <a:cubicBezTo>
                      <a:pt x="2432" y="494"/>
                      <a:pt x="2446" y="480"/>
                      <a:pt x="2446" y="463"/>
                    </a:cubicBezTo>
                    <a:close/>
                    <a:moveTo>
                      <a:pt x="2125" y="370"/>
                    </a:moveTo>
                    <a:cubicBezTo>
                      <a:pt x="2125" y="389"/>
                      <a:pt x="2141" y="403"/>
                      <a:pt x="2158" y="403"/>
                    </a:cubicBezTo>
                    <a:cubicBezTo>
                      <a:pt x="2174" y="403"/>
                      <a:pt x="2192" y="386"/>
                      <a:pt x="2192" y="370"/>
                    </a:cubicBezTo>
                    <a:cubicBezTo>
                      <a:pt x="2192" y="350"/>
                      <a:pt x="2174" y="336"/>
                      <a:pt x="2158" y="336"/>
                    </a:cubicBezTo>
                    <a:cubicBezTo>
                      <a:pt x="2141" y="336"/>
                      <a:pt x="2125" y="350"/>
                      <a:pt x="2125" y="370"/>
                    </a:cubicBezTo>
                    <a:close/>
                    <a:moveTo>
                      <a:pt x="2133" y="530"/>
                    </a:moveTo>
                    <a:cubicBezTo>
                      <a:pt x="2133" y="477"/>
                      <a:pt x="2087" y="432"/>
                      <a:pt x="2034" y="432"/>
                    </a:cubicBezTo>
                    <a:cubicBezTo>
                      <a:pt x="1980" y="432"/>
                      <a:pt x="1936" y="476"/>
                      <a:pt x="1936" y="530"/>
                    </a:cubicBezTo>
                    <a:cubicBezTo>
                      <a:pt x="1936" y="583"/>
                      <a:pt x="1980" y="629"/>
                      <a:pt x="2034" y="629"/>
                    </a:cubicBezTo>
                    <a:cubicBezTo>
                      <a:pt x="2087" y="629"/>
                      <a:pt x="2133" y="584"/>
                      <a:pt x="2133" y="530"/>
                    </a:cubicBezTo>
                    <a:close/>
                    <a:moveTo>
                      <a:pt x="1930" y="663"/>
                    </a:moveTo>
                    <a:cubicBezTo>
                      <a:pt x="1930" y="677"/>
                      <a:pt x="1941" y="688"/>
                      <a:pt x="1955" y="688"/>
                    </a:cubicBezTo>
                    <a:cubicBezTo>
                      <a:pt x="1969" y="688"/>
                      <a:pt x="1981" y="677"/>
                      <a:pt x="1981" y="663"/>
                    </a:cubicBezTo>
                    <a:cubicBezTo>
                      <a:pt x="1981" y="649"/>
                      <a:pt x="1969" y="638"/>
                      <a:pt x="1955" y="638"/>
                    </a:cubicBezTo>
                    <a:cubicBezTo>
                      <a:pt x="1941" y="638"/>
                      <a:pt x="1930" y="649"/>
                      <a:pt x="1930" y="663"/>
                    </a:cubicBezTo>
                    <a:close/>
                    <a:moveTo>
                      <a:pt x="1910" y="429"/>
                    </a:moveTo>
                    <a:cubicBezTo>
                      <a:pt x="1910" y="440"/>
                      <a:pt x="1919" y="449"/>
                      <a:pt x="1930" y="449"/>
                    </a:cubicBezTo>
                    <a:cubicBezTo>
                      <a:pt x="1941" y="449"/>
                      <a:pt x="1950" y="440"/>
                      <a:pt x="1950" y="429"/>
                    </a:cubicBezTo>
                    <a:cubicBezTo>
                      <a:pt x="1950" y="417"/>
                      <a:pt x="1941" y="409"/>
                      <a:pt x="1930" y="409"/>
                    </a:cubicBezTo>
                    <a:cubicBezTo>
                      <a:pt x="1919" y="409"/>
                      <a:pt x="1910" y="417"/>
                      <a:pt x="1910" y="429"/>
                    </a:cubicBezTo>
                    <a:close/>
                    <a:moveTo>
                      <a:pt x="1848" y="237"/>
                    </a:moveTo>
                    <a:cubicBezTo>
                      <a:pt x="1848" y="313"/>
                      <a:pt x="1909" y="372"/>
                      <a:pt x="1983" y="372"/>
                    </a:cubicBezTo>
                    <a:cubicBezTo>
                      <a:pt x="2056" y="372"/>
                      <a:pt x="2119" y="310"/>
                      <a:pt x="2119" y="237"/>
                    </a:cubicBezTo>
                    <a:cubicBezTo>
                      <a:pt x="2119" y="161"/>
                      <a:pt x="2056" y="101"/>
                      <a:pt x="1983" y="101"/>
                    </a:cubicBezTo>
                    <a:cubicBezTo>
                      <a:pt x="1909" y="101"/>
                      <a:pt x="1848" y="164"/>
                      <a:pt x="1848" y="237"/>
                    </a:cubicBezTo>
                    <a:close/>
                    <a:moveTo>
                      <a:pt x="2161" y="203"/>
                    </a:moveTo>
                    <a:cubicBezTo>
                      <a:pt x="2161" y="223"/>
                      <a:pt x="2178" y="240"/>
                      <a:pt x="2198" y="240"/>
                    </a:cubicBezTo>
                    <a:cubicBezTo>
                      <a:pt x="2218" y="240"/>
                      <a:pt x="2235" y="223"/>
                      <a:pt x="2235" y="203"/>
                    </a:cubicBezTo>
                    <a:cubicBezTo>
                      <a:pt x="2235" y="183"/>
                      <a:pt x="2218" y="166"/>
                      <a:pt x="2198" y="166"/>
                    </a:cubicBezTo>
                    <a:cubicBezTo>
                      <a:pt x="2178" y="166"/>
                      <a:pt x="2161" y="180"/>
                      <a:pt x="2161" y="203"/>
                    </a:cubicBezTo>
                    <a:close/>
                    <a:moveTo>
                      <a:pt x="381" y="401"/>
                    </a:moveTo>
                    <a:cubicBezTo>
                      <a:pt x="437" y="401"/>
                      <a:pt x="482" y="355"/>
                      <a:pt x="482" y="299"/>
                    </a:cubicBezTo>
                    <a:cubicBezTo>
                      <a:pt x="482" y="243"/>
                      <a:pt x="437" y="197"/>
                      <a:pt x="381" y="197"/>
                    </a:cubicBezTo>
                    <a:cubicBezTo>
                      <a:pt x="324" y="197"/>
                      <a:pt x="279" y="243"/>
                      <a:pt x="279" y="299"/>
                    </a:cubicBezTo>
                    <a:cubicBezTo>
                      <a:pt x="279" y="355"/>
                      <a:pt x="324" y="401"/>
                      <a:pt x="381" y="401"/>
                    </a:cubicBezTo>
                    <a:close/>
                    <a:moveTo>
                      <a:pt x="846" y="254"/>
                    </a:moveTo>
                    <a:cubicBezTo>
                      <a:pt x="917" y="254"/>
                      <a:pt x="970" y="197"/>
                      <a:pt x="970" y="127"/>
                    </a:cubicBezTo>
                    <a:cubicBezTo>
                      <a:pt x="970" y="56"/>
                      <a:pt x="914" y="0"/>
                      <a:pt x="846" y="0"/>
                    </a:cubicBezTo>
                    <a:cubicBezTo>
                      <a:pt x="778" y="0"/>
                      <a:pt x="722" y="56"/>
                      <a:pt x="722" y="127"/>
                    </a:cubicBezTo>
                    <a:cubicBezTo>
                      <a:pt x="722" y="197"/>
                      <a:pt x="778" y="254"/>
                      <a:pt x="846" y="254"/>
                    </a:cubicBezTo>
                    <a:close/>
                    <a:moveTo>
                      <a:pt x="1794" y="688"/>
                    </a:moveTo>
                    <a:cubicBezTo>
                      <a:pt x="1865" y="688"/>
                      <a:pt x="1919" y="631"/>
                      <a:pt x="1919" y="561"/>
                    </a:cubicBezTo>
                    <a:cubicBezTo>
                      <a:pt x="1919" y="490"/>
                      <a:pt x="1861" y="434"/>
                      <a:pt x="1794" y="434"/>
                    </a:cubicBezTo>
                    <a:cubicBezTo>
                      <a:pt x="1726" y="434"/>
                      <a:pt x="1670" y="490"/>
                      <a:pt x="1670" y="561"/>
                    </a:cubicBezTo>
                    <a:cubicBezTo>
                      <a:pt x="1670" y="631"/>
                      <a:pt x="1727" y="688"/>
                      <a:pt x="1794" y="688"/>
                    </a:cubicBezTo>
                    <a:close/>
                    <a:moveTo>
                      <a:pt x="341" y="564"/>
                    </a:moveTo>
                    <a:cubicBezTo>
                      <a:pt x="383" y="564"/>
                      <a:pt x="417" y="530"/>
                      <a:pt x="417" y="488"/>
                    </a:cubicBezTo>
                    <a:cubicBezTo>
                      <a:pt x="417" y="446"/>
                      <a:pt x="383" y="412"/>
                      <a:pt x="341" y="412"/>
                    </a:cubicBezTo>
                    <a:cubicBezTo>
                      <a:pt x="299" y="412"/>
                      <a:pt x="265" y="446"/>
                      <a:pt x="265" y="488"/>
                    </a:cubicBezTo>
                    <a:cubicBezTo>
                      <a:pt x="268" y="530"/>
                      <a:pt x="302" y="564"/>
                      <a:pt x="341" y="564"/>
                    </a:cubicBezTo>
                    <a:close/>
                    <a:moveTo>
                      <a:pt x="217" y="434"/>
                    </a:moveTo>
                    <a:cubicBezTo>
                      <a:pt x="245" y="434"/>
                      <a:pt x="268" y="412"/>
                      <a:pt x="268" y="384"/>
                    </a:cubicBezTo>
                    <a:cubicBezTo>
                      <a:pt x="268" y="355"/>
                      <a:pt x="245" y="333"/>
                      <a:pt x="217" y="333"/>
                    </a:cubicBezTo>
                    <a:cubicBezTo>
                      <a:pt x="189" y="333"/>
                      <a:pt x="166" y="355"/>
                      <a:pt x="166" y="384"/>
                    </a:cubicBezTo>
                    <a:cubicBezTo>
                      <a:pt x="166" y="412"/>
                      <a:pt x="189" y="434"/>
                      <a:pt x="217" y="434"/>
                    </a:cubicBezTo>
                    <a:close/>
                    <a:moveTo>
                      <a:pt x="564" y="451"/>
                    </a:moveTo>
                    <a:cubicBezTo>
                      <a:pt x="606" y="451"/>
                      <a:pt x="643" y="417"/>
                      <a:pt x="643" y="372"/>
                    </a:cubicBezTo>
                    <a:cubicBezTo>
                      <a:pt x="643" y="330"/>
                      <a:pt x="609" y="293"/>
                      <a:pt x="564" y="293"/>
                    </a:cubicBezTo>
                    <a:cubicBezTo>
                      <a:pt x="519" y="293"/>
                      <a:pt x="485" y="327"/>
                      <a:pt x="485" y="372"/>
                    </a:cubicBezTo>
                    <a:cubicBezTo>
                      <a:pt x="485" y="417"/>
                      <a:pt x="522" y="451"/>
                      <a:pt x="564" y="451"/>
                    </a:cubicBezTo>
                    <a:close/>
                    <a:moveTo>
                      <a:pt x="553" y="271"/>
                    </a:moveTo>
                    <a:cubicBezTo>
                      <a:pt x="598" y="271"/>
                      <a:pt x="635" y="234"/>
                      <a:pt x="635" y="189"/>
                    </a:cubicBezTo>
                    <a:cubicBezTo>
                      <a:pt x="635" y="144"/>
                      <a:pt x="598" y="107"/>
                      <a:pt x="553" y="107"/>
                    </a:cubicBezTo>
                    <a:cubicBezTo>
                      <a:pt x="508" y="107"/>
                      <a:pt x="471" y="144"/>
                      <a:pt x="471" y="189"/>
                    </a:cubicBezTo>
                    <a:cubicBezTo>
                      <a:pt x="471" y="234"/>
                      <a:pt x="508" y="271"/>
                      <a:pt x="553" y="271"/>
                    </a:cubicBezTo>
                    <a:close/>
                    <a:moveTo>
                      <a:pt x="420" y="175"/>
                    </a:moveTo>
                    <a:cubicBezTo>
                      <a:pt x="437" y="175"/>
                      <a:pt x="451" y="161"/>
                      <a:pt x="451" y="144"/>
                    </a:cubicBezTo>
                    <a:cubicBezTo>
                      <a:pt x="451" y="127"/>
                      <a:pt x="437" y="113"/>
                      <a:pt x="420" y="113"/>
                    </a:cubicBezTo>
                    <a:cubicBezTo>
                      <a:pt x="403" y="113"/>
                      <a:pt x="389" y="127"/>
                      <a:pt x="389" y="144"/>
                    </a:cubicBezTo>
                    <a:cubicBezTo>
                      <a:pt x="389" y="161"/>
                      <a:pt x="403" y="175"/>
                      <a:pt x="420" y="175"/>
                    </a:cubicBezTo>
                    <a:close/>
                    <a:moveTo>
                      <a:pt x="1007" y="59"/>
                    </a:moveTo>
                    <a:cubicBezTo>
                      <a:pt x="1018" y="59"/>
                      <a:pt x="1027" y="51"/>
                      <a:pt x="1027" y="39"/>
                    </a:cubicBezTo>
                    <a:cubicBezTo>
                      <a:pt x="1027" y="28"/>
                      <a:pt x="1018" y="20"/>
                      <a:pt x="1007" y="20"/>
                    </a:cubicBezTo>
                    <a:cubicBezTo>
                      <a:pt x="996" y="20"/>
                      <a:pt x="987" y="28"/>
                      <a:pt x="987" y="39"/>
                    </a:cubicBezTo>
                    <a:cubicBezTo>
                      <a:pt x="987" y="48"/>
                      <a:pt x="996" y="59"/>
                      <a:pt x="1007" y="59"/>
                    </a:cubicBezTo>
                    <a:close/>
                    <a:moveTo>
                      <a:pt x="592" y="480"/>
                    </a:moveTo>
                    <a:cubicBezTo>
                      <a:pt x="575" y="480"/>
                      <a:pt x="564" y="494"/>
                      <a:pt x="564" y="508"/>
                    </a:cubicBezTo>
                    <a:cubicBezTo>
                      <a:pt x="564" y="525"/>
                      <a:pt x="578" y="536"/>
                      <a:pt x="592" y="536"/>
                    </a:cubicBezTo>
                    <a:cubicBezTo>
                      <a:pt x="609" y="536"/>
                      <a:pt x="620" y="522"/>
                      <a:pt x="620" y="508"/>
                    </a:cubicBezTo>
                    <a:cubicBezTo>
                      <a:pt x="620" y="494"/>
                      <a:pt x="609" y="480"/>
                      <a:pt x="592" y="480"/>
                    </a:cubicBezTo>
                    <a:close/>
                    <a:moveTo>
                      <a:pt x="488" y="2129"/>
                    </a:moveTo>
                    <a:cubicBezTo>
                      <a:pt x="488" y="2141"/>
                      <a:pt x="496" y="2149"/>
                      <a:pt x="508" y="2149"/>
                    </a:cubicBezTo>
                    <a:cubicBezTo>
                      <a:pt x="519" y="2149"/>
                      <a:pt x="527" y="2141"/>
                      <a:pt x="527" y="2129"/>
                    </a:cubicBezTo>
                    <a:cubicBezTo>
                      <a:pt x="527" y="2118"/>
                      <a:pt x="519" y="2110"/>
                      <a:pt x="508" y="2110"/>
                    </a:cubicBezTo>
                    <a:cubicBezTo>
                      <a:pt x="496" y="2110"/>
                      <a:pt x="488" y="2118"/>
                      <a:pt x="488" y="2129"/>
                    </a:cubicBezTo>
                    <a:close/>
                    <a:moveTo>
                      <a:pt x="143" y="434"/>
                    </a:moveTo>
                    <a:cubicBezTo>
                      <a:pt x="126" y="434"/>
                      <a:pt x="112" y="448"/>
                      <a:pt x="112" y="465"/>
                    </a:cubicBezTo>
                    <a:cubicBezTo>
                      <a:pt x="112" y="481"/>
                      <a:pt x="126" y="497"/>
                      <a:pt x="143" y="497"/>
                    </a:cubicBezTo>
                    <a:cubicBezTo>
                      <a:pt x="159" y="497"/>
                      <a:pt x="175" y="481"/>
                      <a:pt x="175" y="465"/>
                    </a:cubicBezTo>
                    <a:cubicBezTo>
                      <a:pt x="175" y="448"/>
                      <a:pt x="159" y="434"/>
                      <a:pt x="143" y="434"/>
                    </a:cubicBezTo>
                    <a:close/>
                    <a:moveTo>
                      <a:pt x="330" y="623"/>
                    </a:moveTo>
                    <a:cubicBezTo>
                      <a:pt x="324" y="623"/>
                      <a:pt x="318" y="629"/>
                      <a:pt x="318" y="635"/>
                    </a:cubicBezTo>
                    <a:cubicBezTo>
                      <a:pt x="318" y="640"/>
                      <a:pt x="324" y="646"/>
                      <a:pt x="330" y="646"/>
                    </a:cubicBezTo>
                    <a:cubicBezTo>
                      <a:pt x="335" y="646"/>
                      <a:pt x="341" y="640"/>
                      <a:pt x="341" y="635"/>
                    </a:cubicBezTo>
                    <a:cubicBezTo>
                      <a:pt x="341" y="629"/>
                      <a:pt x="335" y="623"/>
                      <a:pt x="330" y="623"/>
                    </a:cubicBezTo>
                    <a:close/>
                    <a:moveTo>
                      <a:pt x="606" y="680"/>
                    </a:moveTo>
                    <a:cubicBezTo>
                      <a:pt x="606" y="705"/>
                      <a:pt x="625" y="725"/>
                      <a:pt x="651" y="725"/>
                    </a:cubicBezTo>
                    <a:cubicBezTo>
                      <a:pt x="676" y="725"/>
                      <a:pt x="697" y="705"/>
                      <a:pt x="697" y="680"/>
                    </a:cubicBezTo>
                    <a:cubicBezTo>
                      <a:pt x="697" y="655"/>
                      <a:pt x="677" y="635"/>
                      <a:pt x="651" y="635"/>
                    </a:cubicBezTo>
                    <a:cubicBezTo>
                      <a:pt x="626" y="635"/>
                      <a:pt x="606" y="655"/>
                      <a:pt x="606" y="680"/>
                    </a:cubicBezTo>
                    <a:close/>
                    <a:moveTo>
                      <a:pt x="646" y="443"/>
                    </a:moveTo>
                    <a:cubicBezTo>
                      <a:pt x="646" y="454"/>
                      <a:pt x="656" y="465"/>
                      <a:pt x="668" y="465"/>
                    </a:cubicBezTo>
                    <a:cubicBezTo>
                      <a:pt x="679" y="465"/>
                      <a:pt x="691" y="454"/>
                      <a:pt x="691" y="443"/>
                    </a:cubicBezTo>
                    <a:cubicBezTo>
                      <a:pt x="691" y="432"/>
                      <a:pt x="680" y="420"/>
                      <a:pt x="668" y="420"/>
                    </a:cubicBezTo>
                    <a:cubicBezTo>
                      <a:pt x="654" y="420"/>
                      <a:pt x="646" y="432"/>
                      <a:pt x="646" y="443"/>
                    </a:cubicBezTo>
                    <a:close/>
                    <a:moveTo>
                      <a:pt x="677" y="268"/>
                    </a:moveTo>
                    <a:cubicBezTo>
                      <a:pt x="691" y="268"/>
                      <a:pt x="699" y="256"/>
                      <a:pt x="699" y="245"/>
                    </a:cubicBezTo>
                    <a:cubicBezTo>
                      <a:pt x="699" y="233"/>
                      <a:pt x="688" y="223"/>
                      <a:pt x="677" y="223"/>
                    </a:cubicBezTo>
                    <a:cubicBezTo>
                      <a:pt x="666" y="223"/>
                      <a:pt x="654" y="233"/>
                      <a:pt x="654" y="245"/>
                    </a:cubicBezTo>
                    <a:cubicBezTo>
                      <a:pt x="654" y="256"/>
                      <a:pt x="663" y="268"/>
                      <a:pt x="677" y="268"/>
                    </a:cubicBezTo>
                    <a:close/>
                    <a:moveTo>
                      <a:pt x="666" y="25"/>
                    </a:moveTo>
                    <a:cubicBezTo>
                      <a:pt x="657" y="25"/>
                      <a:pt x="651" y="30"/>
                      <a:pt x="651" y="39"/>
                    </a:cubicBezTo>
                    <a:cubicBezTo>
                      <a:pt x="651" y="47"/>
                      <a:pt x="657" y="53"/>
                      <a:pt x="666" y="53"/>
                    </a:cubicBezTo>
                    <a:cubicBezTo>
                      <a:pt x="674" y="53"/>
                      <a:pt x="680" y="47"/>
                      <a:pt x="680" y="39"/>
                    </a:cubicBezTo>
                    <a:cubicBezTo>
                      <a:pt x="680" y="30"/>
                      <a:pt x="674" y="25"/>
                      <a:pt x="666" y="25"/>
                    </a:cubicBezTo>
                    <a:close/>
                    <a:moveTo>
                      <a:pt x="666" y="76"/>
                    </a:moveTo>
                    <a:cubicBezTo>
                      <a:pt x="643" y="76"/>
                      <a:pt x="626" y="93"/>
                      <a:pt x="626" y="116"/>
                    </a:cubicBezTo>
                    <a:cubicBezTo>
                      <a:pt x="626" y="138"/>
                      <a:pt x="643" y="155"/>
                      <a:pt x="666" y="155"/>
                    </a:cubicBezTo>
                    <a:cubicBezTo>
                      <a:pt x="688" y="155"/>
                      <a:pt x="705" y="138"/>
                      <a:pt x="705" y="116"/>
                    </a:cubicBezTo>
                    <a:cubicBezTo>
                      <a:pt x="705" y="93"/>
                      <a:pt x="688" y="76"/>
                      <a:pt x="666" y="76"/>
                    </a:cubicBezTo>
                    <a:close/>
                    <a:moveTo>
                      <a:pt x="50" y="973"/>
                    </a:moveTo>
                    <a:cubicBezTo>
                      <a:pt x="31" y="973"/>
                      <a:pt x="16" y="990"/>
                      <a:pt x="16" y="1007"/>
                    </a:cubicBezTo>
                    <a:cubicBezTo>
                      <a:pt x="16" y="1027"/>
                      <a:pt x="30" y="1041"/>
                      <a:pt x="50" y="1041"/>
                    </a:cubicBezTo>
                    <a:cubicBezTo>
                      <a:pt x="69" y="1041"/>
                      <a:pt x="84" y="1024"/>
                      <a:pt x="84" y="1007"/>
                    </a:cubicBezTo>
                    <a:cubicBezTo>
                      <a:pt x="84" y="990"/>
                      <a:pt x="67" y="973"/>
                      <a:pt x="50" y="973"/>
                    </a:cubicBezTo>
                    <a:close/>
                    <a:moveTo>
                      <a:pt x="25" y="1115"/>
                    </a:moveTo>
                    <a:cubicBezTo>
                      <a:pt x="19" y="1115"/>
                      <a:pt x="14" y="1119"/>
                      <a:pt x="14" y="1125"/>
                    </a:cubicBezTo>
                    <a:cubicBezTo>
                      <a:pt x="14" y="1130"/>
                      <a:pt x="19" y="1136"/>
                      <a:pt x="25" y="1136"/>
                    </a:cubicBezTo>
                    <a:cubicBezTo>
                      <a:pt x="31" y="1136"/>
                      <a:pt x="36" y="1130"/>
                      <a:pt x="36" y="1125"/>
                    </a:cubicBezTo>
                    <a:cubicBezTo>
                      <a:pt x="33" y="1116"/>
                      <a:pt x="31" y="1115"/>
                      <a:pt x="25" y="1115"/>
                    </a:cubicBezTo>
                    <a:close/>
                    <a:moveTo>
                      <a:pt x="53" y="1218"/>
                    </a:moveTo>
                    <a:cubicBezTo>
                      <a:pt x="30" y="1218"/>
                      <a:pt x="14" y="1235"/>
                      <a:pt x="14" y="1257"/>
                    </a:cubicBezTo>
                    <a:cubicBezTo>
                      <a:pt x="14" y="1280"/>
                      <a:pt x="30" y="1297"/>
                      <a:pt x="53" y="1297"/>
                    </a:cubicBezTo>
                    <a:cubicBezTo>
                      <a:pt x="75" y="1297"/>
                      <a:pt x="93" y="1280"/>
                      <a:pt x="93" y="1257"/>
                    </a:cubicBezTo>
                    <a:cubicBezTo>
                      <a:pt x="93" y="1235"/>
                      <a:pt x="75" y="1218"/>
                      <a:pt x="53" y="1218"/>
                    </a:cubicBezTo>
                    <a:close/>
                    <a:moveTo>
                      <a:pt x="36" y="1328"/>
                    </a:moveTo>
                    <a:cubicBezTo>
                      <a:pt x="22" y="1328"/>
                      <a:pt x="14" y="1339"/>
                      <a:pt x="14" y="1351"/>
                    </a:cubicBezTo>
                    <a:cubicBezTo>
                      <a:pt x="14" y="1365"/>
                      <a:pt x="24" y="1373"/>
                      <a:pt x="36" y="1373"/>
                    </a:cubicBezTo>
                    <a:cubicBezTo>
                      <a:pt x="47" y="1373"/>
                      <a:pt x="59" y="1362"/>
                      <a:pt x="59" y="1351"/>
                    </a:cubicBezTo>
                    <a:cubicBezTo>
                      <a:pt x="62" y="1336"/>
                      <a:pt x="50" y="1328"/>
                      <a:pt x="36" y="1328"/>
                    </a:cubicBezTo>
                    <a:close/>
                    <a:moveTo>
                      <a:pt x="50" y="1427"/>
                    </a:moveTo>
                    <a:cubicBezTo>
                      <a:pt x="28" y="1427"/>
                      <a:pt x="8" y="1446"/>
                      <a:pt x="8" y="1469"/>
                    </a:cubicBezTo>
                    <a:cubicBezTo>
                      <a:pt x="8" y="1492"/>
                      <a:pt x="27" y="1511"/>
                      <a:pt x="50" y="1511"/>
                    </a:cubicBezTo>
                    <a:cubicBezTo>
                      <a:pt x="72" y="1511"/>
                      <a:pt x="93" y="1492"/>
                      <a:pt x="93" y="1469"/>
                    </a:cubicBezTo>
                    <a:cubicBezTo>
                      <a:pt x="93" y="1446"/>
                      <a:pt x="76" y="1427"/>
                      <a:pt x="50" y="1427"/>
                    </a:cubicBezTo>
                    <a:close/>
                    <a:moveTo>
                      <a:pt x="643" y="796"/>
                    </a:moveTo>
                    <a:cubicBezTo>
                      <a:pt x="643" y="813"/>
                      <a:pt x="654" y="824"/>
                      <a:pt x="671" y="824"/>
                    </a:cubicBezTo>
                    <a:cubicBezTo>
                      <a:pt x="688" y="824"/>
                      <a:pt x="699" y="813"/>
                      <a:pt x="699" y="796"/>
                    </a:cubicBezTo>
                    <a:cubicBezTo>
                      <a:pt x="699" y="779"/>
                      <a:pt x="688" y="767"/>
                      <a:pt x="671" y="767"/>
                    </a:cubicBezTo>
                    <a:cubicBezTo>
                      <a:pt x="654" y="767"/>
                      <a:pt x="643" y="782"/>
                      <a:pt x="643" y="796"/>
                    </a:cubicBezTo>
                    <a:close/>
                    <a:moveTo>
                      <a:pt x="584" y="1041"/>
                    </a:moveTo>
                    <a:cubicBezTo>
                      <a:pt x="584" y="1072"/>
                      <a:pt x="609" y="1098"/>
                      <a:pt x="640" y="1098"/>
                    </a:cubicBezTo>
                    <a:cubicBezTo>
                      <a:pt x="671" y="1098"/>
                      <a:pt x="697" y="1072"/>
                      <a:pt x="697" y="1041"/>
                    </a:cubicBezTo>
                    <a:cubicBezTo>
                      <a:pt x="697" y="1010"/>
                      <a:pt x="671" y="985"/>
                      <a:pt x="640" y="985"/>
                    </a:cubicBezTo>
                    <a:cubicBezTo>
                      <a:pt x="609" y="985"/>
                      <a:pt x="584" y="1010"/>
                      <a:pt x="584" y="1041"/>
                    </a:cubicBezTo>
                    <a:close/>
                    <a:moveTo>
                      <a:pt x="589" y="1116"/>
                    </a:moveTo>
                    <a:cubicBezTo>
                      <a:pt x="580" y="1116"/>
                      <a:pt x="575" y="1122"/>
                      <a:pt x="575" y="1130"/>
                    </a:cubicBezTo>
                    <a:cubicBezTo>
                      <a:pt x="575" y="1139"/>
                      <a:pt x="580" y="1145"/>
                      <a:pt x="589" y="1145"/>
                    </a:cubicBezTo>
                    <a:cubicBezTo>
                      <a:pt x="597" y="1145"/>
                      <a:pt x="603" y="1139"/>
                      <a:pt x="603" y="1130"/>
                    </a:cubicBezTo>
                    <a:cubicBezTo>
                      <a:pt x="603" y="1122"/>
                      <a:pt x="597" y="1116"/>
                      <a:pt x="589" y="1116"/>
                    </a:cubicBezTo>
                    <a:close/>
                    <a:moveTo>
                      <a:pt x="601" y="1658"/>
                    </a:moveTo>
                    <a:cubicBezTo>
                      <a:pt x="601" y="1684"/>
                      <a:pt x="620" y="1703"/>
                      <a:pt x="646" y="1703"/>
                    </a:cubicBezTo>
                    <a:cubicBezTo>
                      <a:pt x="671" y="1703"/>
                      <a:pt x="691" y="1684"/>
                      <a:pt x="691" y="1658"/>
                    </a:cubicBezTo>
                    <a:cubicBezTo>
                      <a:pt x="691" y="1633"/>
                      <a:pt x="671" y="1613"/>
                      <a:pt x="646" y="1613"/>
                    </a:cubicBezTo>
                    <a:cubicBezTo>
                      <a:pt x="620" y="1613"/>
                      <a:pt x="601" y="1633"/>
                      <a:pt x="601" y="1658"/>
                    </a:cubicBezTo>
                    <a:close/>
                    <a:moveTo>
                      <a:pt x="643" y="1743"/>
                    </a:moveTo>
                    <a:cubicBezTo>
                      <a:pt x="637" y="1743"/>
                      <a:pt x="632" y="1748"/>
                      <a:pt x="632" y="1754"/>
                    </a:cubicBezTo>
                    <a:cubicBezTo>
                      <a:pt x="632" y="1760"/>
                      <a:pt x="637" y="1765"/>
                      <a:pt x="643" y="1765"/>
                    </a:cubicBezTo>
                    <a:cubicBezTo>
                      <a:pt x="649" y="1765"/>
                      <a:pt x="654" y="1760"/>
                      <a:pt x="654" y="1754"/>
                    </a:cubicBezTo>
                    <a:cubicBezTo>
                      <a:pt x="654" y="1748"/>
                      <a:pt x="649" y="1743"/>
                      <a:pt x="643" y="1743"/>
                    </a:cubicBezTo>
                    <a:close/>
                    <a:moveTo>
                      <a:pt x="318" y="1630"/>
                    </a:moveTo>
                    <a:cubicBezTo>
                      <a:pt x="309" y="1630"/>
                      <a:pt x="304" y="1636"/>
                      <a:pt x="304" y="1644"/>
                    </a:cubicBezTo>
                    <a:cubicBezTo>
                      <a:pt x="304" y="1652"/>
                      <a:pt x="309" y="1658"/>
                      <a:pt x="318" y="1658"/>
                    </a:cubicBezTo>
                    <a:cubicBezTo>
                      <a:pt x="326" y="1658"/>
                      <a:pt x="333" y="1652"/>
                      <a:pt x="333" y="1644"/>
                    </a:cubicBezTo>
                    <a:cubicBezTo>
                      <a:pt x="333" y="1636"/>
                      <a:pt x="326" y="1630"/>
                      <a:pt x="318" y="1630"/>
                    </a:cubicBezTo>
                    <a:close/>
                    <a:moveTo>
                      <a:pt x="84" y="1579"/>
                    </a:moveTo>
                    <a:cubicBezTo>
                      <a:pt x="67" y="1579"/>
                      <a:pt x="53" y="1593"/>
                      <a:pt x="53" y="1610"/>
                    </a:cubicBezTo>
                    <a:cubicBezTo>
                      <a:pt x="53" y="1627"/>
                      <a:pt x="67" y="1641"/>
                      <a:pt x="84" y="1641"/>
                    </a:cubicBezTo>
                    <a:cubicBezTo>
                      <a:pt x="101" y="1641"/>
                      <a:pt x="115" y="1627"/>
                      <a:pt x="115" y="1610"/>
                    </a:cubicBezTo>
                    <a:cubicBezTo>
                      <a:pt x="115" y="1593"/>
                      <a:pt x="101" y="1579"/>
                      <a:pt x="84" y="1579"/>
                    </a:cubicBezTo>
                    <a:close/>
                    <a:moveTo>
                      <a:pt x="36" y="1774"/>
                    </a:moveTo>
                    <a:cubicBezTo>
                      <a:pt x="22" y="1774"/>
                      <a:pt x="11" y="1785"/>
                      <a:pt x="11" y="1799"/>
                    </a:cubicBezTo>
                    <a:cubicBezTo>
                      <a:pt x="11" y="1813"/>
                      <a:pt x="22" y="1825"/>
                      <a:pt x="36" y="1825"/>
                    </a:cubicBezTo>
                    <a:cubicBezTo>
                      <a:pt x="50" y="1825"/>
                      <a:pt x="62" y="1813"/>
                      <a:pt x="62" y="1799"/>
                    </a:cubicBezTo>
                    <a:cubicBezTo>
                      <a:pt x="62" y="1785"/>
                      <a:pt x="50" y="1774"/>
                      <a:pt x="36" y="1774"/>
                    </a:cubicBezTo>
                    <a:close/>
                    <a:moveTo>
                      <a:pt x="101" y="2135"/>
                    </a:moveTo>
                    <a:cubicBezTo>
                      <a:pt x="101" y="2112"/>
                      <a:pt x="84" y="2096"/>
                      <a:pt x="62" y="2096"/>
                    </a:cubicBezTo>
                    <a:cubicBezTo>
                      <a:pt x="39" y="2096"/>
                      <a:pt x="22" y="2112"/>
                      <a:pt x="22" y="2135"/>
                    </a:cubicBezTo>
                    <a:cubicBezTo>
                      <a:pt x="22" y="2158"/>
                      <a:pt x="39" y="2175"/>
                      <a:pt x="62" y="2175"/>
                    </a:cubicBezTo>
                    <a:cubicBezTo>
                      <a:pt x="84" y="2175"/>
                      <a:pt x="101" y="2158"/>
                      <a:pt x="101" y="2135"/>
                    </a:cubicBezTo>
                    <a:close/>
                    <a:moveTo>
                      <a:pt x="186" y="2121"/>
                    </a:moveTo>
                    <a:cubicBezTo>
                      <a:pt x="175" y="2121"/>
                      <a:pt x="166" y="2130"/>
                      <a:pt x="166" y="2141"/>
                    </a:cubicBezTo>
                    <a:cubicBezTo>
                      <a:pt x="166" y="2153"/>
                      <a:pt x="175" y="2160"/>
                      <a:pt x="186" y="2160"/>
                    </a:cubicBezTo>
                    <a:cubicBezTo>
                      <a:pt x="197" y="2160"/>
                      <a:pt x="206" y="2153"/>
                      <a:pt x="206" y="2141"/>
                    </a:cubicBezTo>
                    <a:cubicBezTo>
                      <a:pt x="206" y="2130"/>
                      <a:pt x="197" y="2121"/>
                      <a:pt x="186" y="2121"/>
                    </a:cubicBezTo>
                    <a:close/>
                    <a:moveTo>
                      <a:pt x="304" y="2014"/>
                    </a:moveTo>
                    <a:cubicBezTo>
                      <a:pt x="298" y="2014"/>
                      <a:pt x="296" y="2019"/>
                      <a:pt x="296" y="2022"/>
                    </a:cubicBezTo>
                    <a:cubicBezTo>
                      <a:pt x="296" y="2025"/>
                      <a:pt x="302" y="2031"/>
                      <a:pt x="304" y="2031"/>
                    </a:cubicBezTo>
                    <a:cubicBezTo>
                      <a:pt x="310" y="2031"/>
                      <a:pt x="313" y="2025"/>
                      <a:pt x="313" y="2022"/>
                    </a:cubicBezTo>
                    <a:cubicBezTo>
                      <a:pt x="313" y="2019"/>
                      <a:pt x="309" y="2014"/>
                      <a:pt x="304" y="2014"/>
                    </a:cubicBezTo>
                    <a:close/>
                    <a:moveTo>
                      <a:pt x="445" y="2107"/>
                    </a:moveTo>
                    <a:cubicBezTo>
                      <a:pt x="426" y="2107"/>
                      <a:pt x="412" y="2122"/>
                      <a:pt x="412" y="2141"/>
                    </a:cubicBezTo>
                    <a:cubicBezTo>
                      <a:pt x="412" y="2161"/>
                      <a:pt x="425" y="2175"/>
                      <a:pt x="445" y="2175"/>
                    </a:cubicBezTo>
                    <a:cubicBezTo>
                      <a:pt x="464" y="2175"/>
                      <a:pt x="479" y="2161"/>
                      <a:pt x="479" y="2141"/>
                    </a:cubicBezTo>
                    <a:cubicBezTo>
                      <a:pt x="479" y="2122"/>
                      <a:pt x="462" y="2107"/>
                      <a:pt x="445" y="2107"/>
                    </a:cubicBezTo>
                    <a:close/>
                    <a:moveTo>
                      <a:pt x="654" y="2175"/>
                    </a:moveTo>
                    <a:cubicBezTo>
                      <a:pt x="666" y="2175"/>
                      <a:pt x="674" y="2166"/>
                      <a:pt x="674" y="2155"/>
                    </a:cubicBezTo>
                    <a:cubicBezTo>
                      <a:pt x="674" y="2143"/>
                      <a:pt x="665" y="2135"/>
                      <a:pt x="654" y="2135"/>
                    </a:cubicBezTo>
                    <a:cubicBezTo>
                      <a:pt x="642" y="2135"/>
                      <a:pt x="635" y="2143"/>
                      <a:pt x="635" y="2155"/>
                    </a:cubicBezTo>
                    <a:cubicBezTo>
                      <a:pt x="635" y="2163"/>
                      <a:pt x="646" y="2175"/>
                      <a:pt x="654" y="2175"/>
                    </a:cubicBezTo>
                    <a:close/>
                    <a:moveTo>
                      <a:pt x="558" y="2158"/>
                    </a:moveTo>
                    <a:cubicBezTo>
                      <a:pt x="552" y="2158"/>
                      <a:pt x="550" y="2160"/>
                      <a:pt x="550" y="2166"/>
                    </a:cubicBezTo>
                    <a:cubicBezTo>
                      <a:pt x="550" y="2172"/>
                      <a:pt x="553" y="2175"/>
                      <a:pt x="558" y="2175"/>
                    </a:cubicBezTo>
                    <a:cubicBezTo>
                      <a:pt x="564" y="2175"/>
                      <a:pt x="567" y="2172"/>
                      <a:pt x="567" y="2166"/>
                    </a:cubicBezTo>
                    <a:cubicBezTo>
                      <a:pt x="567" y="2160"/>
                      <a:pt x="563" y="2158"/>
                      <a:pt x="558" y="2158"/>
                    </a:cubicBezTo>
                    <a:close/>
                    <a:moveTo>
                      <a:pt x="640" y="2022"/>
                    </a:moveTo>
                    <a:cubicBezTo>
                      <a:pt x="634" y="2022"/>
                      <a:pt x="629" y="2028"/>
                      <a:pt x="629" y="2033"/>
                    </a:cubicBezTo>
                    <a:cubicBezTo>
                      <a:pt x="629" y="2039"/>
                      <a:pt x="635" y="2045"/>
                      <a:pt x="640" y="2045"/>
                    </a:cubicBezTo>
                    <a:cubicBezTo>
                      <a:pt x="646" y="2045"/>
                      <a:pt x="651" y="2039"/>
                      <a:pt x="651" y="2033"/>
                    </a:cubicBezTo>
                    <a:cubicBezTo>
                      <a:pt x="651" y="2025"/>
                      <a:pt x="645" y="2022"/>
                      <a:pt x="640" y="2022"/>
                    </a:cubicBezTo>
                    <a:close/>
                    <a:moveTo>
                      <a:pt x="1986" y="31"/>
                    </a:moveTo>
                    <a:cubicBezTo>
                      <a:pt x="1972" y="31"/>
                      <a:pt x="1964" y="42"/>
                      <a:pt x="1964" y="53"/>
                    </a:cubicBezTo>
                    <a:cubicBezTo>
                      <a:pt x="1964" y="68"/>
                      <a:pt x="1974" y="76"/>
                      <a:pt x="1986" y="76"/>
                    </a:cubicBezTo>
                    <a:cubicBezTo>
                      <a:pt x="1997" y="76"/>
                      <a:pt x="2009" y="64"/>
                      <a:pt x="2009" y="53"/>
                    </a:cubicBezTo>
                    <a:cubicBezTo>
                      <a:pt x="2009" y="41"/>
                      <a:pt x="2000" y="31"/>
                      <a:pt x="1986" y="31"/>
                    </a:cubicBezTo>
                    <a:close/>
                    <a:moveTo>
                      <a:pt x="1958" y="1047"/>
                    </a:moveTo>
                    <a:cubicBezTo>
                      <a:pt x="1944" y="1047"/>
                      <a:pt x="1933" y="1058"/>
                      <a:pt x="1933" y="1072"/>
                    </a:cubicBezTo>
                    <a:cubicBezTo>
                      <a:pt x="1933" y="1086"/>
                      <a:pt x="1944" y="1098"/>
                      <a:pt x="1958" y="1098"/>
                    </a:cubicBezTo>
                    <a:cubicBezTo>
                      <a:pt x="1972" y="1098"/>
                      <a:pt x="1983" y="1086"/>
                      <a:pt x="1983" y="1072"/>
                    </a:cubicBezTo>
                    <a:cubicBezTo>
                      <a:pt x="1986" y="1058"/>
                      <a:pt x="1975" y="1047"/>
                      <a:pt x="1958" y="1047"/>
                    </a:cubicBezTo>
                    <a:close/>
                    <a:moveTo>
                      <a:pt x="2556" y="1655"/>
                    </a:moveTo>
                    <a:cubicBezTo>
                      <a:pt x="2556" y="1669"/>
                      <a:pt x="2568" y="1684"/>
                      <a:pt x="2585" y="1684"/>
                    </a:cubicBezTo>
                    <a:cubicBezTo>
                      <a:pt x="2599" y="1684"/>
                      <a:pt x="2613" y="1672"/>
                      <a:pt x="2613" y="1655"/>
                    </a:cubicBezTo>
                    <a:cubicBezTo>
                      <a:pt x="2613" y="1641"/>
                      <a:pt x="2602" y="1627"/>
                      <a:pt x="2585" y="1627"/>
                    </a:cubicBezTo>
                    <a:cubicBezTo>
                      <a:pt x="2570" y="1630"/>
                      <a:pt x="2556" y="1641"/>
                      <a:pt x="2556" y="1655"/>
                    </a:cubicBezTo>
                    <a:close/>
                    <a:moveTo>
                      <a:pt x="2489" y="1923"/>
                    </a:moveTo>
                    <a:cubicBezTo>
                      <a:pt x="2489" y="1957"/>
                      <a:pt x="2517" y="1985"/>
                      <a:pt x="2551" y="1985"/>
                    </a:cubicBezTo>
                    <a:cubicBezTo>
                      <a:pt x="2585" y="1985"/>
                      <a:pt x="2613" y="1957"/>
                      <a:pt x="2613" y="1923"/>
                    </a:cubicBezTo>
                    <a:cubicBezTo>
                      <a:pt x="2613" y="1890"/>
                      <a:pt x="2585" y="1861"/>
                      <a:pt x="2551" y="1861"/>
                    </a:cubicBezTo>
                    <a:cubicBezTo>
                      <a:pt x="2517" y="1861"/>
                      <a:pt x="2489" y="1887"/>
                      <a:pt x="2489" y="1923"/>
                    </a:cubicBezTo>
                    <a:close/>
                    <a:moveTo>
                      <a:pt x="2486" y="2033"/>
                    </a:moveTo>
                    <a:cubicBezTo>
                      <a:pt x="2477" y="2033"/>
                      <a:pt x="2472" y="2040"/>
                      <a:pt x="2472" y="2048"/>
                    </a:cubicBezTo>
                    <a:cubicBezTo>
                      <a:pt x="2472" y="2057"/>
                      <a:pt x="2477" y="2062"/>
                      <a:pt x="2486" y="2062"/>
                    </a:cubicBezTo>
                    <a:cubicBezTo>
                      <a:pt x="2494" y="2062"/>
                      <a:pt x="2500" y="2057"/>
                      <a:pt x="2500" y="2048"/>
                    </a:cubicBezTo>
                    <a:cubicBezTo>
                      <a:pt x="2500" y="2040"/>
                      <a:pt x="2494" y="2033"/>
                      <a:pt x="2486" y="2033"/>
                    </a:cubicBezTo>
                    <a:close/>
                    <a:moveTo>
                      <a:pt x="2412" y="2033"/>
                    </a:moveTo>
                    <a:cubicBezTo>
                      <a:pt x="2389" y="2033"/>
                      <a:pt x="2373" y="2050"/>
                      <a:pt x="2373" y="2073"/>
                    </a:cubicBezTo>
                    <a:cubicBezTo>
                      <a:pt x="2373" y="2096"/>
                      <a:pt x="2389" y="2112"/>
                      <a:pt x="2412" y="2112"/>
                    </a:cubicBezTo>
                    <a:cubicBezTo>
                      <a:pt x="2434" y="2112"/>
                      <a:pt x="2452" y="2096"/>
                      <a:pt x="2452" y="2073"/>
                    </a:cubicBezTo>
                    <a:cubicBezTo>
                      <a:pt x="2452" y="2050"/>
                      <a:pt x="2434" y="2033"/>
                      <a:pt x="2412" y="2033"/>
                    </a:cubicBezTo>
                    <a:close/>
                    <a:moveTo>
                      <a:pt x="2500" y="2079"/>
                    </a:moveTo>
                    <a:cubicBezTo>
                      <a:pt x="2500" y="2110"/>
                      <a:pt x="2525" y="2135"/>
                      <a:pt x="2556" y="2135"/>
                    </a:cubicBezTo>
                    <a:cubicBezTo>
                      <a:pt x="2587" y="2135"/>
                      <a:pt x="2613" y="2110"/>
                      <a:pt x="2613" y="2079"/>
                    </a:cubicBezTo>
                    <a:cubicBezTo>
                      <a:pt x="2613" y="2048"/>
                      <a:pt x="2587" y="2022"/>
                      <a:pt x="2556" y="2022"/>
                    </a:cubicBezTo>
                    <a:cubicBezTo>
                      <a:pt x="2525" y="2022"/>
                      <a:pt x="2500" y="2048"/>
                      <a:pt x="2500" y="2079"/>
                    </a:cubicBezTo>
                    <a:close/>
                    <a:moveTo>
                      <a:pt x="2511" y="2138"/>
                    </a:moveTo>
                    <a:cubicBezTo>
                      <a:pt x="2500" y="2138"/>
                      <a:pt x="2494" y="2146"/>
                      <a:pt x="2494" y="2158"/>
                    </a:cubicBezTo>
                    <a:cubicBezTo>
                      <a:pt x="2494" y="2169"/>
                      <a:pt x="2503" y="2177"/>
                      <a:pt x="2511" y="2177"/>
                    </a:cubicBezTo>
                    <a:cubicBezTo>
                      <a:pt x="2523" y="2177"/>
                      <a:pt x="2528" y="2169"/>
                      <a:pt x="2528" y="2158"/>
                    </a:cubicBezTo>
                    <a:cubicBezTo>
                      <a:pt x="2528" y="2146"/>
                      <a:pt x="2520" y="2138"/>
                      <a:pt x="2511" y="2138"/>
                    </a:cubicBezTo>
                    <a:close/>
                    <a:moveTo>
                      <a:pt x="1258" y="1133"/>
                    </a:moveTo>
                    <a:cubicBezTo>
                      <a:pt x="1201" y="1133"/>
                      <a:pt x="1157" y="1179"/>
                      <a:pt x="1157" y="1235"/>
                    </a:cubicBezTo>
                    <a:cubicBezTo>
                      <a:pt x="1157" y="1292"/>
                      <a:pt x="1201" y="1336"/>
                      <a:pt x="1258" y="1336"/>
                    </a:cubicBezTo>
                    <a:cubicBezTo>
                      <a:pt x="1314" y="1336"/>
                      <a:pt x="1360" y="1292"/>
                      <a:pt x="1360" y="1235"/>
                    </a:cubicBezTo>
                    <a:cubicBezTo>
                      <a:pt x="1360" y="1179"/>
                      <a:pt x="1314" y="1133"/>
                      <a:pt x="1258" y="1133"/>
                    </a:cubicBezTo>
                    <a:close/>
                    <a:moveTo>
                      <a:pt x="1213" y="1794"/>
                    </a:moveTo>
                    <a:cubicBezTo>
                      <a:pt x="1156" y="1794"/>
                      <a:pt x="1111" y="1839"/>
                      <a:pt x="1111" y="1895"/>
                    </a:cubicBezTo>
                    <a:cubicBezTo>
                      <a:pt x="1111" y="1952"/>
                      <a:pt x="1156" y="1997"/>
                      <a:pt x="1213" y="1997"/>
                    </a:cubicBezTo>
                    <a:cubicBezTo>
                      <a:pt x="1269" y="1997"/>
                      <a:pt x="1315" y="1952"/>
                      <a:pt x="1315" y="1895"/>
                    </a:cubicBezTo>
                    <a:cubicBezTo>
                      <a:pt x="1315" y="1839"/>
                      <a:pt x="1269" y="1794"/>
                      <a:pt x="1213" y="1794"/>
                    </a:cubicBezTo>
                    <a:close/>
                    <a:moveTo>
                      <a:pt x="1284" y="2005"/>
                    </a:moveTo>
                    <a:cubicBezTo>
                      <a:pt x="1238" y="2005"/>
                      <a:pt x="1199" y="2042"/>
                      <a:pt x="1199" y="2090"/>
                    </a:cubicBezTo>
                    <a:cubicBezTo>
                      <a:pt x="1199" y="2138"/>
                      <a:pt x="1236" y="2175"/>
                      <a:pt x="1284" y="2175"/>
                    </a:cubicBezTo>
                    <a:cubicBezTo>
                      <a:pt x="1332" y="2175"/>
                      <a:pt x="1368" y="2138"/>
                      <a:pt x="1368" y="2090"/>
                    </a:cubicBezTo>
                    <a:cubicBezTo>
                      <a:pt x="1368" y="2042"/>
                      <a:pt x="1332" y="2005"/>
                      <a:pt x="1284" y="2005"/>
                    </a:cubicBezTo>
                    <a:close/>
                    <a:moveTo>
                      <a:pt x="1396" y="561"/>
                    </a:moveTo>
                    <a:cubicBezTo>
                      <a:pt x="1396" y="527"/>
                      <a:pt x="1368" y="499"/>
                      <a:pt x="1337" y="499"/>
                    </a:cubicBezTo>
                    <a:cubicBezTo>
                      <a:pt x="1303" y="499"/>
                      <a:pt x="1278" y="527"/>
                      <a:pt x="1278" y="561"/>
                    </a:cubicBezTo>
                    <a:cubicBezTo>
                      <a:pt x="1278" y="594"/>
                      <a:pt x="1306" y="623"/>
                      <a:pt x="1337" y="623"/>
                    </a:cubicBezTo>
                    <a:cubicBezTo>
                      <a:pt x="1368" y="623"/>
                      <a:pt x="1396" y="594"/>
                      <a:pt x="1396" y="561"/>
                    </a:cubicBezTo>
                    <a:close/>
                    <a:moveTo>
                      <a:pt x="1574" y="1588"/>
                    </a:moveTo>
                    <a:cubicBezTo>
                      <a:pt x="1574" y="1555"/>
                      <a:pt x="1546" y="1525"/>
                      <a:pt x="1515" y="1525"/>
                    </a:cubicBezTo>
                    <a:cubicBezTo>
                      <a:pt x="1481" y="1525"/>
                      <a:pt x="1456" y="1555"/>
                      <a:pt x="1456" y="1588"/>
                    </a:cubicBezTo>
                    <a:cubicBezTo>
                      <a:pt x="1456" y="1622"/>
                      <a:pt x="1484" y="1650"/>
                      <a:pt x="1515" y="1650"/>
                    </a:cubicBezTo>
                    <a:cubicBezTo>
                      <a:pt x="1546" y="1650"/>
                      <a:pt x="1574" y="1622"/>
                      <a:pt x="1574" y="1588"/>
                    </a:cubicBezTo>
                    <a:close/>
                    <a:moveTo>
                      <a:pt x="1275" y="1647"/>
                    </a:moveTo>
                    <a:cubicBezTo>
                      <a:pt x="1275" y="1613"/>
                      <a:pt x="1247" y="1585"/>
                      <a:pt x="1216" y="1585"/>
                    </a:cubicBezTo>
                    <a:cubicBezTo>
                      <a:pt x="1185" y="1585"/>
                      <a:pt x="1157" y="1613"/>
                      <a:pt x="1157" y="1647"/>
                    </a:cubicBezTo>
                    <a:cubicBezTo>
                      <a:pt x="1157" y="1681"/>
                      <a:pt x="1185" y="1709"/>
                      <a:pt x="1216" y="1709"/>
                    </a:cubicBezTo>
                    <a:cubicBezTo>
                      <a:pt x="1247" y="1709"/>
                      <a:pt x="1275" y="1681"/>
                      <a:pt x="1275" y="1647"/>
                    </a:cubicBezTo>
                    <a:close/>
                    <a:moveTo>
                      <a:pt x="1566" y="2087"/>
                    </a:moveTo>
                    <a:cubicBezTo>
                      <a:pt x="1566" y="2053"/>
                      <a:pt x="1538" y="2025"/>
                      <a:pt x="1507" y="2025"/>
                    </a:cubicBezTo>
                    <a:cubicBezTo>
                      <a:pt x="1473" y="2025"/>
                      <a:pt x="1447" y="2053"/>
                      <a:pt x="1447" y="2087"/>
                    </a:cubicBezTo>
                    <a:cubicBezTo>
                      <a:pt x="1447" y="2121"/>
                      <a:pt x="1476" y="2149"/>
                      <a:pt x="1507" y="2149"/>
                    </a:cubicBezTo>
                    <a:cubicBezTo>
                      <a:pt x="1538" y="2146"/>
                      <a:pt x="1566" y="2121"/>
                      <a:pt x="1566" y="2087"/>
                    </a:cubicBezTo>
                    <a:close/>
                    <a:moveTo>
                      <a:pt x="1047" y="925"/>
                    </a:moveTo>
                    <a:cubicBezTo>
                      <a:pt x="1007" y="925"/>
                      <a:pt x="973" y="959"/>
                      <a:pt x="973" y="999"/>
                    </a:cubicBezTo>
                    <a:cubicBezTo>
                      <a:pt x="973" y="1038"/>
                      <a:pt x="1007" y="1072"/>
                      <a:pt x="1047" y="1072"/>
                    </a:cubicBezTo>
                    <a:cubicBezTo>
                      <a:pt x="1086" y="1072"/>
                      <a:pt x="1120" y="1038"/>
                      <a:pt x="1120" y="999"/>
                    </a:cubicBezTo>
                    <a:cubicBezTo>
                      <a:pt x="1120" y="956"/>
                      <a:pt x="1086" y="925"/>
                      <a:pt x="1047" y="925"/>
                    </a:cubicBezTo>
                    <a:close/>
                    <a:moveTo>
                      <a:pt x="1111" y="1089"/>
                    </a:moveTo>
                    <a:cubicBezTo>
                      <a:pt x="1079" y="1089"/>
                      <a:pt x="1055" y="1114"/>
                      <a:pt x="1055" y="1145"/>
                    </a:cubicBezTo>
                    <a:cubicBezTo>
                      <a:pt x="1055" y="1177"/>
                      <a:pt x="1079" y="1201"/>
                      <a:pt x="1111" y="1201"/>
                    </a:cubicBezTo>
                    <a:cubicBezTo>
                      <a:pt x="1142" y="1201"/>
                      <a:pt x="1168" y="1177"/>
                      <a:pt x="1168" y="1145"/>
                    </a:cubicBezTo>
                    <a:cubicBezTo>
                      <a:pt x="1168" y="1114"/>
                      <a:pt x="1142" y="1089"/>
                      <a:pt x="1111" y="1089"/>
                    </a:cubicBezTo>
                    <a:close/>
                    <a:moveTo>
                      <a:pt x="1123" y="1280"/>
                    </a:moveTo>
                    <a:cubicBezTo>
                      <a:pt x="1095" y="1280"/>
                      <a:pt x="1072" y="1303"/>
                      <a:pt x="1072" y="1334"/>
                    </a:cubicBezTo>
                    <a:cubicBezTo>
                      <a:pt x="1072" y="1365"/>
                      <a:pt x="1095" y="1387"/>
                      <a:pt x="1123" y="1387"/>
                    </a:cubicBezTo>
                    <a:cubicBezTo>
                      <a:pt x="1151" y="1387"/>
                      <a:pt x="1174" y="1365"/>
                      <a:pt x="1174" y="1334"/>
                    </a:cubicBezTo>
                    <a:cubicBezTo>
                      <a:pt x="1174" y="1303"/>
                      <a:pt x="1151" y="1280"/>
                      <a:pt x="1123" y="1280"/>
                    </a:cubicBezTo>
                    <a:close/>
                    <a:moveTo>
                      <a:pt x="1258" y="875"/>
                    </a:moveTo>
                    <a:cubicBezTo>
                      <a:pt x="1188" y="875"/>
                      <a:pt x="1131" y="931"/>
                      <a:pt x="1131" y="1002"/>
                    </a:cubicBezTo>
                    <a:cubicBezTo>
                      <a:pt x="1131" y="1072"/>
                      <a:pt x="1187" y="1128"/>
                      <a:pt x="1258" y="1128"/>
                    </a:cubicBezTo>
                    <a:cubicBezTo>
                      <a:pt x="1328" y="1128"/>
                      <a:pt x="1385" y="1072"/>
                      <a:pt x="1385" y="1002"/>
                    </a:cubicBezTo>
                    <a:cubicBezTo>
                      <a:pt x="1382" y="934"/>
                      <a:pt x="1326" y="875"/>
                      <a:pt x="1258" y="875"/>
                    </a:cubicBezTo>
                    <a:close/>
                    <a:moveTo>
                      <a:pt x="1021" y="1613"/>
                    </a:moveTo>
                    <a:cubicBezTo>
                      <a:pt x="993" y="1613"/>
                      <a:pt x="973" y="1636"/>
                      <a:pt x="973" y="1661"/>
                    </a:cubicBezTo>
                    <a:cubicBezTo>
                      <a:pt x="973" y="1686"/>
                      <a:pt x="995" y="1709"/>
                      <a:pt x="1021" y="1709"/>
                    </a:cubicBezTo>
                    <a:cubicBezTo>
                      <a:pt x="1046" y="1709"/>
                      <a:pt x="1069" y="1686"/>
                      <a:pt x="1069" y="1661"/>
                    </a:cubicBezTo>
                    <a:cubicBezTo>
                      <a:pt x="1069" y="1636"/>
                      <a:pt x="1049" y="1613"/>
                      <a:pt x="1021" y="1613"/>
                    </a:cubicBezTo>
                    <a:close/>
                    <a:moveTo>
                      <a:pt x="1069" y="1393"/>
                    </a:moveTo>
                    <a:cubicBezTo>
                      <a:pt x="1016" y="1393"/>
                      <a:pt x="970" y="1439"/>
                      <a:pt x="970" y="1492"/>
                    </a:cubicBezTo>
                    <a:cubicBezTo>
                      <a:pt x="970" y="1546"/>
                      <a:pt x="1015" y="1590"/>
                      <a:pt x="1069" y="1590"/>
                    </a:cubicBezTo>
                    <a:cubicBezTo>
                      <a:pt x="1122" y="1590"/>
                      <a:pt x="1168" y="1546"/>
                      <a:pt x="1168" y="1492"/>
                    </a:cubicBezTo>
                    <a:cubicBezTo>
                      <a:pt x="1168" y="1439"/>
                      <a:pt x="1126" y="1393"/>
                      <a:pt x="1069" y="1393"/>
                    </a:cubicBezTo>
                    <a:close/>
                    <a:moveTo>
                      <a:pt x="1337" y="1410"/>
                    </a:moveTo>
                    <a:cubicBezTo>
                      <a:pt x="1286" y="1410"/>
                      <a:pt x="1244" y="1452"/>
                      <a:pt x="1244" y="1503"/>
                    </a:cubicBezTo>
                    <a:cubicBezTo>
                      <a:pt x="1244" y="1554"/>
                      <a:pt x="1286" y="1596"/>
                      <a:pt x="1337" y="1596"/>
                    </a:cubicBezTo>
                    <a:cubicBezTo>
                      <a:pt x="1388" y="1596"/>
                      <a:pt x="1430" y="1554"/>
                      <a:pt x="1430" y="1503"/>
                    </a:cubicBezTo>
                    <a:cubicBezTo>
                      <a:pt x="1430" y="1452"/>
                      <a:pt x="1388" y="1410"/>
                      <a:pt x="1337" y="1410"/>
                    </a:cubicBezTo>
                    <a:close/>
                    <a:moveTo>
                      <a:pt x="1391" y="1672"/>
                    </a:moveTo>
                    <a:cubicBezTo>
                      <a:pt x="1360" y="1672"/>
                      <a:pt x="1337" y="1698"/>
                      <a:pt x="1337" y="1726"/>
                    </a:cubicBezTo>
                    <a:cubicBezTo>
                      <a:pt x="1337" y="1754"/>
                      <a:pt x="1363" y="1779"/>
                      <a:pt x="1391" y="1779"/>
                    </a:cubicBezTo>
                    <a:cubicBezTo>
                      <a:pt x="1422" y="1779"/>
                      <a:pt x="1444" y="1754"/>
                      <a:pt x="1444" y="1726"/>
                    </a:cubicBezTo>
                    <a:cubicBezTo>
                      <a:pt x="1444" y="1698"/>
                      <a:pt x="1419" y="1672"/>
                      <a:pt x="1391" y="1672"/>
                    </a:cubicBezTo>
                    <a:close/>
                    <a:moveTo>
                      <a:pt x="973" y="1794"/>
                    </a:moveTo>
                    <a:cubicBezTo>
                      <a:pt x="973" y="1825"/>
                      <a:pt x="999" y="1847"/>
                      <a:pt x="1027" y="1847"/>
                    </a:cubicBezTo>
                    <a:cubicBezTo>
                      <a:pt x="1055" y="1847"/>
                      <a:pt x="1080" y="1822"/>
                      <a:pt x="1080" y="1794"/>
                    </a:cubicBezTo>
                    <a:cubicBezTo>
                      <a:pt x="1080" y="1763"/>
                      <a:pt x="1055" y="1740"/>
                      <a:pt x="1027" y="1740"/>
                    </a:cubicBezTo>
                    <a:cubicBezTo>
                      <a:pt x="999" y="1740"/>
                      <a:pt x="973" y="1763"/>
                      <a:pt x="973" y="1794"/>
                    </a:cubicBezTo>
                    <a:close/>
                    <a:moveTo>
                      <a:pt x="1032" y="1926"/>
                    </a:moveTo>
                    <a:cubicBezTo>
                      <a:pt x="998" y="1926"/>
                      <a:pt x="968" y="1954"/>
                      <a:pt x="968" y="1991"/>
                    </a:cubicBezTo>
                    <a:cubicBezTo>
                      <a:pt x="968" y="2028"/>
                      <a:pt x="996" y="2056"/>
                      <a:pt x="1032" y="2056"/>
                    </a:cubicBezTo>
                    <a:cubicBezTo>
                      <a:pt x="1066" y="2056"/>
                      <a:pt x="1097" y="2028"/>
                      <a:pt x="1097" y="1991"/>
                    </a:cubicBezTo>
                    <a:cubicBezTo>
                      <a:pt x="1097" y="1954"/>
                      <a:pt x="1065" y="1926"/>
                      <a:pt x="1032" y="1926"/>
                    </a:cubicBezTo>
                    <a:close/>
                    <a:moveTo>
                      <a:pt x="1416" y="152"/>
                    </a:moveTo>
                    <a:cubicBezTo>
                      <a:pt x="1416" y="197"/>
                      <a:pt x="1453" y="237"/>
                      <a:pt x="1501" y="237"/>
                    </a:cubicBezTo>
                    <a:cubicBezTo>
                      <a:pt x="1549" y="237"/>
                      <a:pt x="1586" y="200"/>
                      <a:pt x="1586" y="152"/>
                    </a:cubicBezTo>
                    <a:cubicBezTo>
                      <a:pt x="1586" y="104"/>
                      <a:pt x="1549" y="68"/>
                      <a:pt x="1501" y="68"/>
                    </a:cubicBezTo>
                    <a:cubicBezTo>
                      <a:pt x="1453" y="68"/>
                      <a:pt x="1416" y="107"/>
                      <a:pt x="1416" y="152"/>
                    </a:cubicBezTo>
                    <a:close/>
                    <a:moveTo>
                      <a:pt x="1591" y="161"/>
                    </a:moveTo>
                    <a:cubicBezTo>
                      <a:pt x="1591" y="183"/>
                      <a:pt x="1608" y="200"/>
                      <a:pt x="1631" y="200"/>
                    </a:cubicBezTo>
                    <a:cubicBezTo>
                      <a:pt x="1653" y="200"/>
                      <a:pt x="1670" y="183"/>
                      <a:pt x="1670" y="161"/>
                    </a:cubicBezTo>
                    <a:cubicBezTo>
                      <a:pt x="1670" y="138"/>
                      <a:pt x="1653" y="121"/>
                      <a:pt x="1631" y="121"/>
                    </a:cubicBezTo>
                    <a:cubicBezTo>
                      <a:pt x="1608" y="121"/>
                      <a:pt x="1591" y="138"/>
                      <a:pt x="1591" y="161"/>
                    </a:cubicBezTo>
                    <a:close/>
                    <a:moveTo>
                      <a:pt x="1171" y="590"/>
                    </a:moveTo>
                    <a:cubicBezTo>
                      <a:pt x="1227" y="590"/>
                      <a:pt x="1272" y="544"/>
                      <a:pt x="1272" y="488"/>
                    </a:cubicBezTo>
                    <a:cubicBezTo>
                      <a:pt x="1272" y="432"/>
                      <a:pt x="1227" y="386"/>
                      <a:pt x="1171" y="386"/>
                    </a:cubicBezTo>
                    <a:cubicBezTo>
                      <a:pt x="1114" y="386"/>
                      <a:pt x="1069" y="432"/>
                      <a:pt x="1069" y="488"/>
                    </a:cubicBezTo>
                    <a:cubicBezTo>
                      <a:pt x="1069" y="544"/>
                      <a:pt x="1114" y="590"/>
                      <a:pt x="1171" y="590"/>
                    </a:cubicBezTo>
                    <a:close/>
                    <a:moveTo>
                      <a:pt x="1301" y="341"/>
                    </a:moveTo>
                    <a:cubicBezTo>
                      <a:pt x="1357" y="341"/>
                      <a:pt x="1402" y="296"/>
                      <a:pt x="1402" y="240"/>
                    </a:cubicBezTo>
                    <a:cubicBezTo>
                      <a:pt x="1402" y="183"/>
                      <a:pt x="1357" y="138"/>
                      <a:pt x="1301" y="138"/>
                    </a:cubicBezTo>
                    <a:cubicBezTo>
                      <a:pt x="1244" y="138"/>
                      <a:pt x="1199" y="183"/>
                      <a:pt x="1199" y="240"/>
                    </a:cubicBezTo>
                    <a:cubicBezTo>
                      <a:pt x="1199" y="296"/>
                      <a:pt x="1244" y="341"/>
                      <a:pt x="1301" y="341"/>
                    </a:cubicBezTo>
                    <a:close/>
                    <a:moveTo>
                      <a:pt x="1120" y="344"/>
                    </a:moveTo>
                    <a:cubicBezTo>
                      <a:pt x="1120" y="327"/>
                      <a:pt x="1106" y="310"/>
                      <a:pt x="1086" y="310"/>
                    </a:cubicBezTo>
                    <a:cubicBezTo>
                      <a:pt x="1069" y="310"/>
                      <a:pt x="1052" y="324"/>
                      <a:pt x="1052" y="344"/>
                    </a:cubicBezTo>
                    <a:cubicBezTo>
                      <a:pt x="1052" y="364"/>
                      <a:pt x="1066" y="378"/>
                      <a:pt x="1086" y="378"/>
                    </a:cubicBezTo>
                    <a:cubicBezTo>
                      <a:pt x="1106" y="378"/>
                      <a:pt x="1120" y="364"/>
                      <a:pt x="1120" y="344"/>
                    </a:cubicBezTo>
                    <a:close/>
                    <a:moveTo>
                      <a:pt x="1165" y="353"/>
                    </a:moveTo>
                    <a:cubicBezTo>
                      <a:pt x="1187" y="353"/>
                      <a:pt x="1205" y="335"/>
                      <a:pt x="1205" y="313"/>
                    </a:cubicBezTo>
                    <a:cubicBezTo>
                      <a:pt x="1205" y="290"/>
                      <a:pt x="1187" y="274"/>
                      <a:pt x="1165" y="274"/>
                    </a:cubicBezTo>
                    <a:cubicBezTo>
                      <a:pt x="1142" y="274"/>
                      <a:pt x="1126" y="291"/>
                      <a:pt x="1126" y="313"/>
                    </a:cubicBezTo>
                    <a:cubicBezTo>
                      <a:pt x="1126" y="333"/>
                      <a:pt x="1142" y="353"/>
                      <a:pt x="1165" y="353"/>
                    </a:cubicBezTo>
                    <a:close/>
                    <a:moveTo>
                      <a:pt x="1134" y="254"/>
                    </a:moveTo>
                    <a:cubicBezTo>
                      <a:pt x="1151" y="254"/>
                      <a:pt x="1165" y="240"/>
                      <a:pt x="1165" y="223"/>
                    </a:cubicBezTo>
                    <a:cubicBezTo>
                      <a:pt x="1165" y="206"/>
                      <a:pt x="1151" y="192"/>
                      <a:pt x="1134" y="192"/>
                    </a:cubicBezTo>
                    <a:cubicBezTo>
                      <a:pt x="1117" y="192"/>
                      <a:pt x="1103" y="206"/>
                      <a:pt x="1103" y="223"/>
                    </a:cubicBezTo>
                    <a:cubicBezTo>
                      <a:pt x="1103" y="240"/>
                      <a:pt x="1117" y="254"/>
                      <a:pt x="1134" y="254"/>
                    </a:cubicBezTo>
                    <a:close/>
                    <a:moveTo>
                      <a:pt x="1518" y="262"/>
                    </a:moveTo>
                    <a:cubicBezTo>
                      <a:pt x="1461" y="262"/>
                      <a:pt x="1419" y="307"/>
                      <a:pt x="1419" y="364"/>
                    </a:cubicBezTo>
                    <a:cubicBezTo>
                      <a:pt x="1419" y="420"/>
                      <a:pt x="1464" y="465"/>
                      <a:pt x="1518" y="465"/>
                    </a:cubicBezTo>
                    <a:cubicBezTo>
                      <a:pt x="1571" y="465"/>
                      <a:pt x="1617" y="420"/>
                      <a:pt x="1617" y="364"/>
                    </a:cubicBezTo>
                    <a:cubicBezTo>
                      <a:pt x="1617" y="307"/>
                      <a:pt x="1574" y="262"/>
                      <a:pt x="1518" y="262"/>
                    </a:cubicBezTo>
                    <a:close/>
                    <a:moveTo>
                      <a:pt x="1639" y="209"/>
                    </a:moveTo>
                    <a:cubicBezTo>
                      <a:pt x="1622" y="209"/>
                      <a:pt x="1608" y="223"/>
                      <a:pt x="1608" y="240"/>
                    </a:cubicBezTo>
                    <a:cubicBezTo>
                      <a:pt x="1608" y="257"/>
                      <a:pt x="1622" y="271"/>
                      <a:pt x="1639" y="271"/>
                    </a:cubicBezTo>
                    <a:cubicBezTo>
                      <a:pt x="1656" y="271"/>
                      <a:pt x="1670" y="257"/>
                      <a:pt x="1670" y="240"/>
                    </a:cubicBezTo>
                    <a:cubicBezTo>
                      <a:pt x="1670" y="223"/>
                      <a:pt x="1656" y="209"/>
                      <a:pt x="1639" y="209"/>
                    </a:cubicBezTo>
                    <a:close/>
                    <a:moveTo>
                      <a:pt x="1334" y="378"/>
                    </a:moveTo>
                    <a:cubicBezTo>
                      <a:pt x="1314" y="378"/>
                      <a:pt x="1301" y="395"/>
                      <a:pt x="1301" y="412"/>
                    </a:cubicBezTo>
                    <a:cubicBezTo>
                      <a:pt x="1301" y="429"/>
                      <a:pt x="1314" y="446"/>
                      <a:pt x="1334" y="446"/>
                    </a:cubicBezTo>
                    <a:cubicBezTo>
                      <a:pt x="1353" y="446"/>
                      <a:pt x="1368" y="429"/>
                      <a:pt x="1368" y="412"/>
                    </a:cubicBezTo>
                    <a:cubicBezTo>
                      <a:pt x="1368" y="395"/>
                      <a:pt x="1353" y="378"/>
                      <a:pt x="1334" y="378"/>
                    </a:cubicBezTo>
                    <a:close/>
                    <a:moveTo>
                      <a:pt x="1515" y="497"/>
                    </a:moveTo>
                    <a:cubicBezTo>
                      <a:pt x="1461" y="497"/>
                      <a:pt x="1416" y="541"/>
                      <a:pt x="1416" y="595"/>
                    </a:cubicBezTo>
                    <a:cubicBezTo>
                      <a:pt x="1416" y="648"/>
                      <a:pt x="1461" y="694"/>
                      <a:pt x="1515" y="694"/>
                    </a:cubicBezTo>
                    <a:cubicBezTo>
                      <a:pt x="1569" y="694"/>
                      <a:pt x="1614" y="648"/>
                      <a:pt x="1614" y="595"/>
                    </a:cubicBezTo>
                    <a:cubicBezTo>
                      <a:pt x="1614" y="541"/>
                      <a:pt x="1569" y="497"/>
                      <a:pt x="1515" y="497"/>
                    </a:cubicBezTo>
                    <a:close/>
                    <a:moveTo>
                      <a:pt x="1275" y="669"/>
                    </a:moveTo>
                    <a:cubicBezTo>
                      <a:pt x="1255" y="669"/>
                      <a:pt x="1241" y="685"/>
                      <a:pt x="1241" y="705"/>
                    </a:cubicBezTo>
                    <a:cubicBezTo>
                      <a:pt x="1241" y="724"/>
                      <a:pt x="1258" y="742"/>
                      <a:pt x="1275" y="742"/>
                    </a:cubicBezTo>
                    <a:cubicBezTo>
                      <a:pt x="1295" y="742"/>
                      <a:pt x="1309" y="724"/>
                      <a:pt x="1309" y="705"/>
                    </a:cubicBezTo>
                    <a:cubicBezTo>
                      <a:pt x="1309" y="685"/>
                      <a:pt x="1295" y="669"/>
                      <a:pt x="1275" y="669"/>
                    </a:cubicBezTo>
                    <a:close/>
                    <a:moveTo>
                      <a:pt x="1492" y="734"/>
                    </a:moveTo>
                    <a:cubicBezTo>
                      <a:pt x="1418" y="734"/>
                      <a:pt x="1360" y="792"/>
                      <a:pt x="1360" y="866"/>
                    </a:cubicBezTo>
                    <a:cubicBezTo>
                      <a:pt x="1360" y="939"/>
                      <a:pt x="1418" y="999"/>
                      <a:pt x="1492" y="999"/>
                    </a:cubicBezTo>
                    <a:cubicBezTo>
                      <a:pt x="1565" y="999"/>
                      <a:pt x="1625" y="940"/>
                      <a:pt x="1625" y="866"/>
                    </a:cubicBezTo>
                    <a:cubicBezTo>
                      <a:pt x="1622" y="793"/>
                      <a:pt x="1565" y="734"/>
                      <a:pt x="1492" y="734"/>
                    </a:cubicBezTo>
                    <a:close/>
                    <a:moveTo>
                      <a:pt x="1244" y="801"/>
                    </a:moveTo>
                    <a:cubicBezTo>
                      <a:pt x="1236" y="801"/>
                      <a:pt x="1227" y="809"/>
                      <a:pt x="1227" y="818"/>
                    </a:cubicBezTo>
                    <a:cubicBezTo>
                      <a:pt x="1227" y="826"/>
                      <a:pt x="1235" y="835"/>
                      <a:pt x="1244" y="835"/>
                    </a:cubicBezTo>
                    <a:cubicBezTo>
                      <a:pt x="1252" y="835"/>
                      <a:pt x="1261" y="826"/>
                      <a:pt x="1261" y="818"/>
                    </a:cubicBezTo>
                    <a:cubicBezTo>
                      <a:pt x="1261" y="809"/>
                      <a:pt x="1253" y="801"/>
                      <a:pt x="1244" y="801"/>
                    </a:cubicBezTo>
                    <a:close/>
                    <a:moveTo>
                      <a:pt x="1459" y="1016"/>
                    </a:moveTo>
                    <a:cubicBezTo>
                      <a:pt x="1442" y="1016"/>
                      <a:pt x="1428" y="1030"/>
                      <a:pt x="1428" y="1047"/>
                    </a:cubicBezTo>
                    <a:cubicBezTo>
                      <a:pt x="1428" y="1064"/>
                      <a:pt x="1442" y="1078"/>
                      <a:pt x="1459" y="1078"/>
                    </a:cubicBezTo>
                    <a:cubicBezTo>
                      <a:pt x="1476" y="1078"/>
                      <a:pt x="1490" y="1064"/>
                      <a:pt x="1490" y="1047"/>
                    </a:cubicBezTo>
                    <a:cubicBezTo>
                      <a:pt x="1490" y="1030"/>
                      <a:pt x="1476" y="1016"/>
                      <a:pt x="1459" y="1016"/>
                    </a:cubicBezTo>
                    <a:close/>
                    <a:moveTo>
                      <a:pt x="1614" y="1052"/>
                    </a:moveTo>
                    <a:cubicBezTo>
                      <a:pt x="1583" y="1052"/>
                      <a:pt x="1557" y="1078"/>
                      <a:pt x="1557" y="1109"/>
                    </a:cubicBezTo>
                    <a:cubicBezTo>
                      <a:pt x="1557" y="1139"/>
                      <a:pt x="1583" y="1164"/>
                      <a:pt x="1614" y="1164"/>
                    </a:cubicBezTo>
                    <a:cubicBezTo>
                      <a:pt x="1645" y="1164"/>
                      <a:pt x="1670" y="1139"/>
                      <a:pt x="1670" y="1109"/>
                    </a:cubicBezTo>
                    <a:cubicBezTo>
                      <a:pt x="1667" y="1078"/>
                      <a:pt x="1642" y="1052"/>
                      <a:pt x="1614" y="1052"/>
                    </a:cubicBezTo>
                    <a:close/>
                    <a:moveTo>
                      <a:pt x="1391" y="1184"/>
                    </a:moveTo>
                    <a:cubicBezTo>
                      <a:pt x="1391" y="1198"/>
                      <a:pt x="1402" y="1212"/>
                      <a:pt x="1419" y="1212"/>
                    </a:cubicBezTo>
                    <a:cubicBezTo>
                      <a:pt x="1433" y="1212"/>
                      <a:pt x="1443" y="1205"/>
                      <a:pt x="1446" y="1193"/>
                    </a:cubicBezTo>
                    <a:cubicBezTo>
                      <a:pt x="1455" y="1216"/>
                      <a:pt x="1478" y="1232"/>
                      <a:pt x="1504" y="1232"/>
                    </a:cubicBezTo>
                    <a:cubicBezTo>
                      <a:pt x="1538" y="1232"/>
                      <a:pt x="1566" y="1204"/>
                      <a:pt x="1566" y="1170"/>
                    </a:cubicBezTo>
                    <a:cubicBezTo>
                      <a:pt x="1566" y="1136"/>
                      <a:pt x="1538" y="1109"/>
                      <a:pt x="1504" y="1109"/>
                    </a:cubicBezTo>
                    <a:cubicBezTo>
                      <a:pt x="1471" y="1109"/>
                      <a:pt x="1443" y="1135"/>
                      <a:pt x="1442" y="1167"/>
                    </a:cubicBezTo>
                    <a:cubicBezTo>
                      <a:pt x="1437" y="1161"/>
                      <a:pt x="1429" y="1156"/>
                      <a:pt x="1419" y="1156"/>
                    </a:cubicBezTo>
                    <a:cubicBezTo>
                      <a:pt x="1402" y="1156"/>
                      <a:pt x="1391" y="1170"/>
                      <a:pt x="1391" y="1184"/>
                    </a:cubicBezTo>
                    <a:close/>
                    <a:moveTo>
                      <a:pt x="1560" y="1754"/>
                    </a:moveTo>
                    <a:cubicBezTo>
                      <a:pt x="1529" y="1754"/>
                      <a:pt x="1504" y="1780"/>
                      <a:pt x="1504" y="1811"/>
                    </a:cubicBezTo>
                    <a:cubicBezTo>
                      <a:pt x="1504" y="1843"/>
                      <a:pt x="1529" y="1867"/>
                      <a:pt x="1560" y="1867"/>
                    </a:cubicBezTo>
                    <a:cubicBezTo>
                      <a:pt x="1591" y="1867"/>
                      <a:pt x="1617" y="1843"/>
                      <a:pt x="1617" y="1811"/>
                    </a:cubicBezTo>
                    <a:cubicBezTo>
                      <a:pt x="1617" y="1780"/>
                      <a:pt x="1591" y="1754"/>
                      <a:pt x="1560" y="1754"/>
                    </a:cubicBezTo>
                    <a:close/>
                    <a:moveTo>
                      <a:pt x="1523" y="1969"/>
                    </a:moveTo>
                    <a:cubicBezTo>
                      <a:pt x="1523" y="1981"/>
                      <a:pt x="1532" y="1988"/>
                      <a:pt x="1543" y="1988"/>
                    </a:cubicBezTo>
                    <a:cubicBezTo>
                      <a:pt x="1555" y="1988"/>
                      <a:pt x="1563" y="1981"/>
                      <a:pt x="1563" y="1969"/>
                    </a:cubicBezTo>
                    <a:cubicBezTo>
                      <a:pt x="1563" y="1958"/>
                      <a:pt x="1555" y="1949"/>
                      <a:pt x="1543" y="1949"/>
                    </a:cubicBezTo>
                    <a:cubicBezTo>
                      <a:pt x="1532" y="1949"/>
                      <a:pt x="1523" y="1958"/>
                      <a:pt x="1523" y="1969"/>
                    </a:cubicBezTo>
                    <a:close/>
                    <a:moveTo>
                      <a:pt x="1041" y="2124"/>
                    </a:moveTo>
                    <a:cubicBezTo>
                      <a:pt x="1041" y="2152"/>
                      <a:pt x="1063" y="2172"/>
                      <a:pt x="1089" y="2172"/>
                    </a:cubicBezTo>
                    <a:cubicBezTo>
                      <a:pt x="1117" y="2172"/>
                      <a:pt x="1137" y="2150"/>
                      <a:pt x="1137" y="2124"/>
                    </a:cubicBezTo>
                    <a:cubicBezTo>
                      <a:pt x="1137" y="2099"/>
                      <a:pt x="1114" y="2076"/>
                      <a:pt x="1089" y="2076"/>
                    </a:cubicBezTo>
                    <a:cubicBezTo>
                      <a:pt x="1063" y="2076"/>
                      <a:pt x="1041" y="2098"/>
                      <a:pt x="1041" y="2124"/>
                    </a:cubicBezTo>
                    <a:close/>
                    <a:moveTo>
                      <a:pt x="1459" y="1833"/>
                    </a:moveTo>
                    <a:cubicBezTo>
                      <a:pt x="1430" y="1833"/>
                      <a:pt x="1405" y="1856"/>
                      <a:pt x="1405" y="1887"/>
                    </a:cubicBezTo>
                    <a:cubicBezTo>
                      <a:pt x="1405" y="1918"/>
                      <a:pt x="1428" y="1940"/>
                      <a:pt x="1459" y="1940"/>
                    </a:cubicBezTo>
                    <a:cubicBezTo>
                      <a:pt x="1487" y="1940"/>
                      <a:pt x="1512" y="1918"/>
                      <a:pt x="1512" y="1887"/>
                    </a:cubicBezTo>
                    <a:cubicBezTo>
                      <a:pt x="1512" y="1856"/>
                      <a:pt x="1490" y="1833"/>
                      <a:pt x="1459" y="1833"/>
                    </a:cubicBezTo>
                    <a:close/>
                    <a:moveTo>
                      <a:pt x="1416" y="2000"/>
                    </a:moveTo>
                    <a:cubicBezTo>
                      <a:pt x="1416" y="2012"/>
                      <a:pt x="1425" y="2019"/>
                      <a:pt x="1436" y="2019"/>
                    </a:cubicBezTo>
                    <a:cubicBezTo>
                      <a:pt x="1447" y="2019"/>
                      <a:pt x="1456" y="2011"/>
                      <a:pt x="1456" y="2000"/>
                    </a:cubicBezTo>
                    <a:cubicBezTo>
                      <a:pt x="1456" y="1988"/>
                      <a:pt x="1447" y="1980"/>
                      <a:pt x="1436" y="1980"/>
                    </a:cubicBezTo>
                    <a:cubicBezTo>
                      <a:pt x="1425" y="1980"/>
                      <a:pt x="1416" y="1989"/>
                      <a:pt x="1416" y="2000"/>
                    </a:cubicBezTo>
                    <a:close/>
                    <a:moveTo>
                      <a:pt x="1016" y="149"/>
                    </a:moveTo>
                    <a:cubicBezTo>
                      <a:pt x="990" y="149"/>
                      <a:pt x="970" y="169"/>
                      <a:pt x="970" y="195"/>
                    </a:cubicBezTo>
                    <a:cubicBezTo>
                      <a:pt x="970" y="220"/>
                      <a:pt x="990" y="240"/>
                      <a:pt x="1016" y="240"/>
                    </a:cubicBezTo>
                    <a:cubicBezTo>
                      <a:pt x="1041" y="240"/>
                      <a:pt x="1061" y="220"/>
                      <a:pt x="1061" y="195"/>
                    </a:cubicBezTo>
                    <a:cubicBezTo>
                      <a:pt x="1061" y="169"/>
                      <a:pt x="1041" y="149"/>
                      <a:pt x="1016" y="149"/>
                    </a:cubicBezTo>
                    <a:close/>
                    <a:moveTo>
                      <a:pt x="1021" y="276"/>
                    </a:moveTo>
                    <a:cubicBezTo>
                      <a:pt x="1004" y="276"/>
                      <a:pt x="990" y="290"/>
                      <a:pt x="990" y="307"/>
                    </a:cubicBezTo>
                    <a:cubicBezTo>
                      <a:pt x="990" y="323"/>
                      <a:pt x="1004" y="338"/>
                      <a:pt x="1021" y="338"/>
                    </a:cubicBezTo>
                    <a:cubicBezTo>
                      <a:pt x="1038" y="338"/>
                      <a:pt x="1052" y="323"/>
                      <a:pt x="1052" y="307"/>
                    </a:cubicBezTo>
                    <a:cubicBezTo>
                      <a:pt x="1052" y="290"/>
                      <a:pt x="1035" y="276"/>
                      <a:pt x="1021" y="276"/>
                    </a:cubicBezTo>
                    <a:close/>
                    <a:moveTo>
                      <a:pt x="1097" y="271"/>
                    </a:moveTo>
                    <a:cubicBezTo>
                      <a:pt x="1094" y="271"/>
                      <a:pt x="1092" y="273"/>
                      <a:pt x="1092" y="276"/>
                    </a:cubicBezTo>
                    <a:cubicBezTo>
                      <a:pt x="1092" y="278"/>
                      <a:pt x="1094" y="282"/>
                      <a:pt x="1097" y="282"/>
                    </a:cubicBezTo>
                    <a:cubicBezTo>
                      <a:pt x="1099" y="282"/>
                      <a:pt x="1103" y="279"/>
                      <a:pt x="1103" y="276"/>
                    </a:cubicBezTo>
                    <a:cubicBezTo>
                      <a:pt x="1103" y="274"/>
                      <a:pt x="1099" y="271"/>
                      <a:pt x="1097" y="271"/>
                    </a:cubicBezTo>
                    <a:close/>
                    <a:moveTo>
                      <a:pt x="1007" y="384"/>
                    </a:moveTo>
                    <a:cubicBezTo>
                      <a:pt x="1001" y="384"/>
                      <a:pt x="996" y="389"/>
                      <a:pt x="996" y="395"/>
                    </a:cubicBezTo>
                    <a:cubicBezTo>
                      <a:pt x="996" y="401"/>
                      <a:pt x="1001" y="406"/>
                      <a:pt x="1007" y="406"/>
                    </a:cubicBezTo>
                    <a:cubicBezTo>
                      <a:pt x="1013" y="406"/>
                      <a:pt x="1018" y="401"/>
                      <a:pt x="1018" y="395"/>
                    </a:cubicBezTo>
                    <a:cubicBezTo>
                      <a:pt x="1018" y="389"/>
                      <a:pt x="1013" y="384"/>
                      <a:pt x="1007" y="384"/>
                    </a:cubicBezTo>
                    <a:close/>
                    <a:moveTo>
                      <a:pt x="1072" y="584"/>
                    </a:moveTo>
                    <a:cubicBezTo>
                      <a:pt x="1018" y="584"/>
                      <a:pt x="973" y="629"/>
                      <a:pt x="973" y="683"/>
                    </a:cubicBezTo>
                    <a:cubicBezTo>
                      <a:pt x="973" y="736"/>
                      <a:pt x="1018" y="782"/>
                      <a:pt x="1072" y="782"/>
                    </a:cubicBezTo>
                    <a:cubicBezTo>
                      <a:pt x="1126" y="782"/>
                      <a:pt x="1171" y="736"/>
                      <a:pt x="1171" y="683"/>
                    </a:cubicBezTo>
                    <a:cubicBezTo>
                      <a:pt x="1171" y="629"/>
                      <a:pt x="1126" y="584"/>
                      <a:pt x="1072" y="584"/>
                    </a:cubicBezTo>
                    <a:close/>
                    <a:moveTo>
                      <a:pt x="1069" y="849"/>
                    </a:moveTo>
                    <a:cubicBezTo>
                      <a:pt x="1055" y="849"/>
                      <a:pt x="1041" y="861"/>
                      <a:pt x="1041" y="877"/>
                    </a:cubicBezTo>
                    <a:cubicBezTo>
                      <a:pt x="1041" y="892"/>
                      <a:pt x="1052" y="906"/>
                      <a:pt x="1069" y="906"/>
                    </a:cubicBezTo>
                    <a:cubicBezTo>
                      <a:pt x="1086" y="906"/>
                      <a:pt x="1097" y="893"/>
                      <a:pt x="1097" y="877"/>
                    </a:cubicBezTo>
                    <a:cubicBezTo>
                      <a:pt x="1097" y="860"/>
                      <a:pt x="1086" y="849"/>
                      <a:pt x="1069" y="849"/>
                    </a:cubicBezTo>
                    <a:close/>
                    <a:moveTo>
                      <a:pt x="1334" y="688"/>
                    </a:moveTo>
                    <a:cubicBezTo>
                      <a:pt x="1334" y="700"/>
                      <a:pt x="1343" y="708"/>
                      <a:pt x="1354" y="708"/>
                    </a:cubicBezTo>
                    <a:cubicBezTo>
                      <a:pt x="1365" y="708"/>
                      <a:pt x="1374" y="699"/>
                      <a:pt x="1374" y="688"/>
                    </a:cubicBezTo>
                    <a:cubicBezTo>
                      <a:pt x="1374" y="676"/>
                      <a:pt x="1365" y="669"/>
                      <a:pt x="1354" y="669"/>
                    </a:cubicBezTo>
                    <a:cubicBezTo>
                      <a:pt x="1343" y="669"/>
                      <a:pt x="1334" y="680"/>
                      <a:pt x="1334" y="688"/>
                    </a:cubicBezTo>
                    <a:close/>
                    <a:moveTo>
                      <a:pt x="1233" y="632"/>
                    </a:moveTo>
                    <a:cubicBezTo>
                      <a:pt x="1230" y="632"/>
                      <a:pt x="1227" y="635"/>
                      <a:pt x="1227" y="640"/>
                    </a:cubicBezTo>
                    <a:cubicBezTo>
                      <a:pt x="1227" y="643"/>
                      <a:pt x="1230" y="649"/>
                      <a:pt x="1233" y="649"/>
                    </a:cubicBezTo>
                    <a:cubicBezTo>
                      <a:pt x="1236" y="649"/>
                      <a:pt x="1238" y="646"/>
                      <a:pt x="1238" y="640"/>
                    </a:cubicBezTo>
                    <a:cubicBezTo>
                      <a:pt x="1241" y="635"/>
                      <a:pt x="1238" y="632"/>
                      <a:pt x="1233" y="632"/>
                    </a:cubicBezTo>
                    <a:close/>
                    <a:moveTo>
                      <a:pt x="1577" y="686"/>
                    </a:moveTo>
                    <a:cubicBezTo>
                      <a:pt x="1577" y="700"/>
                      <a:pt x="1588" y="711"/>
                      <a:pt x="1603" y="711"/>
                    </a:cubicBezTo>
                    <a:cubicBezTo>
                      <a:pt x="1617" y="711"/>
                      <a:pt x="1628" y="700"/>
                      <a:pt x="1628" y="686"/>
                    </a:cubicBezTo>
                    <a:cubicBezTo>
                      <a:pt x="1628" y="671"/>
                      <a:pt x="1617" y="660"/>
                      <a:pt x="1603" y="660"/>
                    </a:cubicBezTo>
                    <a:cubicBezTo>
                      <a:pt x="1588" y="660"/>
                      <a:pt x="1577" y="671"/>
                      <a:pt x="1577" y="686"/>
                    </a:cubicBezTo>
                    <a:close/>
                    <a:moveTo>
                      <a:pt x="1591" y="477"/>
                    </a:moveTo>
                    <a:cubicBezTo>
                      <a:pt x="1591" y="499"/>
                      <a:pt x="1608" y="516"/>
                      <a:pt x="1631" y="516"/>
                    </a:cubicBezTo>
                    <a:cubicBezTo>
                      <a:pt x="1653" y="516"/>
                      <a:pt x="1670" y="499"/>
                      <a:pt x="1670" y="477"/>
                    </a:cubicBezTo>
                    <a:cubicBezTo>
                      <a:pt x="1670" y="454"/>
                      <a:pt x="1653" y="437"/>
                      <a:pt x="1631" y="437"/>
                    </a:cubicBezTo>
                    <a:cubicBezTo>
                      <a:pt x="1608" y="437"/>
                      <a:pt x="1591" y="454"/>
                      <a:pt x="1591" y="477"/>
                    </a:cubicBezTo>
                    <a:close/>
                    <a:moveTo>
                      <a:pt x="1611" y="956"/>
                    </a:moveTo>
                    <a:cubicBezTo>
                      <a:pt x="1611" y="967"/>
                      <a:pt x="1622" y="979"/>
                      <a:pt x="1634" y="979"/>
                    </a:cubicBezTo>
                    <a:cubicBezTo>
                      <a:pt x="1645" y="979"/>
                      <a:pt x="1656" y="967"/>
                      <a:pt x="1656" y="956"/>
                    </a:cubicBezTo>
                    <a:cubicBezTo>
                      <a:pt x="1656" y="944"/>
                      <a:pt x="1645" y="934"/>
                      <a:pt x="1634" y="934"/>
                    </a:cubicBezTo>
                    <a:cubicBezTo>
                      <a:pt x="1622" y="934"/>
                      <a:pt x="1611" y="944"/>
                      <a:pt x="1611" y="956"/>
                    </a:cubicBezTo>
                    <a:close/>
                    <a:moveTo>
                      <a:pt x="1631" y="1016"/>
                    </a:moveTo>
                    <a:cubicBezTo>
                      <a:pt x="1631" y="1024"/>
                      <a:pt x="1636" y="1030"/>
                      <a:pt x="1645" y="1030"/>
                    </a:cubicBezTo>
                    <a:cubicBezTo>
                      <a:pt x="1653" y="1030"/>
                      <a:pt x="1659" y="1024"/>
                      <a:pt x="1659" y="1016"/>
                    </a:cubicBezTo>
                    <a:cubicBezTo>
                      <a:pt x="1659" y="1007"/>
                      <a:pt x="1653" y="1002"/>
                      <a:pt x="1645" y="1002"/>
                    </a:cubicBezTo>
                    <a:cubicBezTo>
                      <a:pt x="1636" y="1002"/>
                      <a:pt x="1631" y="1007"/>
                      <a:pt x="1631" y="1016"/>
                    </a:cubicBezTo>
                    <a:close/>
                    <a:moveTo>
                      <a:pt x="1428" y="1367"/>
                    </a:moveTo>
                    <a:cubicBezTo>
                      <a:pt x="1428" y="1435"/>
                      <a:pt x="1481" y="1489"/>
                      <a:pt x="1549" y="1489"/>
                    </a:cubicBezTo>
                    <a:cubicBezTo>
                      <a:pt x="1617" y="1489"/>
                      <a:pt x="1670" y="1435"/>
                      <a:pt x="1670" y="1367"/>
                    </a:cubicBezTo>
                    <a:cubicBezTo>
                      <a:pt x="1670" y="1300"/>
                      <a:pt x="1617" y="1246"/>
                      <a:pt x="1549" y="1246"/>
                    </a:cubicBezTo>
                    <a:cubicBezTo>
                      <a:pt x="1481" y="1246"/>
                      <a:pt x="1428" y="1303"/>
                      <a:pt x="1428" y="1367"/>
                    </a:cubicBezTo>
                    <a:close/>
                    <a:moveTo>
                      <a:pt x="1642" y="1193"/>
                    </a:moveTo>
                    <a:cubicBezTo>
                      <a:pt x="1631" y="1193"/>
                      <a:pt x="1625" y="1201"/>
                      <a:pt x="1625" y="1209"/>
                    </a:cubicBezTo>
                    <a:cubicBezTo>
                      <a:pt x="1625" y="1221"/>
                      <a:pt x="1634" y="1226"/>
                      <a:pt x="1642" y="1226"/>
                    </a:cubicBezTo>
                    <a:cubicBezTo>
                      <a:pt x="1650" y="1226"/>
                      <a:pt x="1659" y="1218"/>
                      <a:pt x="1659" y="1209"/>
                    </a:cubicBezTo>
                    <a:cubicBezTo>
                      <a:pt x="1659" y="1201"/>
                      <a:pt x="1650" y="1193"/>
                      <a:pt x="1642" y="1193"/>
                    </a:cubicBezTo>
                    <a:close/>
                    <a:moveTo>
                      <a:pt x="1588" y="1559"/>
                    </a:moveTo>
                    <a:cubicBezTo>
                      <a:pt x="1588" y="1579"/>
                      <a:pt x="1605" y="1596"/>
                      <a:pt x="1625" y="1596"/>
                    </a:cubicBezTo>
                    <a:cubicBezTo>
                      <a:pt x="1645" y="1596"/>
                      <a:pt x="1662" y="1579"/>
                      <a:pt x="1662" y="1559"/>
                    </a:cubicBezTo>
                    <a:cubicBezTo>
                      <a:pt x="1662" y="1540"/>
                      <a:pt x="1645" y="1523"/>
                      <a:pt x="1625" y="1523"/>
                    </a:cubicBezTo>
                    <a:cubicBezTo>
                      <a:pt x="1605" y="1525"/>
                      <a:pt x="1588" y="1540"/>
                      <a:pt x="1588" y="1559"/>
                    </a:cubicBezTo>
                    <a:close/>
                    <a:moveTo>
                      <a:pt x="1588" y="1684"/>
                    </a:moveTo>
                    <a:cubicBezTo>
                      <a:pt x="1571" y="1684"/>
                      <a:pt x="1557" y="1699"/>
                      <a:pt x="1557" y="1715"/>
                    </a:cubicBezTo>
                    <a:cubicBezTo>
                      <a:pt x="1557" y="1732"/>
                      <a:pt x="1571" y="1746"/>
                      <a:pt x="1588" y="1746"/>
                    </a:cubicBezTo>
                    <a:cubicBezTo>
                      <a:pt x="1605" y="1746"/>
                      <a:pt x="1619" y="1732"/>
                      <a:pt x="1619" y="1715"/>
                    </a:cubicBezTo>
                    <a:cubicBezTo>
                      <a:pt x="1619" y="1699"/>
                      <a:pt x="1603" y="1684"/>
                      <a:pt x="1588" y="1684"/>
                    </a:cubicBezTo>
                    <a:close/>
                    <a:moveTo>
                      <a:pt x="1574" y="1923"/>
                    </a:moveTo>
                    <a:cubicBezTo>
                      <a:pt x="1574" y="1949"/>
                      <a:pt x="1593" y="1969"/>
                      <a:pt x="1619" y="1969"/>
                    </a:cubicBezTo>
                    <a:cubicBezTo>
                      <a:pt x="1644" y="1969"/>
                      <a:pt x="1665" y="1949"/>
                      <a:pt x="1665" y="1923"/>
                    </a:cubicBezTo>
                    <a:cubicBezTo>
                      <a:pt x="1665" y="1898"/>
                      <a:pt x="1644" y="1878"/>
                      <a:pt x="1619" y="1878"/>
                    </a:cubicBezTo>
                    <a:cubicBezTo>
                      <a:pt x="1593" y="1878"/>
                      <a:pt x="1574" y="1898"/>
                      <a:pt x="1574" y="1923"/>
                    </a:cubicBezTo>
                    <a:close/>
                    <a:moveTo>
                      <a:pt x="1639" y="2008"/>
                    </a:moveTo>
                    <a:cubicBezTo>
                      <a:pt x="1628" y="2008"/>
                      <a:pt x="1619" y="2017"/>
                      <a:pt x="1619" y="2028"/>
                    </a:cubicBezTo>
                    <a:cubicBezTo>
                      <a:pt x="1619" y="2039"/>
                      <a:pt x="1628" y="2048"/>
                      <a:pt x="1639" y="2048"/>
                    </a:cubicBezTo>
                    <a:cubicBezTo>
                      <a:pt x="1650" y="2048"/>
                      <a:pt x="1659" y="2039"/>
                      <a:pt x="1659" y="2028"/>
                    </a:cubicBezTo>
                    <a:cubicBezTo>
                      <a:pt x="1659" y="2017"/>
                      <a:pt x="1650" y="2008"/>
                      <a:pt x="1639" y="2008"/>
                    </a:cubicBezTo>
                    <a:close/>
                    <a:moveTo>
                      <a:pt x="1625" y="2104"/>
                    </a:moveTo>
                    <a:cubicBezTo>
                      <a:pt x="1605" y="2104"/>
                      <a:pt x="1591" y="2118"/>
                      <a:pt x="1591" y="2138"/>
                    </a:cubicBezTo>
                    <a:cubicBezTo>
                      <a:pt x="1591" y="2158"/>
                      <a:pt x="1605" y="2172"/>
                      <a:pt x="1625" y="2172"/>
                    </a:cubicBezTo>
                    <a:cubicBezTo>
                      <a:pt x="1645" y="2172"/>
                      <a:pt x="1659" y="2158"/>
                      <a:pt x="1659" y="2138"/>
                    </a:cubicBezTo>
                    <a:cubicBezTo>
                      <a:pt x="1659" y="2121"/>
                      <a:pt x="1642" y="2104"/>
                      <a:pt x="1625" y="2104"/>
                    </a:cubicBezTo>
                    <a:close/>
                    <a:moveTo>
                      <a:pt x="1416" y="2104"/>
                    </a:moveTo>
                    <a:cubicBezTo>
                      <a:pt x="1410" y="2104"/>
                      <a:pt x="1405" y="2110"/>
                      <a:pt x="1405" y="2115"/>
                    </a:cubicBezTo>
                    <a:cubicBezTo>
                      <a:pt x="1405" y="2121"/>
                      <a:pt x="1410" y="2127"/>
                      <a:pt x="1416" y="2127"/>
                    </a:cubicBezTo>
                    <a:cubicBezTo>
                      <a:pt x="1421" y="2127"/>
                      <a:pt x="1428" y="2121"/>
                      <a:pt x="1428" y="2115"/>
                    </a:cubicBezTo>
                    <a:cubicBezTo>
                      <a:pt x="1428" y="2110"/>
                      <a:pt x="1421" y="2104"/>
                      <a:pt x="1416" y="2104"/>
                    </a:cubicBezTo>
                    <a:close/>
                    <a:moveTo>
                      <a:pt x="1303" y="1754"/>
                    </a:moveTo>
                    <a:cubicBezTo>
                      <a:pt x="1295" y="1754"/>
                      <a:pt x="1289" y="1760"/>
                      <a:pt x="1289" y="1768"/>
                    </a:cubicBezTo>
                    <a:cubicBezTo>
                      <a:pt x="1289" y="1777"/>
                      <a:pt x="1294" y="1782"/>
                      <a:pt x="1303" y="1782"/>
                    </a:cubicBezTo>
                    <a:cubicBezTo>
                      <a:pt x="1311" y="1782"/>
                      <a:pt x="1317" y="1777"/>
                      <a:pt x="1317" y="1768"/>
                    </a:cubicBezTo>
                    <a:cubicBezTo>
                      <a:pt x="1317" y="1760"/>
                      <a:pt x="1309" y="1754"/>
                      <a:pt x="1303" y="1754"/>
                    </a:cubicBezTo>
                    <a:close/>
                    <a:moveTo>
                      <a:pt x="1205" y="1401"/>
                    </a:moveTo>
                    <a:cubicBezTo>
                      <a:pt x="1205" y="1407"/>
                      <a:pt x="1210" y="1413"/>
                      <a:pt x="1216" y="1413"/>
                    </a:cubicBezTo>
                    <a:cubicBezTo>
                      <a:pt x="1222" y="1413"/>
                      <a:pt x="1227" y="1407"/>
                      <a:pt x="1227" y="1401"/>
                    </a:cubicBezTo>
                    <a:cubicBezTo>
                      <a:pt x="1227" y="1396"/>
                      <a:pt x="1222" y="1390"/>
                      <a:pt x="1216" y="1390"/>
                    </a:cubicBezTo>
                    <a:cubicBezTo>
                      <a:pt x="1207" y="1390"/>
                      <a:pt x="1205" y="1396"/>
                      <a:pt x="1205" y="1401"/>
                    </a:cubicBezTo>
                    <a:close/>
                    <a:moveTo>
                      <a:pt x="1049" y="1226"/>
                    </a:moveTo>
                    <a:cubicBezTo>
                      <a:pt x="1041" y="1226"/>
                      <a:pt x="1035" y="1232"/>
                      <a:pt x="1035" y="1240"/>
                    </a:cubicBezTo>
                    <a:cubicBezTo>
                      <a:pt x="1035" y="1249"/>
                      <a:pt x="1040" y="1255"/>
                      <a:pt x="1049" y="1255"/>
                    </a:cubicBezTo>
                    <a:cubicBezTo>
                      <a:pt x="1057" y="1255"/>
                      <a:pt x="1063" y="1249"/>
                      <a:pt x="1063" y="1240"/>
                    </a:cubicBezTo>
                    <a:cubicBezTo>
                      <a:pt x="1063" y="1232"/>
                      <a:pt x="1058" y="1226"/>
                      <a:pt x="1049" y="1226"/>
                    </a:cubicBezTo>
                    <a:close/>
                    <a:moveTo>
                      <a:pt x="1374" y="1308"/>
                    </a:moveTo>
                    <a:cubicBezTo>
                      <a:pt x="1357" y="1308"/>
                      <a:pt x="1343" y="1322"/>
                      <a:pt x="1343" y="1339"/>
                    </a:cubicBezTo>
                    <a:cubicBezTo>
                      <a:pt x="1343" y="1356"/>
                      <a:pt x="1357" y="1370"/>
                      <a:pt x="1374" y="1370"/>
                    </a:cubicBezTo>
                    <a:cubicBezTo>
                      <a:pt x="1391" y="1370"/>
                      <a:pt x="1405" y="1356"/>
                      <a:pt x="1405" y="1339"/>
                    </a:cubicBezTo>
                    <a:cubicBezTo>
                      <a:pt x="1402" y="1322"/>
                      <a:pt x="1391" y="1308"/>
                      <a:pt x="1374" y="1308"/>
                    </a:cubicBezTo>
                    <a:close/>
                    <a:moveTo>
                      <a:pt x="1137" y="1726"/>
                    </a:moveTo>
                    <a:cubicBezTo>
                      <a:pt x="1120" y="1726"/>
                      <a:pt x="1106" y="1740"/>
                      <a:pt x="1106" y="1757"/>
                    </a:cubicBezTo>
                    <a:cubicBezTo>
                      <a:pt x="1106" y="1774"/>
                      <a:pt x="1120" y="1788"/>
                      <a:pt x="1137" y="1788"/>
                    </a:cubicBezTo>
                    <a:cubicBezTo>
                      <a:pt x="1154" y="1788"/>
                      <a:pt x="1168" y="1774"/>
                      <a:pt x="1168" y="1757"/>
                    </a:cubicBezTo>
                    <a:cubicBezTo>
                      <a:pt x="1168" y="1740"/>
                      <a:pt x="1154" y="1726"/>
                      <a:pt x="1137" y="1726"/>
                    </a:cubicBezTo>
                    <a:close/>
                    <a:moveTo>
                      <a:pt x="1069" y="1864"/>
                    </a:moveTo>
                    <a:cubicBezTo>
                      <a:pt x="1063" y="1864"/>
                      <a:pt x="1058" y="1870"/>
                      <a:pt x="1058" y="1875"/>
                    </a:cubicBezTo>
                    <a:cubicBezTo>
                      <a:pt x="1058" y="1881"/>
                      <a:pt x="1063" y="1887"/>
                      <a:pt x="1069" y="1887"/>
                    </a:cubicBezTo>
                    <a:cubicBezTo>
                      <a:pt x="1075" y="1887"/>
                      <a:pt x="1080" y="1881"/>
                      <a:pt x="1080" y="1875"/>
                    </a:cubicBezTo>
                    <a:cubicBezTo>
                      <a:pt x="1080" y="1870"/>
                      <a:pt x="1075" y="1864"/>
                      <a:pt x="1069" y="1864"/>
                    </a:cubicBezTo>
                    <a:close/>
                    <a:moveTo>
                      <a:pt x="1128" y="1997"/>
                    </a:moveTo>
                    <a:cubicBezTo>
                      <a:pt x="1126" y="1997"/>
                      <a:pt x="1120" y="2000"/>
                      <a:pt x="1120" y="2005"/>
                    </a:cubicBezTo>
                    <a:cubicBezTo>
                      <a:pt x="1120" y="2008"/>
                      <a:pt x="1122" y="2014"/>
                      <a:pt x="1128" y="2014"/>
                    </a:cubicBezTo>
                    <a:cubicBezTo>
                      <a:pt x="1133" y="2014"/>
                      <a:pt x="1137" y="2011"/>
                      <a:pt x="1137" y="2005"/>
                    </a:cubicBezTo>
                    <a:cubicBezTo>
                      <a:pt x="1137" y="2000"/>
                      <a:pt x="1134" y="1997"/>
                      <a:pt x="1128" y="1997"/>
                    </a:cubicBezTo>
                    <a:close/>
                    <a:moveTo>
                      <a:pt x="1018" y="2076"/>
                    </a:moveTo>
                    <a:cubicBezTo>
                      <a:pt x="1013" y="2076"/>
                      <a:pt x="1010" y="2081"/>
                      <a:pt x="1010" y="2084"/>
                    </a:cubicBezTo>
                    <a:cubicBezTo>
                      <a:pt x="1010" y="2087"/>
                      <a:pt x="1015" y="2093"/>
                      <a:pt x="1018" y="2093"/>
                    </a:cubicBezTo>
                    <a:cubicBezTo>
                      <a:pt x="1020" y="2093"/>
                      <a:pt x="1027" y="2087"/>
                      <a:pt x="1027" y="2084"/>
                    </a:cubicBezTo>
                    <a:cubicBezTo>
                      <a:pt x="1027" y="2081"/>
                      <a:pt x="1021" y="2076"/>
                      <a:pt x="1018" y="2076"/>
                    </a:cubicBezTo>
                    <a:close/>
                    <a:moveTo>
                      <a:pt x="1162" y="2158"/>
                    </a:moveTo>
                    <a:cubicBezTo>
                      <a:pt x="1159" y="2158"/>
                      <a:pt x="1157" y="2160"/>
                      <a:pt x="1157" y="2163"/>
                    </a:cubicBezTo>
                    <a:cubicBezTo>
                      <a:pt x="1157" y="2166"/>
                      <a:pt x="1159" y="2169"/>
                      <a:pt x="1162" y="2169"/>
                    </a:cubicBezTo>
                    <a:cubicBezTo>
                      <a:pt x="1165" y="2169"/>
                      <a:pt x="1168" y="2166"/>
                      <a:pt x="1168" y="2163"/>
                    </a:cubicBezTo>
                    <a:cubicBezTo>
                      <a:pt x="1168" y="2160"/>
                      <a:pt x="1168" y="2158"/>
                      <a:pt x="1162" y="2158"/>
                    </a:cubicBezTo>
                    <a:close/>
                    <a:moveTo>
                      <a:pt x="756" y="307"/>
                    </a:moveTo>
                    <a:cubicBezTo>
                      <a:pt x="728" y="307"/>
                      <a:pt x="705" y="330"/>
                      <a:pt x="705" y="358"/>
                    </a:cubicBezTo>
                    <a:cubicBezTo>
                      <a:pt x="705" y="386"/>
                      <a:pt x="728" y="409"/>
                      <a:pt x="756" y="409"/>
                    </a:cubicBezTo>
                    <a:cubicBezTo>
                      <a:pt x="784" y="409"/>
                      <a:pt x="807" y="386"/>
                      <a:pt x="807" y="358"/>
                    </a:cubicBezTo>
                    <a:cubicBezTo>
                      <a:pt x="807" y="330"/>
                      <a:pt x="784" y="307"/>
                      <a:pt x="756" y="307"/>
                    </a:cubicBezTo>
                    <a:close/>
                    <a:moveTo>
                      <a:pt x="905" y="307"/>
                    </a:moveTo>
                    <a:cubicBezTo>
                      <a:pt x="888" y="307"/>
                      <a:pt x="874" y="321"/>
                      <a:pt x="874" y="338"/>
                    </a:cubicBezTo>
                    <a:cubicBezTo>
                      <a:pt x="874" y="354"/>
                      <a:pt x="888" y="370"/>
                      <a:pt x="905" y="370"/>
                    </a:cubicBezTo>
                    <a:cubicBezTo>
                      <a:pt x="921" y="370"/>
                      <a:pt x="936" y="354"/>
                      <a:pt x="936" y="338"/>
                    </a:cubicBezTo>
                    <a:cubicBezTo>
                      <a:pt x="936" y="321"/>
                      <a:pt x="921" y="307"/>
                      <a:pt x="905" y="307"/>
                    </a:cubicBezTo>
                    <a:close/>
                    <a:moveTo>
                      <a:pt x="993" y="449"/>
                    </a:moveTo>
                    <a:cubicBezTo>
                      <a:pt x="962" y="449"/>
                      <a:pt x="936" y="474"/>
                      <a:pt x="936" y="505"/>
                    </a:cubicBezTo>
                    <a:cubicBezTo>
                      <a:pt x="936" y="536"/>
                      <a:pt x="962" y="561"/>
                      <a:pt x="993" y="561"/>
                    </a:cubicBezTo>
                    <a:cubicBezTo>
                      <a:pt x="1024" y="561"/>
                      <a:pt x="1049" y="536"/>
                      <a:pt x="1049" y="505"/>
                    </a:cubicBezTo>
                    <a:cubicBezTo>
                      <a:pt x="1049" y="474"/>
                      <a:pt x="1024" y="449"/>
                      <a:pt x="993" y="449"/>
                    </a:cubicBezTo>
                    <a:close/>
                    <a:moveTo>
                      <a:pt x="750" y="502"/>
                    </a:moveTo>
                    <a:cubicBezTo>
                      <a:pt x="725" y="502"/>
                      <a:pt x="705" y="521"/>
                      <a:pt x="705" y="547"/>
                    </a:cubicBezTo>
                    <a:cubicBezTo>
                      <a:pt x="705" y="572"/>
                      <a:pt x="724" y="592"/>
                      <a:pt x="750" y="592"/>
                    </a:cubicBezTo>
                    <a:cubicBezTo>
                      <a:pt x="775" y="592"/>
                      <a:pt x="795" y="572"/>
                      <a:pt x="795" y="547"/>
                    </a:cubicBezTo>
                    <a:cubicBezTo>
                      <a:pt x="795" y="521"/>
                      <a:pt x="776" y="502"/>
                      <a:pt x="750" y="502"/>
                    </a:cubicBezTo>
                    <a:close/>
                    <a:moveTo>
                      <a:pt x="863" y="409"/>
                    </a:moveTo>
                    <a:cubicBezTo>
                      <a:pt x="841" y="409"/>
                      <a:pt x="821" y="428"/>
                      <a:pt x="821" y="451"/>
                    </a:cubicBezTo>
                    <a:cubicBezTo>
                      <a:pt x="821" y="473"/>
                      <a:pt x="840" y="494"/>
                      <a:pt x="863" y="494"/>
                    </a:cubicBezTo>
                    <a:cubicBezTo>
                      <a:pt x="885" y="494"/>
                      <a:pt x="905" y="474"/>
                      <a:pt x="905" y="451"/>
                    </a:cubicBezTo>
                    <a:cubicBezTo>
                      <a:pt x="905" y="426"/>
                      <a:pt x="886" y="409"/>
                      <a:pt x="863" y="409"/>
                    </a:cubicBezTo>
                    <a:close/>
                    <a:moveTo>
                      <a:pt x="883" y="629"/>
                    </a:moveTo>
                    <a:cubicBezTo>
                      <a:pt x="866" y="629"/>
                      <a:pt x="852" y="643"/>
                      <a:pt x="852" y="660"/>
                    </a:cubicBezTo>
                    <a:cubicBezTo>
                      <a:pt x="852" y="677"/>
                      <a:pt x="866" y="691"/>
                      <a:pt x="883" y="691"/>
                    </a:cubicBezTo>
                    <a:cubicBezTo>
                      <a:pt x="900" y="691"/>
                      <a:pt x="914" y="677"/>
                      <a:pt x="914" y="660"/>
                    </a:cubicBezTo>
                    <a:cubicBezTo>
                      <a:pt x="914" y="643"/>
                      <a:pt x="900" y="629"/>
                      <a:pt x="883" y="629"/>
                    </a:cubicBezTo>
                    <a:close/>
                    <a:moveTo>
                      <a:pt x="756" y="629"/>
                    </a:moveTo>
                    <a:cubicBezTo>
                      <a:pt x="747" y="629"/>
                      <a:pt x="742" y="634"/>
                      <a:pt x="742" y="643"/>
                    </a:cubicBezTo>
                    <a:cubicBezTo>
                      <a:pt x="742" y="651"/>
                      <a:pt x="747" y="657"/>
                      <a:pt x="756" y="657"/>
                    </a:cubicBezTo>
                    <a:cubicBezTo>
                      <a:pt x="764" y="657"/>
                      <a:pt x="770" y="651"/>
                      <a:pt x="770" y="643"/>
                    </a:cubicBezTo>
                    <a:cubicBezTo>
                      <a:pt x="770" y="634"/>
                      <a:pt x="762" y="629"/>
                      <a:pt x="756" y="629"/>
                    </a:cubicBezTo>
                    <a:close/>
                    <a:moveTo>
                      <a:pt x="886" y="516"/>
                    </a:moveTo>
                    <a:cubicBezTo>
                      <a:pt x="880" y="516"/>
                      <a:pt x="874" y="522"/>
                      <a:pt x="874" y="528"/>
                    </a:cubicBezTo>
                    <a:cubicBezTo>
                      <a:pt x="874" y="533"/>
                      <a:pt x="880" y="539"/>
                      <a:pt x="886" y="539"/>
                    </a:cubicBezTo>
                    <a:cubicBezTo>
                      <a:pt x="891" y="539"/>
                      <a:pt x="897" y="533"/>
                      <a:pt x="897" y="528"/>
                    </a:cubicBezTo>
                    <a:cubicBezTo>
                      <a:pt x="897" y="522"/>
                      <a:pt x="891" y="516"/>
                      <a:pt x="886" y="516"/>
                    </a:cubicBezTo>
                    <a:close/>
                    <a:moveTo>
                      <a:pt x="1744" y="282"/>
                    </a:moveTo>
                    <a:cubicBezTo>
                      <a:pt x="1715" y="282"/>
                      <a:pt x="1693" y="305"/>
                      <a:pt x="1693" y="333"/>
                    </a:cubicBezTo>
                    <a:cubicBezTo>
                      <a:pt x="1693" y="361"/>
                      <a:pt x="1715" y="384"/>
                      <a:pt x="1744" y="384"/>
                    </a:cubicBezTo>
                    <a:cubicBezTo>
                      <a:pt x="1772" y="384"/>
                      <a:pt x="1794" y="361"/>
                      <a:pt x="1794" y="333"/>
                    </a:cubicBezTo>
                    <a:cubicBezTo>
                      <a:pt x="1794" y="305"/>
                      <a:pt x="1772" y="282"/>
                      <a:pt x="1744" y="282"/>
                    </a:cubicBezTo>
                    <a:close/>
                    <a:moveTo>
                      <a:pt x="1656" y="358"/>
                    </a:moveTo>
                    <a:cubicBezTo>
                      <a:pt x="1650" y="358"/>
                      <a:pt x="1645" y="364"/>
                      <a:pt x="1645" y="370"/>
                    </a:cubicBezTo>
                    <a:cubicBezTo>
                      <a:pt x="1645" y="375"/>
                      <a:pt x="1650" y="381"/>
                      <a:pt x="1656" y="381"/>
                    </a:cubicBezTo>
                    <a:cubicBezTo>
                      <a:pt x="1662" y="381"/>
                      <a:pt x="1667" y="375"/>
                      <a:pt x="1667" y="370"/>
                    </a:cubicBezTo>
                    <a:cubicBezTo>
                      <a:pt x="1665" y="364"/>
                      <a:pt x="1662" y="358"/>
                      <a:pt x="1656" y="358"/>
                    </a:cubicBezTo>
                    <a:close/>
                    <a:moveTo>
                      <a:pt x="1724" y="11"/>
                    </a:moveTo>
                    <a:cubicBezTo>
                      <a:pt x="1690" y="11"/>
                      <a:pt x="1665" y="36"/>
                      <a:pt x="1665" y="70"/>
                    </a:cubicBezTo>
                    <a:cubicBezTo>
                      <a:pt x="1665" y="103"/>
                      <a:pt x="1690" y="130"/>
                      <a:pt x="1724" y="130"/>
                    </a:cubicBezTo>
                    <a:cubicBezTo>
                      <a:pt x="1758" y="130"/>
                      <a:pt x="1783" y="104"/>
                      <a:pt x="1783" y="70"/>
                    </a:cubicBezTo>
                    <a:cubicBezTo>
                      <a:pt x="1783" y="39"/>
                      <a:pt x="1758" y="11"/>
                      <a:pt x="1724" y="11"/>
                    </a:cubicBezTo>
                    <a:close/>
                    <a:moveTo>
                      <a:pt x="1769" y="203"/>
                    </a:moveTo>
                    <a:cubicBezTo>
                      <a:pt x="1761" y="203"/>
                      <a:pt x="1755" y="208"/>
                      <a:pt x="1755" y="217"/>
                    </a:cubicBezTo>
                    <a:cubicBezTo>
                      <a:pt x="1755" y="225"/>
                      <a:pt x="1761" y="231"/>
                      <a:pt x="1769" y="231"/>
                    </a:cubicBezTo>
                    <a:cubicBezTo>
                      <a:pt x="1777" y="231"/>
                      <a:pt x="1783" y="226"/>
                      <a:pt x="1783" y="217"/>
                    </a:cubicBezTo>
                    <a:cubicBezTo>
                      <a:pt x="1783" y="209"/>
                      <a:pt x="1777" y="203"/>
                      <a:pt x="1769" y="203"/>
                    </a:cubicBezTo>
                    <a:close/>
                    <a:moveTo>
                      <a:pt x="2237" y="288"/>
                    </a:moveTo>
                    <a:cubicBezTo>
                      <a:pt x="2237" y="319"/>
                      <a:pt x="2263" y="344"/>
                      <a:pt x="2294" y="344"/>
                    </a:cubicBezTo>
                    <a:cubicBezTo>
                      <a:pt x="2325" y="344"/>
                      <a:pt x="2350" y="319"/>
                      <a:pt x="2350" y="288"/>
                    </a:cubicBezTo>
                    <a:cubicBezTo>
                      <a:pt x="2350" y="257"/>
                      <a:pt x="2325" y="231"/>
                      <a:pt x="2294" y="231"/>
                    </a:cubicBezTo>
                    <a:cubicBezTo>
                      <a:pt x="2263" y="231"/>
                      <a:pt x="2237" y="257"/>
                      <a:pt x="2237" y="288"/>
                    </a:cubicBezTo>
                    <a:close/>
                    <a:moveTo>
                      <a:pt x="2398" y="355"/>
                    </a:moveTo>
                    <a:cubicBezTo>
                      <a:pt x="2398" y="369"/>
                      <a:pt x="2410" y="384"/>
                      <a:pt x="2427" y="384"/>
                    </a:cubicBezTo>
                    <a:cubicBezTo>
                      <a:pt x="2441" y="384"/>
                      <a:pt x="2455" y="372"/>
                      <a:pt x="2455" y="355"/>
                    </a:cubicBezTo>
                    <a:cubicBezTo>
                      <a:pt x="2455" y="341"/>
                      <a:pt x="2443" y="327"/>
                      <a:pt x="2427" y="327"/>
                    </a:cubicBezTo>
                    <a:cubicBezTo>
                      <a:pt x="2410" y="327"/>
                      <a:pt x="2398" y="340"/>
                      <a:pt x="2398" y="355"/>
                    </a:cubicBezTo>
                    <a:close/>
                    <a:moveTo>
                      <a:pt x="1879" y="25"/>
                    </a:moveTo>
                    <a:cubicBezTo>
                      <a:pt x="1856" y="25"/>
                      <a:pt x="1837" y="45"/>
                      <a:pt x="1837" y="68"/>
                    </a:cubicBezTo>
                    <a:cubicBezTo>
                      <a:pt x="1837" y="90"/>
                      <a:pt x="1856" y="110"/>
                      <a:pt x="1879" y="110"/>
                    </a:cubicBezTo>
                    <a:cubicBezTo>
                      <a:pt x="1902" y="110"/>
                      <a:pt x="1921" y="90"/>
                      <a:pt x="1921" y="68"/>
                    </a:cubicBezTo>
                    <a:cubicBezTo>
                      <a:pt x="1921" y="45"/>
                      <a:pt x="1902" y="25"/>
                      <a:pt x="1879" y="25"/>
                    </a:cubicBezTo>
                    <a:close/>
                    <a:moveTo>
                      <a:pt x="2139" y="254"/>
                    </a:moveTo>
                    <a:cubicBezTo>
                      <a:pt x="2127" y="254"/>
                      <a:pt x="2119" y="262"/>
                      <a:pt x="2119" y="274"/>
                    </a:cubicBezTo>
                    <a:cubicBezTo>
                      <a:pt x="2119" y="285"/>
                      <a:pt x="2127" y="293"/>
                      <a:pt x="2139" y="293"/>
                    </a:cubicBezTo>
                    <a:cubicBezTo>
                      <a:pt x="2150" y="293"/>
                      <a:pt x="2158" y="285"/>
                      <a:pt x="2158" y="274"/>
                    </a:cubicBezTo>
                    <a:cubicBezTo>
                      <a:pt x="2158" y="262"/>
                      <a:pt x="2150" y="254"/>
                      <a:pt x="2139" y="25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36" name="Freeform 5">
                <a:extLst>
                  <a:ext uri="{FF2B5EF4-FFF2-40B4-BE49-F238E27FC236}">
                    <a16:creationId xmlns:a16="http://schemas.microsoft.com/office/drawing/2014/main" id="{3AC3C044-4E52-46FA-9AF7-1FAC74301E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79733" y="2017981"/>
                <a:ext cx="591194" cy="513291"/>
              </a:xfrm>
              <a:custGeom>
                <a:avLst/>
                <a:gdLst>
                  <a:gd name="T0" fmla="*/ 832 w 2441"/>
                  <a:gd name="T1" fmla="*/ 0 h 2119"/>
                  <a:gd name="T2" fmla="*/ 1052 w 2441"/>
                  <a:gd name="T3" fmla="*/ 0 h 2119"/>
                  <a:gd name="T4" fmla="*/ 1494 w 2441"/>
                  <a:gd name="T5" fmla="*/ 192 h 2119"/>
                  <a:gd name="T6" fmla="*/ 1661 w 2441"/>
                  <a:gd name="T7" fmla="*/ 96 h 2119"/>
                  <a:gd name="T8" fmla="*/ 609 w 2441"/>
                  <a:gd name="T9" fmla="*/ 384 h 2119"/>
                  <a:gd name="T10" fmla="*/ 1052 w 2441"/>
                  <a:gd name="T11" fmla="*/ 192 h 2119"/>
                  <a:gd name="T12" fmla="*/ 1109 w 2441"/>
                  <a:gd name="T13" fmla="*/ 288 h 2119"/>
                  <a:gd name="T14" fmla="*/ 1329 w 2441"/>
                  <a:gd name="T15" fmla="*/ 286 h 2119"/>
                  <a:gd name="T16" fmla="*/ 1940 w 2441"/>
                  <a:gd name="T17" fmla="*/ 192 h 2119"/>
                  <a:gd name="T18" fmla="*/ 333 w 2441"/>
                  <a:gd name="T19" fmla="*/ 480 h 2119"/>
                  <a:gd name="T20" fmla="*/ 554 w 2441"/>
                  <a:gd name="T21" fmla="*/ 478 h 2119"/>
                  <a:gd name="T22" fmla="*/ 1162 w 2441"/>
                  <a:gd name="T23" fmla="*/ 576 h 2119"/>
                  <a:gd name="T24" fmla="*/ 1274 w 2441"/>
                  <a:gd name="T25" fmla="*/ 576 h 2119"/>
                  <a:gd name="T26" fmla="*/ 1384 w 2441"/>
                  <a:gd name="T27" fmla="*/ 384 h 2119"/>
                  <a:gd name="T28" fmla="*/ 1940 w 2441"/>
                  <a:gd name="T29" fmla="*/ 384 h 2119"/>
                  <a:gd name="T30" fmla="*/ 276 w 2441"/>
                  <a:gd name="T31" fmla="*/ 771 h 2119"/>
                  <a:gd name="T32" fmla="*/ 664 w 2441"/>
                  <a:gd name="T33" fmla="*/ 677 h 2119"/>
                  <a:gd name="T34" fmla="*/ 166 w 2441"/>
                  <a:gd name="T35" fmla="*/ 771 h 2119"/>
                  <a:gd name="T36" fmla="*/ 389 w 2441"/>
                  <a:gd name="T37" fmla="*/ 962 h 2119"/>
                  <a:gd name="T38" fmla="*/ 499 w 2441"/>
                  <a:gd name="T39" fmla="*/ 771 h 2119"/>
                  <a:gd name="T40" fmla="*/ 1274 w 2441"/>
                  <a:gd name="T41" fmla="*/ 771 h 2119"/>
                  <a:gd name="T42" fmla="*/ 1494 w 2441"/>
                  <a:gd name="T43" fmla="*/ 771 h 2119"/>
                  <a:gd name="T44" fmla="*/ 1827 w 2441"/>
                  <a:gd name="T45" fmla="*/ 771 h 2119"/>
                  <a:gd name="T46" fmla="*/ 2163 w 2441"/>
                  <a:gd name="T47" fmla="*/ 771 h 2119"/>
                  <a:gd name="T48" fmla="*/ 166 w 2441"/>
                  <a:gd name="T49" fmla="*/ 962 h 2119"/>
                  <a:gd name="T50" fmla="*/ 386 w 2441"/>
                  <a:gd name="T51" fmla="*/ 962 h 2119"/>
                  <a:gd name="T52" fmla="*/ 1165 w 2441"/>
                  <a:gd name="T53" fmla="*/ 962 h 2119"/>
                  <a:gd name="T54" fmla="*/ 1384 w 2441"/>
                  <a:gd name="T55" fmla="*/ 962 h 2119"/>
                  <a:gd name="T56" fmla="*/ 1052 w 2441"/>
                  <a:gd name="T57" fmla="*/ 962 h 2119"/>
                  <a:gd name="T58" fmla="*/ 1830 w 2441"/>
                  <a:gd name="T59" fmla="*/ 962 h 2119"/>
                  <a:gd name="T60" fmla="*/ 2050 w 2441"/>
                  <a:gd name="T61" fmla="*/ 962 h 2119"/>
                  <a:gd name="T62" fmla="*/ 2383 w 2441"/>
                  <a:gd name="T63" fmla="*/ 962 h 2119"/>
                  <a:gd name="T64" fmla="*/ 389 w 2441"/>
                  <a:gd name="T65" fmla="*/ 1156 h 2119"/>
                  <a:gd name="T66" fmla="*/ 609 w 2441"/>
                  <a:gd name="T67" fmla="*/ 1156 h 2119"/>
                  <a:gd name="T68" fmla="*/ 1494 w 2441"/>
                  <a:gd name="T69" fmla="*/ 1348 h 2119"/>
                  <a:gd name="T70" fmla="*/ 996 w 2441"/>
                  <a:gd name="T71" fmla="*/ 1252 h 2119"/>
                  <a:gd name="T72" fmla="*/ 1827 w 2441"/>
                  <a:gd name="T73" fmla="*/ 1348 h 2119"/>
                  <a:gd name="T74" fmla="*/ 2050 w 2441"/>
                  <a:gd name="T75" fmla="*/ 1156 h 2119"/>
                  <a:gd name="T76" fmla="*/ 276 w 2441"/>
                  <a:gd name="T77" fmla="*/ 1348 h 2119"/>
                  <a:gd name="T78" fmla="*/ 499 w 2441"/>
                  <a:gd name="T79" fmla="*/ 1540 h 2119"/>
                  <a:gd name="T80" fmla="*/ 609 w 2441"/>
                  <a:gd name="T81" fmla="*/ 1348 h 2119"/>
                  <a:gd name="T82" fmla="*/ 1830 w 2441"/>
                  <a:gd name="T83" fmla="*/ 1348 h 2119"/>
                  <a:gd name="T84" fmla="*/ 2050 w 2441"/>
                  <a:gd name="T85" fmla="*/ 1348 h 2119"/>
                  <a:gd name="T86" fmla="*/ 609 w 2441"/>
                  <a:gd name="T87" fmla="*/ 1732 h 2119"/>
                  <a:gd name="T88" fmla="*/ 776 w 2441"/>
                  <a:gd name="T89" fmla="*/ 1636 h 2119"/>
                  <a:gd name="T90" fmla="*/ 997 w 2441"/>
                  <a:gd name="T91" fmla="*/ 1633 h 2119"/>
                  <a:gd name="T92" fmla="*/ 1604 w 2441"/>
                  <a:gd name="T93" fmla="*/ 1732 h 2119"/>
                  <a:gd name="T94" fmla="*/ 1717 w 2441"/>
                  <a:gd name="T95" fmla="*/ 1732 h 2119"/>
                  <a:gd name="T96" fmla="*/ 2107 w 2441"/>
                  <a:gd name="T97" fmla="*/ 1636 h 2119"/>
                  <a:gd name="T98" fmla="*/ 829 w 2441"/>
                  <a:gd name="T99" fmla="*/ 1924 h 2119"/>
                  <a:gd name="T100" fmla="*/ 942 w 2441"/>
                  <a:gd name="T101" fmla="*/ 1924 h 2119"/>
                  <a:gd name="T102" fmla="*/ 1329 w 2441"/>
                  <a:gd name="T103" fmla="*/ 1830 h 2119"/>
                  <a:gd name="T104" fmla="*/ 1607 w 2441"/>
                  <a:gd name="T105" fmla="*/ 1732 h 2119"/>
                  <a:gd name="T106" fmla="*/ 1830 w 2441"/>
                  <a:gd name="T107" fmla="*/ 1924 h 2119"/>
                  <a:gd name="T108" fmla="*/ 776 w 2441"/>
                  <a:gd name="T109" fmla="*/ 2022 h 2119"/>
                  <a:gd name="T110" fmla="*/ 1162 w 2441"/>
                  <a:gd name="T111" fmla="*/ 2118 h 2119"/>
                  <a:gd name="T112" fmla="*/ 1274 w 2441"/>
                  <a:gd name="T113" fmla="*/ 2118 h 2119"/>
                  <a:gd name="T114" fmla="*/ 1384 w 2441"/>
                  <a:gd name="T115" fmla="*/ 1927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1" h="2119">
                    <a:moveTo>
                      <a:pt x="776" y="96"/>
                    </a:moveTo>
                    <a:lnTo>
                      <a:pt x="719" y="192"/>
                    </a:lnTo>
                    <a:lnTo>
                      <a:pt x="609" y="192"/>
                    </a:lnTo>
                    <a:lnTo>
                      <a:pt x="553" y="96"/>
                    </a:lnTo>
                    <a:lnTo>
                      <a:pt x="609" y="0"/>
                    </a:lnTo>
                    <a:lnTo>
                      <a:pt x="719" y="0"/>
                    </a:lnTo>
                    <a:lnTo>
                      <a:pt x="776" y="96"/>
                    </a:lnTo>
                    <a:close/>
                    <a:moveTo>
                      <a:pt x="942" y="0"/>
                    </a:moveTo>
                    <a:lnTo>
                      <a:pt x="832" y="0"/>
                    </a:lnTo>
                    <a:lnTo>
                      <a:pt x="776" y="96"/>
                    </a:lnTo>
                    <a:lnTo>
                      <a:pt x="832" y="192"/>
                    </a:lnTo>
                    <a:lnTo>
                      <a:pt x="942" y="192"/>
                    </a:lnTo>
                    <a:lnTo>
                      <a:pt x="997" y="99"/>
                    </a:lnTo>
                    <a:lnTo>
                      <a:pt x="1052" y="192"/>
                    </a:lnTo>
                    <a:lnTo>
                      <a:pt x="1162" y="192"/>
                    </a:lnTo>
                    <a:lnTo>
                      <a:pt x="1219" y="96"/>
                    </a:lnTo>
                    <a:lnTo>
                      <a:pt x="1162" y="0"/>
                    </a:lnTo>
                    <a:lnTo>
                      <a:pt x="1052" y="0"/>
                    </a:lnTo>
                    <a:lnTo>
                      <a:pt x="997" y="94"/>
                    </a:lnTo>
                    <a:lnTo>
                      <a:pt x="942" y="0"/>
                    </a:lnTo>
                    <a:close/>
                    <a:moveTo>
                      <a:pt x="1384" y="0"/>
                    </a:moveTo>
                    <a:lnTo>
                      <a:pt x="1274" y="0"/>
                    </a:lnTo>
                    <a:lnTo>
                      <a:pt x="1219" y="96"/>
                    </a:lnTo>
                    <a:lnTo>
                      <a:pt x="1274" y="192"/>
                    </a:lnTo>
                    <a:lnTo>
                      <a:pt x="1384" y="192"/>
                    </a:lnTo>
                    <a:lnTo>
                      <a:pt x="1439" y="99"/>
                    </a:lnTo>
                    <a:lnTo>
                      <a:pt x="1494" y="192"/>
                    </a:lnTo>
                    <a:lnTo>
                      <a:pt x="1604" y="192"/>
                    </a:lnTo>
                    <a:lnTo>
                      <a:pt x="1661" y="96"/>
                    </a:lnTo>
                    <a:lnTo>
                      <a:pt x="1607" y="0"/>
                    </a:lnTo>
                    <a:lnTo>
                      <a:pt x="1494" y="0"/>
                    </a:lnTo>
                    <a:lnTo>
                      <a:pt x="1439" y="94"/>
                    </a:lnTo>
                    <a:lnTo>
                      <a:pt x="1384" y="0"/>
                    </a:lnTo>
                    <a:close/>
                    <a:moveTo>
                      <a:pt x="1827" y="0"/>
                    </a:moveTo>
                    <a:lnTo>
                      <a:pt x="1717" y="0"/>
                    </a:lnTo>
                    <a:lnTo>
                      <a:pt x="1661" y="96"/>
                    </a:lnTo>
                    <a:lnTo>
                      <a:pt x="1717" y="192"/>
                    </a:lnTo>
                    <a:lnTo>
                      <a:pt x="1827" y="192"/>
                    </a:lnTo>
                    <a:lnTo>
                      <a:pt x="1884" y="96"/>
                    </a:lnTo>
                    <a:lnTo>
                      <a:pt x="1827" y="0"/>
                    </a:lnTo>
                    <a:close/>
                    <a:moveTo>
                      <a:pt x="609" y="192"/>
                    </a:moveTo>
                    <a:lnTo>
                      <a:pt x="499" y="192"/>
                    </a:lnTo>
                    <a:lnTo>
                      <a:pt x="443" y="288"/>
                    </a:lnTo>
                    <a:lnTo>
                      <a:pt x="499" y="384"/>
                    </a:lnTo>
                    <a:lnTo>
                      <a:pt x="609" y="384"/>
                    </a:lnTo>
                    <a:lnTo>
                      <a:pt x="664" y="290"/>
                    </a:lnTo>
                    <a:lnTo>
                      <a:pt x="719" y="384"/>
                    </a:lnTo>
                    <a:lnTo>
                      <a:pt x="829" y="384"/>
                    </a:lnTo>
                    <a:lnTo>
                      <a:pt x="886" y="288"/>
                    </a:lnTo>
                    <a:lnTo>
                      <a:pt x="829" y="192"/>
                    </a:lnTo>
                    <a:lnTo>
                      <a:pt x="719" y="192"/>
                    </a:lnTo>
                    <a:lnTo>
                      <a:pt x="664" y="286"/>
                    </a:lnTo>
                    <a:lnTo>
                      <a:pt x="609" y="192"/>
                    </a:lnTo>
                    <a:close/>
                    <a:moveTo>
                      <a:pt x="1052" y="192"/>
                    </a:moveTo>
                    <a:lnTo>
                      <a:pt x="942" y="192"/>
                    </a:lnTo>
                    <a:lnTo>
                      <a:pt x="886" y="288"/>
                    </a:lnTo>
                    <a:lnTo>
                      <a:pt x="942" y="384"/>
                    </a:lnTo>
                    <a:lnTo>
                      <a:pt x="1052" y="384"/>
                    </a:lnTo>
                    <a:lnTo>
                      <a:pt x="1109" y="288"/>
                    </a:lnTo>
                    <a:lnTo>
                      <a:pt x="1052" y="192"/>
                    </a:lnTo>
                    <a:close/>
                    <a:moveTo>
                      <a:pt x="1274" y="192"/>
                    </a:moveTo>
                    <a:lnTo>
                      <a:pt x="1165" y="192"/>
                    </a:lnTo>
                    <a:lnTo>
                      <a:pt x="1109" y="288"/>
                    </a:lnTo>
                    <a:lnTo>
                      <a:pt x="1165" y="384"/>
                    </a:lnTo>
                    <a:lnTo>
                      <a:pt x="1274" y="384"/>
                    </a:lnTo>
                    <a:lnTo>
                      <a:pt x="1329" y="290"/>
                    </a:lnTo>
                    <a:lnTo>
                      <a:pt x="1384" y="384"/>
                    </a:lnTo>
                    <a:lnTo>
                      <a:pt x="1494" y="384"/>
                    </a:lnTo>
                    <a:lnTo>
                      <a:pt x="1551" y="288"/>
                    </a:lnTo>
                    <a:lnTo>
                      <a:pt x="1494" y="192"/>
                    </a:lnTo>
                    <a:lnTo>
                      <a:pt x="1384" y="192"/>
                    </a:lnTo>
                    <a:lnTo>
                      <a:pt x="1329" y="286"/>
                    </a:lnTo>
                    <a:lnTo>
                      <a:pt x="1274" y="192"/>
                    </a:lnTo>
                    <a:close/>
                    <a:moveTo>
                      <a:pt x="1717" y="192"/>
                    </a:moveTo>
                    <a:lnTo>
                      <a:pt x="1607" y="192"/>
                    </a:lnTo>
                    <a:lnTo>
                      <a:pt x="1551" y="288"/>
                    </a:lnTo>
                    <a:lnTo>
                      <a:pt x="1607" y="384"/>
                    </a:lnTo>
                    <a:lnTo>
                      <a:pt x="1717" y="384"/>
                    </a:lnTo>
                    <a:lnTo>
                      <a:pt x="1774" y="288"/>
                    </a:lnTo>
                    <a:lnTo>
                      <a:pt x="1717" y="192"/>
                    </a:lnTo>
                    <a:close/>
                    <a:moveTo>
                      <a:pt x="1940" y="192"/>
                    </a:moveTo>
                    <a:lnTo>
                      <a:pt x="1830" y="192"/>
                    </a:lnTo>
                    <a:lnTo>
                      <a:pt x="1774" y="288"/>
                    </a:lnTo>
                    <a:lnTo>
                      <a:pt x="1830" y="384"/>
                    </a:lnTo>
                    <a:lnTo>
                      <a:pt x="1940" y="384"/>
                    </a:lnTo>
                    <a:lnTo>
                      <a:pt x="1997" y="288"/>
                    </a:lnTo>
                    <a:lnTo>
                      <a:pt x="1940" y="192"/>
                    </a:lnTo>
                    <a:close/>
                    <a:moveTo>
                      <a:pt x="499" y="384"/>
                    </a:moveTo>
                    <a:lnTo>
                      <a:pt x="389" y="384"/>
                    </a:lnTo>
                    <a:lnTo>
                      <a:pt x="333" y="480"/>
                    </a:lnTo>
                    <a:lnTo>
                      <a:pt x="389" y="576"/>
                    </a:lnTo>
                    <a:lnTo>
                      <a:pt x="499" y="576"/>
                    </a:lnTo>
                    <a:lnTo>
                      <a:pt x="554" y="482"/>
                    </a:lnTo>
                    <a:lnTo>
                      <a:pt x="609" y="576"/>
                    </a:lnTo>
                    <a:lnTo>
                      <a:pt x="719" y="576"/>
                    </a:lnTo>
                    <a:lnTo>
                      <a:pt x="776" y="480"/>
                    </a:lnTo>
                    <a:lnTo>
                      <a:pt x="719" y="384"/>
                    </a:lnTo>
                    <a:lnTo>
                      <a:pt x="609" y="384"/>
                    </a:lnTo>
                    <a:lnTo>
                      <a:pt x="554" y="478"/>
                    </a:lnTo>
                    <a:lnTo>
                      <a:pt x="499" y="384"/>
                    </a:lnTo>
                    <a:close/>
                    <a:moveTo>
                      <a:pt x="942" y="384"/>
                    </a:moveTo>
                    <a:lnTo>
                      <a:pt x="832" y="384"/>
                    </a:lnTo>
                    <a:lnTo>
                      <a:pt x="776" y="480"/>
                    </a:lnTo>
                    <a:lnTo>
                      <a:pt x="832" y="576"/>
                    </a:lnTo>
                    <a:lnTo>
                      <a:pt x="942" y="576"/>
                    </a:lnTo>
                    <a:lnTo>
                      <a:pt x="997" y="482"/>
                    </a:lnTo>
                    <a:lnTo>
                      <a:pt x="1052" y="576"/>
                    </a:lnTo>
                    <a:lnTo>
                      <a:pt x="1162" y="576"/>
                    </a:lnTo>
                    <a:lnTo>
                      <a:pt x="1219" y="480"/>
                    </a:lnTo>
                    <a:lnTo>
                      <a:pt x="1162" y="384"/>
                    </a:lnTo>
                    <a:lnTo>
                      <a:pt x="1052" y="384"/>
                    </a:lnTo>
                    <a:lnTo>
                      <a:pt x="997" y="478"/>
                    </a:lnTo>
                    <a:lnTo>
                      <a:pt x="942" y="384"/>
                    </a:lnTo>
                    <a:close/>
                    <a:moveTo>
                      <a:pt x="1384" y="384"/>
                    </a:moveTo>
                    <a:lnTo>
                      <a:pt x="1274" y="384"/>
                    </a:lnTo>
                    <a:lnTo>
                      <a:pt x="1219" y="480"/>
                    </a:lnTo>
                    <a:lnTo>
                      <a:pt x="1274" y="576"/>
                    </a:lnTo>
                    <a:lnTo>
                      <a:pt x="1384" y="576"/>
                    </a:lnTo>
                    <a:lnTo>
                      <a:pt x="1439" y="482"/>
                    </a:lnTo>
                    <a:lnTo>
                      <a:pt x="1494" y="576"/>
                    </a:lnTo>
                    <a:lnTo>
                      <a:pt x="1604" y="576"/>
                    </a:lnTo>
                    <a:lnTo>
                      <a:pt x="1661" y="480"/>
                    </a:lnTo>
                    <a:lnTo>
                      <a:pt x="1607" y="384"/>
                    </a:lnTo>
                    <a:lnTo>
                      <a:pt x="1494" y="384"/>
                    </a:lnTo>
                    <a:lnTo>
                      <a:pt x="1439" y="478"/>
                    </a:lnTo>
                    <a:lnTo>
                      <a:pt x="1384" y="384"/>
                    </a:lnTo>
                    <a:close/>
                    <a:moveTo>
                      <a:pt x="1827" y="384"/>
                    </a:moveTo>
                    <a:lnTo>
                      <a:pt x="1717" y="384"/>
                    </a:lnTo>
                    <a:lnTo>
                      <a:pt x="1661" y="480"/>
                    </a:lnTo>
                    <a:lnTo>
                      <a:pt x="1717" y="576"/>
                    </a:lnTo>
                    <a:lnTo>
                      <a:pt x="1827" y="576"/>
                    </a:lnTo>
                    <a:lnTo>
                      <a:pt x="1884" y="480"/>
                    </a:lnTo>
                    <a:lnTo>
                      <a:pt x="1827" y="384"/>
                    </a:lnTo>
                    <a:close/>
                    <a:moveTo>
                      <a:pt x="2050" y="384"/>
                    </a:moveTo>
                    <a:lnTo>
                      <a:pt x="1940" y="384"/>
                    </a:lnTo>
                    <a:lnTo>
                      <a:pt x="1884" y="480"/>
                    </a:lnTo>
                    <a:lnTo>
                      <a:pt x="1940" y="576"/>
                    </a:lnTo>
                    <a:lnTo>
                      <a:pt x="2050" y="576"/>
                    </a:lnTo>
                    <a:lnTo>
                      <a:pt x="2107" y="480"/>
                    </a:lnTo>
                    <a:lnTo>
                      <a:pt x="2050" y="384"/>
                    </a:lnTo>
                    <a:close/>
                    <a:moveTo>
                      <a:pt x="386" y="579"/>
                    </a:moveTo>
                    <a:lnTo>
                      <a:pt x="276" y="579"/>
                    </a:lnTo>
                    <a:lnTo>
                      <a:pt x="220" y="675"/>
                    </a:lnTo>
                    <a:lnTo>
                      <a:pt x="276" y="771"/>
                    </a:lnTo>
                    <a:lnTo>
                      <a:pt x="386" y="771"/>
                    </a:lnTo>
                    <a:lnTo>
                      <a:pt x="443" y="675"/>
                    </a:lnTo>
                    <a:lnTo>
                      <a:pt x="386" y="579"/>
                    </a:lnTo>
                    <a:close/>
                    <a:moveTo>
                      <a:pt x="609" y="579"/>
                    </a:moveTo>
                    <a:lnTo>
                      <a:pt x="499" y="579"/>
                    </a:lnTo>
                    <a:lnTo>
                      <a:pt x="443" y="675"/>
                    </a:lnTo>
                    <a:lnTo>
                      <a:pt x="499" y="771"/>
                    </a:lnTo>
                    <a:lnTo>
                      <a:pt x="609" y="771"/>
                    </a:lnTo>
                    <a:lnTo>
                      <a:pt x="664" y="677"/>
                    </a:lnTo>
                    <a:lnTo>
                      <a:pt x="719" y="771"/>
                    </a:lnTo>
                    <a:lnTo>
                      <a:pt x="829" y="771"/>
                    </a:lnTo>
                    <a:lnTo>
                      <a:pt x="886" y="675"/>
                    </a:lnTo>
                    <a:lnTo>
                      <a:pt x="829" y="579"/>
                    </a:lnTo>
                    <a:lnTo>
                      <a:pt x="719" y="579"/>
                    </a:lnTo>
                    <a:lnTo>
                      <a:pt x="664" y="672"/>
                    </a:lnTo>
                    <a:lnTo>
                      <a:pt x="609" y="579"/>
                    </a:lnTo>
                    <a:close/>
                    <a:moveTo>
                      <a:pt x="276" y="771"/>
                    </a:moveTo>
                    <a:lnTo>
                      <a:pt x="166" y="771"/>
                    </a:lnTo>
                    <a:lnTo>
                      <a:pt x="110" y="867"/>
                    </a:lnTo>
                    <a:lnTo>
                      <a:pt x="166" y="962"/>
                    </a:lnTo>
                    <a:lnTo>
                      <a:pt x="276" y="962"/>
                    </a:lnTo>
                    <a:lnTo>
                      <a:pt x="333" y="867"/>
                    </a:lnTo>
                    <a:lnTo>
                      <a:pt x="276" y="771"/>
                    </a:lnTo>
                    <a:close/>
                    <a:moveTo>
                      <a:pt x="499" y="771"/>
                    </a:moveTo>
                    <a:lnTo>
                      <a:pt x="389" y="771"/>
                    </a:lnTo>
                    <a:lnTo>
                      <a:pt x="333" y="867"/>
                    </a:lnTo>
                    <a:lnTo>
                      <a:pt x="389" y="962"/>
                    </a:lnTo>
                    <a:lnTo>
                      <a:pt x="499" y="962"/>
                    </a:lnTo>
                    <a:lnTo>
                      <a:pt x="554" y="869"/>
                    </a:lnTo>
                    <a:lnTo>
                      <a:pt x="609" y="962"/>
                    </a:lnTo>
                    <a:lnTo>
                      <a:pt x="719" y="962"/>
                    </a:lnTo>
                    <a:lnTo>
                      <a:pt x="776" y="867"/>
                    </a:lnTo>
                    <a:lnTo>
                      <a:pt x="719" y="771"/>
                    </a:lnTo>
                    <a:lnTo>
                      <a:pt x="609" y="771"/>
                    </a:lnTo>
                    <a:lnTo>
                      <a:pt x="554" y="864"/>
                    </a:lnTo>
                    <a:lnTo>
                      <a:pt x="499" y="771"/>
                    </a:lnTo>
                    <a:close/>
                    <a:moveTo>
                      <a:pt x="1162" y="771"/>
                    </a:moveTo>
                    <a:lnTo>
                      <a:pt x="1052" y="771"/>
                    </a:lnTo>
                    <a:lnTo>
                      <a:pt x="996" y="867"/>
                    </a:lnTo>
                    <a:lnTo>
                      <a:pt x="1052" y="962"/>
                    </a:lnTo>
                    <a:lnTo>
                      <a:pt x="1162" y="962"/>
                    </a:lnTo>
                    <a:lnTo>
                      <a:pt x="1219" y="867"/>
                    </a:lnTo>
                    <a:lnTo>
                      <a:pt x="1162" y="771"/>
                    </a:lnTo>
                    <a:close/>
                    <a:moveTo>
                      <a:pt x="1384" y="771"/>
                    </a:moveTo>
                    <a:lnTo>
                      <a:pt x="1274" y="771"/>
                    </a:lnTo>
                    <a:lnTo>
                      <a:pt x="1219" y="867"/>
                    </a:lnTo>
                    <a:lnTo>
                      <a:pt x="1274" y="962"/>
                    </a:lnTo>
                    <a:lnTo>
                      <a:pt x="1384" y="962"/>
                    </a:lnTo>
                    <a:lnTo>
                      <a:pt x="1439" y="869"/>
                    </a:lnTo>
                    <a:lnTo>
                      <a:pt x="1494" y="962"/>
                    </a:lnTo>
                    <a:lnTo>
                      <a:pt x="1604" y="962"/>
                    </a:lnTo>
                    <a:lnTo>
                      <a:pt x="1661" y="867"/>
                    </a:lnTo>
                    <a:lnTo>
                      <a:pt x="1607" y="771"/>
                    </a:lnTo>
                    <a:lnTo>
                      <a:pt x="1494" y="771"/>
                    </a:lnTo>
                    <a:lnTo>
                      <a:pt x="1439" y="864"/>
                    </a:lnTo>
                    <a:lnTo>
                      <a:pt x="1384" y="771"/>
                    </a:lnTo>
                    <a:close/>
                    <a:moveTo>
                      <a:pt x="1827" y="771"/>
                    </a:moveTo>
                    <a:lnTo>
                      <a:pt x="1717" y="771"/>
                    </a:lnTo>
                    <a:lnTo>
                      <a:pt x="1661" y="867"/>
                    </a:lnTo>
                    <a:lnTo>
                      <a:pt x="1717" y="962"/>
                    </a:lnTo>
                    <a:lnTo>
                      <a:pt x="1827" y="962"/>
                    </a:lnTo>
                    <a:lnTo>
                      <a:pt x="1884" y="867"/>
                    </a:lnTo>
                    <a:lnTo>
                      <a:pt x="1827" y="771"/>
                    </a:lnTo>
                    <a:close/>
                    <a:moveTo>
                      <a:pt x="2050" y="771"/>
                    </a:moveTo>
                    <a:lnTo>
                      <a:pt x="1940" y="771"/>
                    </a:lnTo>
                    <a:lnTo>
                      <a:pt x="1884" y="867"/>
                    </a:lnTo>
                    <a:lnTo>
                      <a:pt x="1940" y="962"/>
                    </a:lnTo>
                    <a:lnTo>
                      <a:pt x="2050" y="962"/>
                    </a:lnTo>
                    <a:lnTo>
                      <a:pt x="2107" y="867"/>
                    </a:lnTo>
                    <a:lnTo>
                      <a:pt x="2050" y="771"/>
                    </a:lnTo>
                    <a:close/>
                    <a:moveTo>
                      <a:pt x="2273" y="771"/>
                    </a:moveTo>
                    <a:lnTo>
                      <a:pt x="2163" y="771"/>
                    </a:lnTo>
                    <a:lnTo>
                      <a:pt x="2107" y="867"/>
                    </a:lnTo>
                    <a:lnTo>
                      <a:pt x="2163" y="962"/>
                    </a:lnTo>
                    <a:lnTo>
                      <a:pt x="2273" y="962"/>
                    </a:lnTo>
                    <a:lnTo>
                      <a:pt x="2330" y="867"/>
                    </a:lnTo>
                    <a:lnTo>
                      <a:pt x="2273" y="771"/>
                    </a:lnTo>
                    <a:close/>
                    <a:moveTo>
                      <a:pt x="386" y="962"/>
                    </a:moveTo>
                    <a:lnTo>
                      <a:pt x="276" y="962"/>
                    </a:lnTo>
                    <a:lnTo>
                      <a:pt x="221" y="1056"/>
                    </a:lnTo>
                    <a:lnTo>
                      <a:pt x="166" y="962"/>
                    </a:lnTo>
                    <a:lnTo>
                      <a:pt x="56" y="962"/>
                    </a:lnTo>
                    <a:lnTo>
                      <a:pt x="0" y="1058"/>
                    </a:lnTo>
                    <a:lnTo>
                      <a:pt x="56" y="1153"/>
                    </a:lnTo>
                    <a:lnTo>
                      <a:pt x="166" y="1153"/>
                    </a:lnTo>
                    <a:lnTo>
                      <a:pt x="221" y="1061"/>
                    </a:lnTo>
                    <a:lnTo>
                      <a:pt x="276" y="1153"/>
                    </a:lnTo>
                    <a:lnTo>
                      <a:pt x="386" y="1153"/>
                    </a:lnTo>
                    <a:lnTo>
                      <a:pt x="443" y="1058"/>
                    </a:lnTo>
                    <a:lnTo>
                      <a:pt x="386" y="962"/>
                    </a:lnTo>
                    <a:close/>
                    <a:moveTo>
                      <a:pt x="609" y="962"/>
                    </a:moveTo>
                    <a:lnTo>
                      <a:pt x="499" y="962"/>
                    </a:lnTo>
                    <a:lnTo>
                      <a:pt x="443" y="1058"/>
                    </a:lnTo>
                    <a:lnTo>
                      <a:pt x="499" y="1153"/>
                    </a:lnTo>
                    <a:lnTo>
                      <a:pt x="609" y="1153"/>
                    </a:lnTo>
                    <a:lnTo>
                      <a:pt x="666" y="1058"/>
                    </a:lnTo>
                    <a:lnTo>
                      <a:pt x="609" y="962"/>
                    </a:lnTo>
                    <a:close/>
                    <a:moveTo>
                      <a:pt x="1274" y="962"/>
                    </a:moveTo>
                    <a:lnTo>
                      <a:pt x="1165" y="962"/>
                    </a:lnTo>
                    <a:lnTo>
                      <a:pt x="1109" y="1058"/>
                    </a:lnTo>
                    <a:lnTo>
                      <a:pt x="1165" y="1153"/>
                    </a:lnTo>
                    <a:lnTo>
                      <a:pt x="1274" y="1153"/>
                    </a:lnTo>
                    <a:lnTo>
                      <a:pt x="1329" y="1061"/>
                    </a:lnTo>
                    <a:lnTo>
                      <a:pt x="1384" y="1153"/>
                    </a:lnTo>
                    <a:lnTo>
                      <a:pt x="1494" y="1153"/>
                    </a:lnTo>
                    <a:lnTo>
                      <a:pt x="1551" y="1058"/>
                    </a:lnTo>
                    <a:lnTo>
                      <a:pt x="1494" y="962"/>
                    </a:lnTo>
                    <a:lnTo>
                      <a:pt x="1384" y="962"/>
                    </a:lnTo>
                    <a:lnTo>
                      <a:pt x="1329" y="1056"/>
                    </a:lnTo>
                    <a:lnTo>
                      <a:pt x="1274" y="962"/>
                    </a:lnTo>
                    <a:close/>
                    <a:moveTo>
                      <a:pt x="1052" y="962"/>
                    </a:moveTo>
                    <a:lnTo>
                      <a:pt x="942" y="962"/>
                    </a:lnTo>
                    <a:lnTo>
                      <a:pt x="886" y="1058"/>
                    </a:lnTo>
                    <a:lnTo>
                      <a:pt x="942" y="1153"/>
                    </a:lnTo>
                    <a:lnTo>
                      <a:pt x="1052" y="1153"/>
                    </a:lnTo>
                    <a:lnTo>
                      <a:pt x="1109" y="1058"/>
                    </a:lnTo>
                    <a:lnTo>
                      <a:pt x="1052" y="962"/>
                    </a:lnTo>
                    <a:close/>
                    <a:moveTo>
                      <a:pt x="1717" y="962"/>
                    </a:moveTo>
                    <a:lnTo>
                      <a:pt x="1607" y="962"/>
                    </a:lnTo>
                    <a:lnTo>
                      <a:pt x="1551" y="1058"/>
                    </a:lnTo>
                    <a:lnTo>
                      <a:pt x="1607" y="1153"/>
                    </a:lnTo>
                    <a:lnTo>
                      <a:pt x="1717" y="1153"/>
                    </a:lnTo>
                    <a:lnTo>
                      <a:pt x="1774" y="1058"/>
                    </a:lnTo>
                    <a:lnTo>
                      <a:pt x="1717" y="962"/>
                    </a:lnTo>
                    <a:close/>
                    <a:moveTo>
                      <a:pt x="1940" y="962"/>
                    </a:moveTo>
                    <a:lnTo>
                      <a:pt x="1830" y="962"/>
                    </a:lnTo>
                    <a:lnTo>
                      <a:pt x="1774" y="1058"/>
                    </a:lnTo>
                    <a:lnTo>
                      <a:pt x="1830" y="1153"/>
                    </a:lnTo>
                    <a:lnTo>
                      <a:pt x="1940" y="1153"/>
                    </a:lnTo>
                    <a:lnTo>
                      <a:pt x="1995" y="1061"/>
                    </a:lnTo>
                    <a:lnTo>
                      <a:pt x="2050" y="1153"/>
                    </a:lnTo>
                    <a:lnTo>
                      <a:pt x="2160" y="1153"/>
                    </a:lnTo>
                    <a:lnTo>
                      <a:pt x="2217" y="1058"/>
                    </a:lnTo>
                    <a:lnTo>
                      <a:pt x="2160" y="962"/>
                    </a:lnTo>
                    <a:lnTo>
                      <a:pt x="2050" y="962"/>
                    </a:lnTo>
                    <a:lnTo>
                      <a:pt x="1995" y="1056"/>
                    </a:lnTo>
                    <a:lnTo>
                      <a:pt x="1940" y="962"/>
                    </a:lnTo>
                    <a:close/>
                    <a:moveTo>
                      <a:pt x="2383" y="962"/>
                    </a:moveTo>
                    <a:lnTo>
                      <a:pt x="2273" y="962"/>
                    </a:lnTo>
                    <a:lnTo>
                      <a:pt x="2217" y="1058"/>
                    </a:lnTo>
                    <a:lnTo>
                      <a:pt x="2273" y="1153"/>
                    </a:lnTo>
                    <a:lnTo>
                      <a:pt x="2383" y="1153"/>
                    </a:lnTo>
                    <a:lnTo>
                      <a:pt x="2440" y="1058"/>
                    </a:lnTo>
                    <a:lnTo>
                      <a:pt x="2383" y="962"/>
                    </a:lnTo>
                    <a:close/>
                    <a:moveTo>
                      <a:pt x="276" y="1156"/>
                    </a:moveTo>
                    <a:lnTo>
                      <a:pt x="166" y="1156"/>
                    </a:lnTo>
                    <a:lnTo>
                      <a:pt x="110" y="1252"/>
                    </a:lnTo>
                    <a:lnTo>
                      <a:pt x="166" y="1348"/>
                    </a:lnTo>
                    <a:lnTo>
                      <a:pt x="276" y="1348"/>
                    </a:lnTo>
                    <a:lnTo>
                      <a:pt x="333" y="1252"/>
                    </a:lnTo>
                    <a:lnTo>
                      <a:pt x="276" y="1156"/>
                    </a:lnTo>
                    <a:close/>
                    <a:moveTo>
                      <a:pt x="499" y="1156"/>
                    </a:moveTo>
                    <a:lnTo>
                      <a:pt x="389" y="1156"/>
                    </a:lnTo>
                    <a:lnTo>
                      <a:pt x="333" y="1252"/>
                    </a:lnTo>
                    <a:lnTo>
                      <a:pt x="389" y="1348"/>
                    </a:lnTo>
                    <a:lnTo>
                      <a:pt x="499" y="1348"/>
                    </a:lnTo>
                    <a:lnTo>
                      <a:pt x="554" y="1254"/>
                    </a:lnTo>
                    <a:lnTo>
                      <a:pt x="609" y="1348"/>
                    </a:lnTo>
                    <a:lnTo>
                      <a:pt x="719" y="1348"/>
                    </a:lnTo>
                    <a:lnTo>
                      <a:pt x="776" y="1252"/>
                    </a:lnTo>
                    <a:lnTo>
                      <a:pt x="719" y="1156"/>
                    </a:lnTo>
                    <a:lnTo>
                      <a:pt x="609" y="1156"/>
                    </a:lnTo>
                    <a:lnTo>
                      <a:pt x="554" y="1250"/>
                    </a:lnTo>
                    <a:lnTo>
                      <a:pt x="499" y="1156"/>
                    </a:lnTo>
                    <a:close/>
                    <a:moveTo>
                      <a:pt x="1384" y="1156"/>
                    </a:moveTo>
                    <a:lnTo>
                      <a:pt x="1274" y="1156"/>
                    </a:lnTo>
                    <a:lnTo>
                      <a:pt x="1219" y="1252"/>
                    </a:lnTo>
                    <a:lnTo>
                      <a:pt x="1274" y="1348"/>
                    </a:lnTo>
                    <a:lnTo>
                      <a:pt x="1384" y="1348"/>
                    </a:lnTo>
                    <a:lnTo>
                      <a:pt x="1439" y="1254"/>
                    </a:lnTo>
                    <a:lnTo>
                      <a:pt x="1494" y="1348"/>
                    </a:lnTo>
                    <a:lnTo>
                      <a:pt x="1604" y="1348"/>
                    </a:lnTo>
                    <a:lnTo>
                      <a:pt x="1661" y="1252"/>
                    </a:lnTo>
                    <a:lnTo>
                      <a:pt x="1607" y="1156"/>
                    </a:lnTo>
                    <a:lnTo>
                      <a:pt x="1494" y="1156"/>
                    </a:lnTo>
                    <a:lnTo>
                      <a:pt x="1439" y="1250"/>
                    </a:lnTo>
                    <a:lnTo>
                      <a:pt x="1384" y="1156"/>
                    </a:lnTo>
                    <a:close/>
                    <a:moveTo>
                      <a:pt x="1162" y="1156"/>
                    </a:moveTo>
                    <a:lnTo>
                      <a:pt x="1052" y="1156"/>
                    </a:lnTo>
                    <a:lnTo>
                      <a:pt x="996" y="1252"/>
                    </a:lnTo>
                    <a:lnTo>
                      <a:pt x="1052" y="1348"/>
                    </a:lnTo>
                    <a:lnTo>
                      <a:pt x="1162" y="1348"/>
                    </a:lnTo>
                    <a:lnTo>
                      <a:pt x="1219" y="1252"/>
                    </a:lnTo>
                    <a:lnTo>
                      <a:pt x="1162" y="1156"/>
                    </a:lnTo>
                    <a:close/>
                    <a:moveTo>
                      <a:pt x="1827" y="1156"/>
                    </a:moveTo>
                    <a:lnTo>
                      <a:pt x="1717" y="1156"/>
                    </a:lnTo>
                    <a:lnTo>
                      <a:pt x="1661" y="1252"/>
                    </a:lnTo>
                    <a:lnTo>
                      <a:pt x="1717" y="1348"/>
                    </a:lnTo>
                    <a:lnTo>
                      <a:pt x="1827" y="1348"/>
                    </a:lnTo>
                    <a:lnTo>
                      <a:pt x="1884" y="1252"/>
                    </a:lnTo>
                    <a:lnTo>
                      <a:pt x="1827" y="1156"/>
                    </a:lnTo>
                    <a:close/>
                    <a:moveTo>
                      <a:pt x="2050" y="1156"/>
                    </a:moveTo>
                    <a:lnTo>
                      <a:pt x="1940" y="1156"/>
                    </a:lnTo>
                    <a:lnTo>
                      <a:pt x="1884" y="1252"/>
                    </a:lnTo>
                    <a:lnTo>
                      <a:pt x="1940" y="1348"/>
                    </a:lnTo>
                    <a:lnTo>
                      <a:pt x="2050" y="1348"/>
                    </a:lnTo>
                    <a:lnTo>
                      <a:pt x="2107" y="1252"/>
                    </a:lnTo>
                    <a:lnTo>
                      <a:pt x="2050" y="1156"/>
                    </a:lnTo>
                    <a:close/>
                    <a:moveTo>
                      <a:pt x="2273" y="1156"/>
                    </a:moveTo>
                    <a:lnTo>
                      <a:pt x="2163" y="1156"/>
                    </a:lnTo>
                    <a:lnTo>
                      <a:pt x="2107" y="1252"/>
                    </a:lnTo>
                    <a:lnTo>
                      <a:pt x="2163" y="1348"/>
                    </a:lnTo>
                    <a:lnTo>
                      <a:pt x="2273" y="1348"/>
                    </a:lnTo>
                    <a:lnTo>
                      <a:pt x="2330" y="1252"/>
                    </a:lnTo>
                    <a:lnTo>
                      <a:pt x="2273" y="1156"/>
                    </a:lnTo>
                    <a:close/>
                    <a:moveTo>
                      <a:pt x="386" y="1348"/>
                    </a:moveTo>
                    <a:lnTo>
                      <a:pt x="276" y="1348"/>
                    </a:lnTo>
                    <a:lnTo>
                      <a:pt x="220" y="1444"/>
                    </a:lnTo>
                    <a:lnTo>
                      <a:pt x="276" y="1540"/>
                    </a:lnTo>
                    <a:lnTo>
                      <a:pt x="386" y="1540"/>
                    </a:lnTo>
                    <a:lnTo>
                      <a:pt x="443" y="1444"/>
                    </a:lnTo>
                    <a:lnTo>
                      <a:pt x="386" y="1348"/>
                    </a:lnTo>
                    <a:close/>
                    <a:moveTo>
                      <a:pt x="609" y="1348"/>
                    </a:moveTo>
                    <a:lnTo>
                      <a:pt x="499" y="1348"/>
                    </a:lnTo>
                    <a:lnTo>
                      <a:pt x="443" y="1444"/>
                    </a:lnTo>
                    <a:lnTo>
                      <a:pt x="499" y="1540"/>
                    </a:lnTo>
                    <a:lnTo>
                      <a:pt x="609" y="1540"/>
                    </a:lnTo>
                    <a:lnTo>
                      <a:pt x="664" y="1446"/>
                    </a:lnTo>
                    <a:lnTo>
                      <a:pt x="719" y="1540"/>
                    </a:lnTo>
                    <a:lnTo>
                      <a:pt x="829" y="1540"/>
                    </a:lnTo>
                    <a:lnTo>
                      <a:pt x="886" y="1444"/>
                    </a:lnTo>
                    <a:lnTo>
                      <a:pt x="829" y="1348"/>
                    </a:lnTo>
                    <a:lnTo>
                      <a:pt x="719" y="1348"/>
                    </a:lnTo>
                    <a:lnTo>
                      <a:pt x="664" y="1442"/>
                    </a:lnTo>
                    <a:lnTo>
                      <a:pt x="609" y="1348"/>
                    </a:lnTo>
                    <a:close/>
                    <a:moveTo>
                      <a:pt x="1717" y="1348"/>
                    </a:moveTo>
                    <a:lnTo>
                      <a:pt x="1607" y="1348"/>
                    </a:lnTo>
                    <a:lnTo>
                      <a:pt x="1551" y="1444"/>
                    </a:lnTo>
                    <a:lnTo>
                      <a:pt x="1607" y="1540"/>
                    </a:lnTo>
                    <a:lnTo>
                      <a:pt x="1717" y="1540"/>
                    </a:lnTo>
                    <a:lnTo>
                      <a:pt x="1774" y="1444"/>
                    </a:lnTo>
                    <a:lnTo>
                      <a:pt x="1717" y="1348"/>
                    </a:lnTo>
                    <a:close/>
                    <a:moveTo>
                      <a:pt x="1940" y="1348"/>
                    </a:moveTo>
                    <a:lnTo>
                      <a:pt x="1830" y="1348"/>
                    </a:lnTo>
                    <a:lnTo>
                      <a:pt x="1774" y="1444"/>
                    </a:lnTo>
                    <a:lnTo>
                      <a:pt x="1830" y="1540"/>
                    </a:lnTo>
                    <a:lnTo>
                      <a:pt x="1940" y="1540"/>
                    </a:lnTo>
                    <a:lnTo>
                      <a:pt x="1995" y="1446"/>
                    </a:lnTo>
                    <a:lnTo>
                      <a:pt x="2050" y="1540"/>
                    </a:lnTo>
                    <a:lnTo>
                      <a:pt x="2160" y="1540"/>
                    </a:lnTo>
                    <a:lnTo>
                      <a:pt x="2217" y="1444"/>
                    </a:lnTo>
                    <a:lnTo>
                      <a:pt x="2160" y="1348"/>
                    </a:lnTo>
                    <a:lnTo>
                      <a:pt x="2050" y="1348"/>
                    </a:lnTo>
                    <a:lnTo>
                      <a:pt x="1995" y="1442"/>
                    </a:lnTo>
                    <a:lnTo>
                      <a:pt x="1940" y="1348"/>
                    </a:lnTo>
                    <a:close/>
                    <a:moveTo>
                      <a:pt x="499" y="1540"/>
                    </a:moveTo>
                    <a:lnTo>
                      <a:pt x="389" y="1540"/>
                    </a:lnTo>
                    <a:lnTo>
                      <a:pt x="333" y="1636"/>
                    </a:lnTo>
                    <a:lnTo>
                      <a:pt x="389" y="1732"/>
                    </a:lnTo>
                    <a:lnTo>
                      <a:pt x="499" y="1732"/>
                    </a:lnTo>
                    <a:lnTo>
                      <a:pt x="554" y="1638"/>
                    </a:lnTo>
                    <a:lnTo>
                      <a:pt x="609" y="1732"/>
                    </a:lnTo>
                    <a:lnTo>
                      <a:pt x="719" y="1732"/>
                    </a:lnTo>
                    <a:lnTo>
                      <a:pt x="776" y="1636"/>
                    </a:lnTo>
                    <a:lnTo>
                      <a:pt x="719" y="1540"/>
                    </a:lnTo>
                    <a:lnTo>
                      <a:pt x="609" y="1540"/>
                    </a:lnTo>
                    <a:lnTo>
                      <a:pt x="554" y="1633"/>
                    </a:lnTo>
                    <a:lnTo>
                      <a:pt x="499" y="1540"/>
                    </a:lnTo>
                    <a:close/>
                    <a:moveTo>
                      <a:pt x="942" y="1540"/>
                    </a:moveTo>
                    <a:lnTo>
                      <a:pt x="832" y="1540"/>
                    </a:lnTo>
                    <a:lnTo>
                      <a:pt x="776" y="1636"/>
                    </a:lnTo>
                    <a:lnTo>
                      <a:pt x="832" y="1732"/>
                    </a:lnTo>
                    <a:lnTo>
                      <a:pt x="942" y="1732"/>
                    </a:lnTo>
                    <a:lnTo>
                      <a:pt x="997" y="1638"/>
                    </a:lnTo>
                    <a:lnTo>
                      <a:pt x="1052" y="1732"/>
                    </a:lnTo>
                    <a:lnTo>
                      <a:pt x="1162" y="1732"/>
                    </a:lnTo>
                    <a:lnTo>
                      <a:pt x="1219" y="1636"/>
                    </a:lnTo>
                    <a:lnTo>
                      <a:pt x="1162" y="1540"/>
                    </a:lnTo>
                    <a:lnTo>
                      <a:pt x="1052" y="1540"/>
                    </a:lnTo>
                    <a:lnTo>
                      <a:pt x="997" y="1633"/>
                    </a:lnTo>
                    <a:lnTo>
                      <a:pt x="942" y="1540"/>
                    </a:lnTo>
                    <a:close/>
                    <a:moveTo>
                      <a:pt x="1384" y="1540"/>
                    </a:moveTo>
                    <a:lnTo>
                      <a:pt x="1274" y="1540"/>
                    </a:lnTo>
                    <a:lnTo>
                      <a:pt x="1219" y="1636"/>
                    </a:lnTo>
                    <a:lnTo>
                      <a:pt x="1274" y="1732"/>
                    </a:lnTo>
                    <a:lnTo>
                      <a:pt x="1384" y="1732"/>
                    </a:lnTo>
                    <a:lnTo>
                      <a:pt x="1439" y="1638"/>
                    </a:lnTo>
                    <a:lnTo>
                      <a:pt x="1494" y="1732"/>
                    </a:lnTo>
                    <a:lnTo>
                      <a:pt x="1604" y="1732"/>
                    </a:lnTo>
                    <a:lnTo>
                      <a:pt x="1661" y="1636"/>
                    </a:lnTo>
                    <a:lnTo>
                      <a:pt x="1607" y="1540"/>
                    </a:lnTo>
                    <a:lnTo>
                      <a:pt x="1494" y="1540"/>
                    </a:lnTo>
                    <a:lnTo>
                      <a:pt x="1439" y="1633"/>
                    </a:lnTo>
                    <a:lnTo>
                      <a:pt x="1384" y="1540"/>
                    </a:lnTo>
                    <a:close/>
                    <a:moveTo>
                      <a:pt x="1827" y="1540"/>
                    </a:moveTo>
                    <a:lnTo>
                      <a:pt x="1717" y="1540"/>
                    </a:lnTo>
                    <a:lnTo>
                      <a:pt x="1661" y="1636"/>
                    </a:lnTo>
                    <a:lnTo>
                      <a:pt x="1717" y="1732"/>
                    </a:lnTo>
                    <a:lnTo>
                      <a:pt x="1827" y="1732"/>
                    </a:lnTo>
                    <a:lnTo>
                      <a:pt x="1884" y="1636"/>
                    </a:lnTo>
                    <a:lnTo>
                      <a:pt x="1827" y="1540"/>
                    </a:lnTo>
                    <a:close/>
                    <a:moveTo>
                      <a:pt x="2050" y="1540"/>
                    </a:moveTo>
                    <a:lnTo>
                      <a:pt x="1940" y="1540"/>
                    </a:lnTo>
                    <a:lnTo>
                      <a:pt x="1884" y="1636"/>
                    </a:lnTo>
                    <a:lnTo>
                      <a:pt x="1940" y="1732"/>
                    </a:lnTo>
                    <a:lnTo>
                      <a:pt x="2050" y="1732"/>
                    </a:lnTo>
                    <a:lnTo>
                      <a:pt x="2107" y="1636"/>
                    </a:lnTo>
                    <a:lnTo>
                      <a:pt x="2050" y="1540"/>
                    </a:lnTo>
                    <a:close/>
                    <a:moveTo>
                      <a:pt x="609" y="1732"/>
                    </a:moveTo>
                    <a:lnTo>
                      <a:pt x="499" y="1732"/>
                    </a:lnTo>
                    <a:lnTo>
                      <a:pt x="443" y="1828"/>
                    </a:lnTo>
                    <a:lnTo>
                      <a:pt x="499" y="1924"/>
                    </a:lnTo>
                    <a:lnTo>
                      <a:pt x="609" y="1924"/>
                    </a:lnTo>
                    <a:lnTo>
                      <a:pt x="664" y="1830"/>
                    </a:lnTo>
                    <a:lnTo>
                      <a:pt x="719" y="1924"/>
                    </a:lnTo>
                    <a:lnTo>
                      <a:pt x="829" y="1924"/>
                    </a:lnTo>
                    <a:lnTo>
                      <a:pt x="886" y="1828"/>
                    </a:lnTo>
                    <a:lnTo>
                      <a:pt x="829" y="1732"/>
                    </a:lnTo>
                    <a:lnTo>
                      <a:pt x="719" y="1732"/>
                    </a:lnTo>
                    <a:lnTo>
                      <a:pt x="664" y="1825"/>
                    </a:lnTo>
                    <a:lnTo>
                      <a:pt x="609" y="1732"/>
                    </a:lnTo>
                    <a:close/>
                    <a:moveTo>
                      <a:pt x="1052" y="1732"/>
                    </a:moveTo>
                    <a:lnTo>
                      <a:pt x="942" y="1732"/>
                    </a:lnTo>
                    <a:lnTo>
                      <a:pt x="886" y="1828"/>
                    </a:lnTo>
                    <a:lnTo>
                      <a:pt x="942" y="1924"/>
                    </a:lnTo>
                    <a:lnTo>
                      <a:pt x="1052" y="1924"/>
                    </a:lnTo>
                    <a:lnTo>
                      <a:pt x="1109" y="1828"/>
                    </a:lnTo>
                    <a:lnTo>
                      <a:pt x="1052" y="1732"/>
                    </a:lnTo>
                    <a:close/>
                    <a:moveTo>
                      <a:pt x="1274" y="1732"/>
                    </a:moveTo>
                    <a:lnTo>
                      <a:pt x="1165" y="1732"/>
                    </a:lnTo>
                    <a:lnTo>
                      <a:pt x="1109" y="1828"/>
                    </a:lnTo>
                    <a:lnTo>
                      <a:pt x="1165" y="1924"/>
                    </a:lnTo>
                    <a:lnTo>
                      <a:pt x="1274" y="1924"/>
                    </a:lnTo>
                    <a:lnTo>
                      <a:pt x="1329" y="1830"/>
                    </a:lnTo>
                    <a:lnTo>
                      <a:pt x="1384" y="1924"/>
                    </a:lnTo>
                    <a:lnTo>
                      <a:pt x="1494" y="1924"/>
                    </a:lnTo>
                    <a:lnTo>
                      <a:pt x="1551" y="1828"/>
                    </a:lnTo>
                    <a:lnTo>
                      <a:pt x="1494" y="1732"/>
                    </a:lnTo>
                    <a:lnTo>
                      <a:pt x="1384" y="1732"/>
                    </a:lnTo>
                    <a:lnTo>
                      <a:pt x="1329" y="1825"/>
                    </a:lnTo>
                    <a:lnTo>
                      <a:pt x="1274" y="1732"/>
                    </a:lnTo>
                    <a:close/>
                    <a:moveTo>
                      <a:pt x="1717" y="1732"/>
                    </a:moveTo>
                    <a:lnTo>
                      <a:pt x="1607" y="1732"/>
                    </a:lnTo>
                    <a:lnTo>
                      <a:pt x="1551" y="1828"/>
                    </a:lnTo>
                    <a:lnTo>
                      <a:pt x="1607" y="1924"/>
                    </a:lnTo>
                    <a:lnTo>
                      <a:pt x="1717" y="1924"/>
                    </a:lnTo>
                    <a:lnTo>
                      <a:pt x="1774" y="1828"/>
                    </a:lnTo>
                    <a:lnTo>
                      <a:pt x="1717" y="1732"/>
                    </a:lnTo>
                    <a:close/>
                    <a:moveTo>
                      <a:pt x="1940" y="1732"/>
                    </a:moveTo>
                    <a:lnTo>
                      <a:pt x="1830" y="1732"/>
                    </a:lnTo>
                    <a:lnTo>
                      <a:pt x="1774" y="1828"/>
                    </a:lnTo>
                    <a:lnTo>
                      <a:pt x="1830" y="1924"/>
                    </a:lnTo>
                    <a:lnTo>
                      <a:pt x="1940" y="1924"/>
                    </a:lnTo>
                    <a:lnTo>
                      <a:pt x="1997" y="1828"/>
                    </a:lnTo>
                    <a:lnTo>
                      <a:pt x="1940" y="1732"/>
                    </a:lnTo>
                    <a:close/>
                    <a:moveTo>
                      <a:pt x="719" y="1927"/>
                    </a:moveTo>
                    <a:lnTo>
                      <a:pt x="609" y="1927"/>
                    </a:lnTo>
                    <a:lnTo>
                      <a:pt x="553" y="2022"/>
                    </a:lnTo>
                    <a:lnTo>
                      <a:pt x="609" y="2118"/>
                    </a:lnTo>
                    <a:lnTo>
                      <a:pt x="719" y="2118"/>
                    </a:lnTo>
                    <a:lnTo>
                      <a:pt x="776" y="2022"/>
                    </a:lnTo>
                    <a:lnTo>
                      <a:pt x="719" y="1927"/>
                    </a:lnTo>
                    <a:close/>
                    <a:moveTo>
                      <a:pt x="942" y="1927"/>
                    </a:moveTo>
                    <a:lnTo>
                      <a:pt x="832" y="1927"/>
                    </a:lnTo>
                    <a:lnTo>
                      <a:pt x="776" y="2022"/>
                    </a:lnTo>
                    <a:lnTo>
                      <a:pt x="832" y="2118"/>
                    </a:lnTo>
                    <a:lnTo>
                      <a:pt x="942" y="2118"/>
                    </a:lnTo>
                    <a:lnTo>
                      <a:pt x="997" y="2025"/>
                    </a:lnTo>
                    <a:lnTo>
                      <a:pt x="1052" y="2118"/>
                    </a:lnTo>
                    <a:lnTo>
                      <a:pt x="1162" y="2118"/>
                    </a:lnTo>
                    <a:lnTo>
                      <a:pt x="1219" y="2022"/>
                    </a:lnTo>
                    <a:lnTo>
                      <a:pt x="1162" y="1927"/>
                    </a:lnTo>
                    <a:lnTo>
                      <a:pt x="1052" y="1927"/>
                    </a:lnTo>
                    <a:lnTo>
                      <a:pt x="997" y="2020"/>
                    </a:lnTo>
                    <a:lnTo>
                      <a:pt x="942" y="1927"/>
                    </a:lnTo>
                    <a:close/>
                    <a:moveTo>
                      <a:pt x="1384" y="1927"/>
                    </a:moveTo>
                    <a:lnTo>
                      <a:pt x="1274" y="1927"/>
                    </a:lnTo>
                    <a:lnTo>
                      <a:pt x="1219" y="2022"/>
                    </a:lnTo>
                    <a:lnTo>
                      <a:pt x="1274" y="2118"/>
                    </a:lnTo>
                    <a:lnTo>
                      <a:pt x="1384" y="2118"/>
                    </a:lnTo>
                    <a:lnTo>
                      <a:pt x="1439" y="2025"/>
                    </a:lnTo>
                    <a:lnTo>
                      <a:pt x="1494" y="2118"/>
                    </a:lnTo>
                    <a:lnTo>
                      <a:pt x="1604" y="2118"/>
                    </a:lnTo>
                    <a:lnTo>
                      <a:pt x="1661" y="2022"/>
                    </a:lnTo>
                    <a:lnTo>
                      <a:pt x="1607" y="1927"/>
                    </a:lnTo>
                    <a:lnTo>
                      <a:pt x="1494" y="1927"/>
                    </a:lnTo>
                    <a:lnTo>
                      <a:pt x="1439" y="2020"/>
                    </a:lnTo>
                    <a:lnTo>
                      <a:pt x="1384" y="1927"/>
                    </a:lnTo>
                    <a:close/>
                    <a:moveTo>
                      <a:pt x="1827" y="1927"/>
                    </a:moveTo>
                    <a:lnTo>
                      <a:pt x="1717" y="1927"/>
                    </a:lnTo>
                    <a:lnTo>
                      <a:pt x="1661" y="2022"/>
                    </a:lnTo>
                    <a:lnTo>
                      <a:pt x="1717" y="2118"/>
                    </a:lnTo>
                    <a:lnTo>
                      <a:pt x="1827" y="2118"/>
                    </a:lnTo>
                    <a:lnTo>
                      <a:pt x="1884" y="2022"/>
                    </a:lnTo>
                    <a:lnTo>
                      <a:pt x="1827" y="192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29A2328D-35FE-471E-AC7A-2CD426A706E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59471" y="2009444"/>
                <a:ext cx="600798" cy="521828"/>
              </a:xfrm>
              <a:custGeom>
                <a:avLst/>
                <a:gdLst>
                  <a:gd name="T0" fmla="*/ 968 w 2484"/>
                  <a:gd name="T1" fmla="*/ 1621 h 2158"/>
                  <a:gd name="T2" fmla="*/ 1241 w 2484"/>
                  <a:gd name="T3" fmla="*/ 1348 h 2158"/>
                  <a:gd name="T4" fmla="*/ 1241 w 2484"/>
                  <a:gd name="T5" fmla="*/ 1348 h 2158"/>
                  <a:gd name="T6" fmla="*/ 1515 w 2484"/>
                  <a:gd name="T7" fmla="*/ 1621 h 2158"/>
                  <a:gd name="T8" fmla="*/ 1515 w 2484"/>
                  <a:gd name="T9" fmla="*/ 2157 h 2158"/>
                  <a:gd name="T10" fmla="*/ 2483 w 2484"/>
                  <a:gd name="T11" fmla="*/ 2157 h 2158"/>
                  <a:gd name="T12" fmla="*/ 1241 w 2484"/>
                  <a:gd name="T13" fmla="*/ 0 h 2158"/>
                  <a:gd name="T14" fmla="*/ 0 w 2484"/>
                  <a:gd name="T15" fmla="*/ 2157 h 2158"/>
                  <a:gd name="T16" fmla="*/ 968 w 2484"/>
                  <a:gd name="T17" fmla="*/ 2157 h 2158"/>
                  <a:gd name="T18" fmla="*/ 968 w 2484"/>
                  <a:gd name="T19" fmla="*/ 1621 h 2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84" h="2158">
                    <a:moveTo>
                      <a:pt x="968" y="1621"/>
                    </a:moveTo>
                    <a:cubicBezTo>
                      <a:pt x="968" y="1469"/>
                      <a:pt x="1089" y="1348"/>
                      <a:pt x="1241" y="1348"/>
                    </a:cubicBezTo>
                    <a:lnTo>
                      <a:pt x="1241" y="1348"/>
                    </a:lnTo>
                    <a:cubicBezTo>
                      <a:pt x="1394" y="1348"/>
                      <a:pt x="1515" y="1472"/>
                      <a:pt x="1515" y="1621"/>
                    </a:cubicBezTo>
                    <a:lnTo>
                      <a:pt x="1515" y="2157"/>
                    </a:lnTo>
                    <a:lnTo>
                      <a:pt x="2483" y="2157"/>
                    </a:lnTo>
                    <a:lnTo>
                      <a:pt x="1241" y="0"/>
                    </a:lnTo>
                    <a:lnTo>
                      <a:pt x="0" y="2157"/>
                    </a:lnTo>
                    <a:lnTo>
                      <a:pt x="968" y="2157"/>
                    </a:lnTo>
                    <a:lnTo>
                      <a:pt x="968" y="1621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38" name="Freeform 1">
                <a:extLst>
                  <a:ext uri="{FF2B5EF4-FFF2-40B4-BE49-F238E27FC236}">
                    <a16:creationId xmlns:a16="http://schemas.microsoft.com/office/drawing/2014/main" id="{3E9570F2-1B72-4625-90E6-72A8AF420C8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55503" y="2005176"/>
                <a:ext cx="153840" cy="541092"/>
              </a:xfrm>
              <a:custGeom>
                <a:avLst/>
                <a:gdLst>
                  <a:gd name="T0" fmla="*/ 315 w 638"/>
                  <a:gd name="T1" fmla="*/ 0 h 2248"/>
                  <a:gd name="T2" fmla="*/ 0 w 638"/>
                  <a:gd name="T3" fmla="*/ 386 h 2248"/>
                  <a:gd name="T4" fmla="*/ 61 w 638"/>
                  <a:gd name="T5" fmla="*/ 496 h 2248"/>
                  <a:gd name="T6" fmla="*/ 1 w 638"/>
                  <a:gd name="T7" fmla="*/ 596 h 2248"/>
                  <a:gd name="T8" fmla="*/ 20 w 638"/>
                  <a:gd name="T9" fmla="*/ 870 h 2248"/>
                  <a:gd name="T10" fmla="*/ 18 w 638"/>
                  <a:gd name="T11" fmla="*/ 962 h 2248"/>
                  <a:gd name="T12" fmla="*/ 0 w 638"/>
                  <a:gd name="T13" fmla="*/ 1222 h 2248"/>
                  <a:gd name="T14" fmla="*/ 61 w 638"/>
                  <a:gd name="T15" fmla="*/ 1332 h 2248"/>
                  <a:gd name="T16" fmla="*/ 1 w 638"/>
                  <a:gd name="T17" fmla="*/ 1432 h 2248"/>
                  <a:gd name="T18" fmla="*/ 20 w 638"/>
                  <a:gd name="T19" fmla="*/ 1705 h 2248"/>
                  <a:gd name="T20" fmla="*/ 20 w 638"/>
                  <a:gd name="T21" fmla="*/ 1797 h 2248"/>
                  <a:gd name="T22" fmla="*/ 2 w 638"/>
                  <a:gd name="T23" fmla="*/ 2060 h 2248"/>
                  <a:gd name="T24" fmla="*/ 634 w 638"/>
                  <a:gd name="T25" fmla="*/ 2060 h 2248"/>
                  <a:gd name="T26" fmla="*/ 615 w 638"/>
                  <a:gd name="T27" fmla="*/ 1797 h 2248"/>
                  <a:gd name="T28" fmla="*/ 615 w 638"/>
                  <a:gd name="T29" fmla="*/ 1705 h 2248"/>
                  <a:gd name="T30" fmla="*/ 634 w 638"/>
                  <a:gd name="T31" fmla="*/ 1432 h 2248"/>
                  <a:gd name="T32" fmla="*/ 575 w 638"/>
                  <a:gd name="T33" fmla="*/ 1332 h 2248"/>
                  <a:gd name="T34" fmla="*/ 635 w 638"/>
                  <a:gd name="T35" fmla="*/ 1222 h 2248"/>
                  <a:gd name="T36" fmla="*/ 617 w 638"/>
                  <a:gd name="T37" fmla="*/ 960 h 2248"/>
                  <a:gd name="T38" fmla="*/ 617 w 638"/>
                  <a:gd name="T39" fmla="*/ 869 h 2248"/>
                  <a:gd name="T40" fmla="*/ 636 w 638"/>
                  <a:gd name="T41" fmla="*/ 596 h 2248"/>
                  <a:gd name="T42" fmla="*/ 576 w 638"/>
                  <a:gd name="T43" fmla="*/ 495 h 2248"/>
                  <a:gd name="T44" fmla="*/ 637 w 638"/>
                  <a:gd name="T45" fmla="*/ 385 h 2248"/>
                  <a:gd name="T46" fmla="*/ 630 w 638"/>
                  <a:gd name="T47" fmla="*/ 178 h 2248"/>
                  <a:gd name="T48" fmla="*/ 315 w 638"/>
                  <a:gd name="T49" fmla="*/ 2228 h 2248"/>
                  <a:gd name="T50" fmla="*/ 19 w 638"/>
                  <a:gd name="T51" fmla="*/ 1925 h 2248"/>
                  <a:gd name="T52" fmla="*/ 611 w 638"/>
                  <a:gd name="T53" fmla="*/ 1926 h 2248"/>
                  <a:gd name="T54" fmla="*/ 611 w 638"/>
                  <a:gd name="T55" fmla="*/ 1641 h 2248"/>
                  <a:gd name="T56" fmla="*/ 555 w 638"/>
                  <a:gd name="T57" fmla="*/ 1740 h 2248"/>
                  <a:gd name="T58" fmla="*/ 324 w 638"/>
                  <a:gd name="T59" fmla="*/ 1789 h 2248"/>
                  <a:gd name="T60" fmla="*/ 92 w 638"/>
                  <a:gd name="T61" fmla="*/ 1725 h 2248"/>
                  <a:gd name="T62" fmla="*/ 44 w 638"/>
                  <a:gd name="T63" fmla="*/ 1677 h 2248"/>
                  <a:gd name="T64" fmla="*/ 28 w 638"/>
                  <a:gd name="T65" fmla="*/ 1507 h 2248"/>
                  <a:gd name="T66" fmla="*/ 611 w 638"/>
                  <a:gd name="T67" fmla="*/ 1507 h 2248"/>
                  <a:gd name="T68" fmla="*/ 611 w 638"/>
                  <a:gd name="T69" fmla="*/ 1223 h 2248"/>
                  <a:gd name="T70" fmla="*/ 555 w 638"/>
                  <a:gd name="T71" fmla="*/ 1321 h 2248"/>
                  <a:gd name="T72" fmla="*/ 324 w 638"/>
                  <a:gd name="T73" fmla="*/ 1370 h 2248"/>
                  <a:gd name="T74" fmla="*/ 92 w 638"/>
                  <a:gd name="T75" fmla="*/ 1307 h 2248"/>
                  <a:gd name="T76" fmla="*/ 44 w 638"/>
                  <a:gd name="T77" fmla="*/ 1258 h 2248"/>
                  <a:gd name="T78" fmla="*/ 28 w 638"/>
                  <a:gd name="T79" fmla="*/ 1069 h 2248"/>
                  <a:gd name="T80" fmla="*/ 611 w 638"/>
                  <a:gd name="T81" fmla="*/ 1089 h 2248"/>
                  <a:gd name="T82" fmla="*/ 611 w 638"/>
                  <a:gd name="T83" fmla="*/ 805 h 2248"/>
                  <a:gd name="T84" fmla="*/ 555 w 638"/>
                  <a:gd name="T85" fmla="*/ 903 h 2248"/>
                  <a:gd name="T86" fmla="*/ 324 w 638"/>
                  <a:gd name="T87" fmla="*/ 952 h 2248"/>
                  <a:gd name="T88" fmla="*/ 92 w 638"/>
                  <a:gd name="T89" fmla="*/ 888 h 2248"/>
                  <a:gd name="T90" fmla="*/ 44 w 638"/>
                  <a:gd name="T91" fmla="*/ 840 h 2248"/>
                  <a:gd name="T92" fmla="*/ 28 w 638"/>
                  <a:gd name="T93" fmla="*/ 670 h 2248"/>
                  <a:gd name="T94" fmla="*/ 611 w 638"/>
                  <a:gd name="T95" fmla="*/ 670 h 2248"/>
                  <a:gd name="T96" fmla="*/ 611 w 638"/>
                  <a:gd name="T97" fmla="*/ 386 h 2248"/>
                  <a:gd name="T98" fmla="*/ 555 w 638"/>
                  <a:gd name="T99" fmla="*/ 484 h 2248"/>
                  <a:gd name="T100" fmla="*/ 324 w 638"/>
                  <a:gd name="T101" fmla="*/ 533 h 2248"/>
                  <a:gd name="T102" fmla="*/ 92 w 638"/>
                  <a:gd name="T103" fmla="*/ 470 h 2248"/>
                  <a:gd name="T104" fmla="*/ 44 w 638"/>
                  <a:gd name="T105" fmla="*/ 421 h 2248"/>
                  <a:gd name="T106" fmla="*/ 28 w 638"/>
                  <a:gd name="T107" fmla="*/ 253 h 2248"/>
                  <a:gd name="T108" fmla="*/ 621 w 638"/>
                  <a:gd name="T109" fmla="*/ 253 h 2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8" h="2248">
                    <a:moveTo>
                      <a:pt x="630" y="178"/>
                    </a:moveTo>
                    <a:cubicBezTo>
                      <a:pt x="622" y="79"/>
                      <a:pt x="484" y="0"/>
                      <a:pt x="315" y="0"/>
                    </a:cubicBezTo>
                    <a:cubicBezTo>
                      <a:pt x="147" y="0"/>
                      <a:pt x="9" y="79"/>
                      <a:pt x="0" y="178"/>
                    </a:cubicBezTo>
                    <a:lnTo>
                      <a:pt x="0" y="386"/>
                    </a:lnTo>
                    <a:cubicBezTo>
                      <a:pt x="1" y="410"/>
                      <a:pt x="7" y="430"/>
                      <a:pt x="19" y="451"/>
                    </a:cubicBezTo>
                    <a:cubicBezTo>
                      <a:pt x="30" y="470"/>
                      <a:pt x="43" y="484"/>
                      <a:pt x="61" y="496"/>
                    </a:cubicBezTo>
                    <a:cubicBezTo>
                      <a:pt x="43" y="509"/>
                      <a:pt x="30" y="523"/>
                      <a:pt x="19" y="542"/>
                    </a:cubicBezTo>
                    <a:cubicBezTo>
                      <a:pt x="9" y="560"/>
                      <a:pt x="3" y="576"/>
                      <a:pt x="1" y="596"/>
                    </a:cubicBezTo>
                    <a:lnTo>
                      <a:pt x="1" y="805"/>
                    </a:lnTo>
                    <a:cubicBezTo>
                      <a:pt x="2" y="829"/>
                      <a:pt x="8" y="849"/>
                      <a:pt x="20" y="870"/>
                    </a:cubicBezTo>
                    <a:cubicBezTo>
                      <a:pt x="31" y="889"/>
                      <a:pt x="44" y="903"/>
                      <a:pt x="61" y="915"/>
                    </a:cubicBezTo>
                    <a:cubicBezTo>
                      <a:pt x="43" y="928"/>
                      <a:pt x="29" y="943"/>
                      <a:pt x="18" y="962"/>
                    </a:cubicBezTo>
                    <a:cubicBezTo>
                      <a:pt x="8" y="979"/>
                      <a:pt x="3" y="995"/>
                      <a:pt x="0" y="1014"/>
                    </a:cubicBezTo>
                    <a:lnTo>
                      <a:pt x="0" y="1222"/>
                    </a:lnTo>
                    <a:cubicBezTo>
                      <a:pt x="1" y="1246"/>
                      <a:pt x="7" y="1266"/>
                      <a:pt x="19" y="1286"/>
                    </a:cubicBezTo>
                    <a:cubicBezTo>
                      <a:pt x="30" y="1305"/>
                      <a:pt x="43" y="1319"/>
                      <a:pt x="61" y="1332"/>
                    </a:cubicBezTo>
                    <a:cubicBezTo>
                      <a:pt x="43" y="1345"/>
                      <a:pt x="30" y="1359"/>
                      <a:pt x="19" y="1378"/>
                    </a:cubicBezTo>
                    <a:cubicBezTo>
                      <a:pt x="9" y="1395"/>
                      <a:pt x="3" y="1412"/>
                      <a:pt x="1" y="1432"/>
                    </a:cubicBezTo>
                    <a:lnTo>
                      <a:pt x="1" y="1641"/>
                    </a:lnTo>
                    <a:cubicBezTo>
                      <a:pt x="2" y="1665"/>
                      <a:pt x="8" y="1685"/>
                      <a:pt x="20" y="1705"/>
                    </a:cubicBezTo>
                    <a:cubicBezTo>
                      <a:pt x="31" y="1724"/>
                      <a:pt x="44" y="1738"/>
                      <a:pt x="61" y="1751"/>
                    </a:cubicBezTo>
                    <a:cubicBezTo>
                      <a:pt x="44" y="1764"/>
                      <a:pt x="31" y="1778"/>
                      <a:pt x="20" y="1797"/>
                    </a:cubicBezTo>
                    <a:cubicBezTo>
                      <a:pt x="10" y="1814"/>
                      <a:pt x="4" y="1831"/>
                      <a:pt x="2" y="1851"/>
                    </a:cubicBezTo>
                    <a:lnTo>
                      <a:pt x="2" y="2060"/>
                    </a:lnTo>
                    <a:cubicBezTo>
                      <a:pt x="2" y="2163"/>
                      <a:pt x="143" y="2247"/>
                      <a:pt x="318" y="2247"/>
                    </a:cubicBezTo>
                    <a:cubicBezTo>
                      <a:pt x="493" y="2247"/>
                      <a:pt x="634" y="2162"/>
                      <a:pt x="634" y="2060"/>
                    </a:cubicBezTo>
                    <a:lnTo>
                      <a:pt x="634" y="1851"/>
                    </a:lnTo>
                    <a:cubicBezTo>
                      <a:pt x="631" y="1831"/>
                      <a:pt x="625" y="1814"/>
                      <a:pt x="615" y="1797"/>
                    </a:cubicBezTo>
                    <a:cubicBezTo>
                      <a:pt x="604" y="1778"/>
                      <a:pt x="591" y="1764"/>
                      <a:pt x="574" y="1751"/>
                    </a:cubicBezTo>
                    <a:cubicBezTo>
                      <a:pt x="592" y="1738"/>
                      <a:pt x="604" y="1724"/>
                      <a:pt x="615" y="1705"/>
                    </a:cubicBezTo>
                    <a:cubicBezTo>
                      <a:pt x="627" y="1685"/>
                      <a:pt x="633" y="1665"/>
                      <a:pt x="634" y="1641"/>
                    </a:cubicBezTo>
                    <a:lnTo>
                      <a:pt x="634" y="1432"/>
                    </a:lnTo>
                    <a:cubicBezTo>
                      <a:pt x="632" y="1412"/>
                      <a:pt x="626" y="1395"/>
                      <a:pt x="616" y="1378"/>
                    </a:cubicBezTo>
                    <a:cubicBezTo>
                      <a:pt x="605" y="1359"/>
                      <a:pt x="592" y="1345"/>
                      <a:pt x="575" y="1332"/>
                    </a:cubicBezTo>
                    <a:cubicBezTo>
                      <a:pt x="592" y="1319"/>
                      <a:pt x="605" y="1305"/>
                      <a:pt x="616" y="1286"/>
                    </a:cubicBezTo>
                    <a:cubicBezTo>
                      <a:pt x="628" y="1266"/>
                      <a:pt x="634" y="1246"/>
                      <a:pt x="635" y="1222"/>
                    </a:cubicBezTo>
                    <a:lnTo>
                      <a:pt x="635" y="1014"/>
                    </a:lnTo>
                    <a:cubicBezTo>
                      <a:pt x="633" y="994"/>
                      <a:pt x="627" y="978"/>
                      <a:pt x="617" y="960"/>
                    </a:cubicBezTo>
                    <a:cubicBezTo>
                      <a:pt x="606" y="941"/>
                      <a:pt x="593" y="927"/>
                      <a:pt x="575" y="914"/>
                    </a:cubicBezTo>
                    <a:cubicBezTo>
                      <a:pt x="593" y="902"/>
                      <a:pt x="606" y="888"/>
                      <a:pt x="617" y="869"/>
                    </a:cubicBezTo>
                    <a:cubicBezTo>
                      <a:pt x="629" y="848"/>
                      <a:pt x="635" y="828"/>
                      <a:pt x="636" y="804"/>
                    </a:cubicBezTo>
                    <a:lnTo>
                      <a:pt x="636" y="596"/>
                    </a:lnTo>
                    <a:cubicBezTo>
                      <a:pt x="633" y="575"/>
                      <a:pt x="628" y="559"/>
                      <a:pt x="618" y="541"/>
                    </a:cubicBezTo>
                    <a:cubicBezTo>
                      <a:pt x="607" y="522"/>
                      <a:pt x="594" y="508"/>
                      <a:pt x="576" y="495"/>
                    </a:cubicBezTo>
                    <a:cubicBezTo>
                      <a:pt x="594" y="483"/>
                      <a:pt x="607" y="469"/>
                      <a:pt x="618" y="450"/>
                    </a:cubicBezTo>
                    <a:cubicBezTo>
                      <a:pt x="630" y="429"/>
                      <a:pt x="636" y="409"/>
                      <a:pt x="637" y="385"/>
                    </a:cubicBezTo>
                    <a:lnTo>
                      <a:pt x="637" y="177"/>
                    </a:lnTo>
                    <a:lnTo>
                      <a:pt x="630" y="178"/>
                    </a:lnTo>
                    <a:close/>
                    <a:moveTo>
                      <a:pt x="611" y="2060"/>
                    </a:moveTo>
                    <a:cubicBezTo>
                      <a:pt x="611" y="2153"/>
                      <a:pt x="479" y="2228"/>
                      <a:pt x="315" y="2228"/>
                    </a:cubicBezTo>
                    <a:cubicBezTo>
                      <a:pt x="152" y="2228"/>
                      <a:pt x="19" y="2153"/>
                      <a:pt x="19" y="2060"/>
                    </a:cubicBezTo>
                    <a:lnTo>
                      <a:pt x="19" y="1925"/>
                    </a:lnTo>
                    <a:cubicBezTo>
                      <a:pt x="63" y="1997"/>
                      <a:pt x="179" y="2048"/>
                      <a:pt x="315" y="2048"/>
                    </a:cubicBezTo>
                    <a:cubicBezTo>
                      <a:pt x="451" y="2048"/>
                      <a:pt x="567" y="1998"/>
                      <a:pt x="611" y="1926"/>
                    </a:cubicBezTo>
                    <a:lnTo>
                      <a:pt x="611" y="2060"/>
                    </a:lnTo>
                    <a:close/>
                    <a:moveTo>
                      <a:pt x="611" y="1641"/>
                    </a:moveTo>
                    <a:cubicBezTo>
                      <a:pt x="610" y="1662"/>
                      <a:pt x="605" y="1679"/>
                      <a:pt x="595" y="1697"/>
                    </a:cubicBezTo>
                    <a:cubicBezTo>
                      <a:pt x="584" y="1715"/>
                      <a:pt x="572" y="1728"/>
                      <a:pt x="555" y="1740"/>
                    </a:cubicBezTo>
                    <a:lnTo>
                      <a:pt x="547" y="1731"/>
                    </a:lnTo>
                    <a:cubicBezTo>
                      <a:pt x="475" y="1771"/>
                      <a:pt x="406" y="1789"/>
                      <a:pt x="324" y="1789"/>
                    </a:cubicBezTo>
                    <a:cubicBezTo>
                      <a:pt x="242" y="1789"/>
                      <a:pt x="172" y="1771"/>
                      <a:pt x="100" y="1731"/>
                    </a:cubicBezTo>
                    <a:lnTo>
                      <a:pt x="92" y="1725"/>
                    </a:lnTo>
                    <a:lnTo>
                      <a:pt x="84" y="1720"/>
                    </a:lnTo>
                    <a:cubicBezTo>
                      <a:pt x="67" y="1708"/>
                      <a:pt x="55" y="1695"/>
                      <a:pt x="44" y="1677"/>
                    </a:cubicBezTo>
                    <a:cubicBezTo>
                      <a:pt x="34" y="1659"/>
                      <a:pt x="29" y="1642"/>
                      <a:pt x="28" y="1621"/>
                    </a:cubicBezTo>
                    <a:lnTo>
                      <a:pt x="28" y="1507"/>
                    </a:lnTo>
                    <a:cubicBezTo>
                      <a:pt x="72" y="1579"/>
                      <a:pt x="188" y="1630"/>
                      <a:pt x="324" y="1630"/>
                    </a:cubicBezTo>
                    <a:cubicBezTo>
                      <a:pt x="461" y="1630"/>
                      <a:pt x="567" y="1578"/>
                      <a:pt x="611" y="1507"/>
                    </a:cubicBezTo>
                    <a:lnTo>
                      <a:pt x="611" y="1641"/>
                    </a:lnTo>
                    <a:close/>
                    <a:moveTo>
                      <a:pt x="611" y="1223"/>
                    </a:moveTo>
                    <a:cubicBezTo>
                      <a:pt x="610" y="1243"/>
                      <a:pt x="605" y="1260"/>
                      <a:pt x="595" y="1278"/>
                    </a:cubicBezTo>
                    <a:cubicBezTo>
                      <a:pt x="584" y="1296"/>
                      <a:pt x="572" y="1309"/>
                      <a:pt x="555" y="1321"/>
                    </a:cubicBezTo>
                    <a:lnTo>
                      <a:pt x="547" y="1312"/>
                    </a:lnTo>
                    <a:cubicBezTo>
                      <a:pt x="475" y="1352"/>
                      <a:pt x="406" y="1370"/>
                      <a:pt x="324" y="1370"/>
                    </a:cubicBezTo>
                    <a:cubicBezTo>
                      <a:pt x="242" y="1370"/>
                      <a:pt x="172" y="1352"/>
                      <a:pt x="100" y="1312"/>
                    </a:cubicBezTo>
                    <a:lnTo>
                      <a:pt x="92" y="1307"/>
                    </a:lnTo>
                    <a:lnTo>
                      <a:pt x="84" y="1301"/>
                    </a:lnTo>
                    <a:cubicBezTo>
                      <a:pt x="67" y="1289"/>
                      <a:pt x="55" y="1276"/>
                      <a:pt x="44" y="1258"/>
                    </a:cubicBezTo>
                    <a:cubicBezTo>
                      <a:pt x="34" y="1240"/>
                      <a:pt x="29" y="1223"/>
                      <a:pt x="28" y="1202"/>
                    </a:cubicBezTo>
                    <a:lnTo>
                      <a:pt x="28" y="1069"/>
                    </a:lnTo>
                    <a:cubicBezTo>
                      <a:pt x="72" y="1139"/>
                      <a:pt x="188" y="1191"/>
                      <a:pt x="324" y="1191"/>
                    </a:cubicBezTo>
                    <a:cubicBezTo>
                      <a:pt x="461" y="1191"/>
                      <a:pt x="567" y="1160"/>
                      <a:pt x="611" y="1089"/>
                    </a:cubicBezTo>
                    <a:lnTo>
                      <a:pt x="611" y="1223"/>
                    </a:lnTo>
                    <a:close/>
                    <a:moveTo>
                      <a:pt x="611" y="805"/>
                    </a:moveTo>
                    <a:cubicBezTo>
                      <a:pt x="610" y="825"/>
                      <a:pt x="605" y="843"/>
                      <a:pt x="595" y="861"/>
                    </a:cubicBezTo>
                    <a:cubicBezTo>
                      <a:pt x="584" y="878"/>
                      <a:pt x="572" y="891"/>
                      <a:pt x="555" y="903"/>
                    </a:cubicBezTo>
                    <a:lnTo>
                      <a:pt x="547" y="894"/>
                    </a:lnTo>
                    <a:cubicBezTo>
                      <a:pt x="475" y="934"/>
                      <a:pt x="406" y="952"/>
                      <a:pt x="324" y="952"/>
                    </a:cubicBezTo>
                    <a:cubicBezTo>
                      <a:pt x="242" y="952"/>
                      <a:pt x="172" y="934"/>
                      <a:pt x="100" y="894"/>
                    </a:cubicBezTo>
                    <a:lnTo>
                      <a:pt x="92" y="888"/>
                    </a:lnTo>
                    <a:lnTo>
                      <a:pt x="84" y="882"/>
                    </a:lnTo>
                    <a:cubicBezTo>
                      <a:pt x="67" y="871"/>
                      <a:pt x="55" y="858"/>
                      <a:pt x="44" y="840"/>
                    </a:cubicBezTo>
                    <a:cubicBezTo>
                      <a:pt x="34" y="822"/>
                      <a:pt x="29" y="805"/>
                      <a:pt x="28" y="784"/>
                    </a:cubicBezTo>
                    <a:lnTo>
                      <a:pt x="28" y="670"/>
                    </a:lnTo>
                    <a:cubicBezTo>
                      <a:pt x="72" y="742"/>
                      <a:pt x="188" y="794"/>
                      <a:pt x="324" y="794"/>
                    </a:cubicBezTo>
                    <a:cubicBezTo>
                      <a:pt x="461" y="794"/>
                      <a:pt x="567" y="742"/>
                      <a:pt x="611" y="670"/>
                    </a:cubicBezTo>
                    <a:lnTo>
                      <a:pt x="611" y="805"/>
                    </a:lnTo>
                    <a:close/>
                    <a:moveTo>
                      <a:pt x="611" y="386"/>
                    </a:moveTo>
                    <a:cubicBezTo>
                      <a:pt x="610" y="406"/>
                      <a:pt x="605" y="424"/>
                      <a:pt x="595" y="442"/>
                    </a:cubicBezTo>
                    <a:cubicBezTo>
                      <a:pt x="584" y="459"/>
                      <a:pt x="572" y="472"/>
                      <a:pt x="555" y="484"/>
                    </a:cubicBezTo>
                    <a:lnTo>
                      <a:pt x="547" y="475"/>
                    </a:lnTo>
                    <a:cubicBezTo>
                      <a:pt x="475" y="515"/>
                      <a:pt x="406" y="533"/>
                      <a:pt x="324" y="533"/>
                    </a:cubicBezTo>
                    <a:cubicBezTo>
                      <a:pt x="242" y="533"/>
                      <a:pt x="172" y="515"/>
                      <a:pt x="100" y="475"/>
                    </a:cubicBezTo>
                    <a:lnTo>
                      <a:pt x="92" y="470"/>
                    </a:lnTo>
                    <a:lnTo>
                      <a:pt x="84" y="464"/>
                    </a:lnTo>
                    <a:cubicBezTo>
                      <a:pt x="67" y="452"/>
                      <a:pt x="55" y="439"/>
                      <a:pt x="44" y="421"/>
                    </a:cubicBezTo>
                    <a:cubicBezTo>
                      <a:pt x="34" y="403"/>
                      <a:pt x="29" y="386"/>
                      <a:pt x="28" y="365"/>
                    </a:cubicBezTo>
                    <a:lnTo>
                      <a:pt x="28" y="253"/>
                    </a:lnTo>
                    <a:cubicBezTo>
                      <a:pt x="72" y="325"/>
                      <a:pt x="188" y="376"/>
                      <a:pt x="324" y="376"/>
                    </a:cubicBezTo>
                    <a:cubicBezTo>
                      <a:pt x="461" y="376"/>
                      <a:pt x="576" y="325"/>
                      <a:pt x="621" y="253"/>
                    </a:cubicBezTo>
                    <a:lnTo>
                      <a:pt x="611" y="38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884989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/>
              <a:pPr/>
              <a:t>‹#›</a:t>
            </a:fld>
            <a:endParaRPr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610744"/>
            <a:r>
              <a:rPr lang="en-US" dirty="0">
                <a:ea typeface="ＭＳ Ｐゴシック" charset="0"/>
              </a:rPr>
              <a:t>Presentation ID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6616" y="218947"/>
            <a:ext cx="8513064" cy="76543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/>
          </p:nvPr>
        </p:nvSpPr>
        <p:spPr>
          <a:xfrm>
            <a:off x="356616" y="1077912"/>
            <a:ext cx="4069080" cy="32579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2"/>
          </p:nvPr>
        </p:nvSpPr>
        <p:spPr>
          <a:xfrm>
            <a:off x="4800600" y="1077913"/>
            <a:ext cx="4069080" cy="3253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3" name="Freeform 1">
            <a:extLst>
              <a:ext uri="{FF2B5EF4-FFF2-40B4-BE49-F238E27FC236}">
                <a16:creationId xmlns:a16="http://schemas.microsoft.com/office/drawing/2014/main" id="{C6AFBDD9-A4CC-4FCE-8947-C9629C70375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/>
              </a:solidFill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884989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/>
              <a:pPr/>
              <a:t>‹#›</a:t>
            </a:fld>
            <a:endParaRPr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610744"/>
            <a:r>
              <a:rPr lang="en-US">
                <a:ea typeface="ＭＳ Ｐゴシック" charset="0"/>
              </a:rPr>
              <a:t>Presentation ID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" y="3562350"/>
            <a:ext cx="5551460" cy="609600"/>
          </a:xfrm>
          <a:prstGeom prst="rect">
            <a:avLst/>
          </a:prstGeom>
        </p:spPr>
        <p:txBody>
          <a:bodyPr/>
          <a:lstStyle>
            <a:lvl1pPr marL="1785" indent="0" algn="l">
              <a:spcBef>
                <a:spcPts val="0"/>
              </a:spcBef>
              <a:buNone/>
              <a:defRPr lang="en-US" sz="14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 dirty="0"/>
              <a:t>Click to edit Source Name</a:t>
            </a:r>
          </a:p>
          <a:p>
            <a:pPr lvl="0"/>
            <a:r>
              <a:rPr lang="en-US" dirty="0"/>
              <a:t>Company Name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6616" y="1600200"/>
            <a:ext cx="7795985" cy="1733550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ts val="3680"/>
              </a:lnSpc>
              <a:spcBef>
                <a:spcPts val="0"/>
              </a:spcBef>
              <a:buClr>
                <a:schemeClr val="accent1"/>
              </a:buClr>
              <a:buSzPct val="105000"/>
              <a:buFont typeface="Arial" panose="020B0604020202020204" pitchFamily="34" charset="0"/>
              <a:buNone/>
              <a:tabLst>
                <a:tab pos="173038" algn="l"/>
              </a:tabLst>
              <a:defRPr lang="en-US" sz="2800" b="0" i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</a:lstStyle>
          <a:p>
            <a:pPr lvl="0"/>
            <a:r>
              <a:rPr lang="en-US" dirty="0"/>
              <a:t>“	Quote goes here.”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1" name="Freeform 1">
            <a:extLst>
              <a:ext uri="{FF2B5EF4-FFF2-40B4-BE49-F238E27FC236}">
                <a16:creationId xmlns:a16="http://schemas.microsoft.com/office/drawing/2014/main" id="{C6AFBDD9-A4CC-4FCE-8947-C9629C70375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/>
              </a:solidFill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884989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/>
              <a:pPr/>
              <a:t>‹#›</a:t>
            </a:fld>
            <a:endParaRPr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610744"/>
            <a:r>
              <a:rPr lang="en-US">
                <a:ea typeface="ＭＳ Ｐゴシック" charset="0"/>
              </a:rPr>
              <a:t>Presentation ID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" y="3562350"/>
            <a:ext cx="5551460" cy="609600"/>
          </a:xfrm>
          <a:prstGeom prst="rect">
            <a:avLst/>
          </a:prstGeom>
        </p:spPr>
        <p:txBody>
          <a:bodyPr/>
          <a:lstStyle>
            <a:lvl1pPr marL="1785" indent="0" algn="l">
              <a:spcBef>
                <a:spcPts val="0"/>
              </a:spcBef>
              <a:buNone/>
              <a:defRPr lang="en-US" sz="14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 dirty="0"/>
              <a:t>Click to edit Source Name</a:t>
            </a:r>
          </a:p>
          <a:p>
            <a:pPr lvl="0"/>
            <a:r>
              <a:rPr lang="en-US" dirty="0"/>
              <a:t>Company Name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6616" y="1600200"/>
            <a:ext cx="7795985" cy="1733550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ts val="3680"/>
              </a:lnSpc>
              <a:spcBef>
                <a:spcPts val="0"/>
              </a:spcBef>
              <a:buClr>
                <a:schemeClr val="accent1"/>
              </a:buClr>
              <a:buSzPct val="105000"/>
              <a:buFont typeface="Arial" panose="020B0604020202020204" pitchFamily="34" charset="0"/>
              <a:buNone/>
              <a:tabLst>
                <a:tab pos="173038" algn="l"/>
              </a:tabLst>
              <a:defRPr lang="en-US" sz="2800" b="0" i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</a:lstStyle>
          <a:p>
            <a:pPr lvl="0"/>
            <a:r>
              <a:rPr lang="en-US" dirty="0"/>
              <a:t>“	Quote goes here.”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1" name="Freeform 1">
            <a:extLst>
              <a:ext uri="{FF2B5EF4-FFF2-40B4-BE49-F238E27FC236}">
                <a16:creationId xmlns:a16="http://schemas.microsoft.com/office/drawing/2014/main" id="{C6AFBDD9-A4CC-4FCE-8947-C9629C70375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/>
              </a:solidFill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3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25" y="218947"/>
            <a:ext cx="8513064" cy="76543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52925" y="1077913"/>
            <a:ext cx="8513064" cy="3398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884989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/>
              <a:pPr/>
              <a:t>‹#›</a:t>
            </a:fld>
            <a:endParaRPr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610744"/>
            <a:r>
              <a:rPr lang="en-US">
                <a:ea typeface="ＭＳ Ｐゴシック" charset="0"/>
              </a:rPr>
              <a:t>Presentation ID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9" name="Freeform 1">
            <a:extLst>
              <a:ext uri="{FF2B5EF4-FFF2-40B4-BE49-F238E27FC236}">
                <a16:creationId xmlns:a16="http://schemas.microsoft.com/office/drawing/2014/main" id="{C6AFBDD9-A4CC-4FCE-8947-C9629C70375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/>
              </a:solidFill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7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9143918" cy="5143500"/>
          </a:xfrm>
          <a:prstGeom prst="rect">
            <a:avLst/>
          </a:prstGeom>
          <a:solidFill>
            <a:srgbClr val="00BCEB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endParaRPr lang="en-US" sz="1400" dirty="0" err="1">
              <a:solidFill>
                <a:srgbClr val="00BCEB"/>
              </a:solidFill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475488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Segue</a:t>
            </a:r>
          </a:p>
        </p:txBody>
      </p:sp>
      <p:sp>
        <p:nvSpPr>
          <p:cNvPr id="6" name="Freeform 1">
            <a:extLst>
              <a:ext uri="{FF2B5EF4-FFF2-40B4-BE49-F238E27FC236}">
                <a16:creationId xmlns:a16="http://schemas.microsoft.com/office/drawing/2014/main" id="{DC6CEB94-1C3A-44CF-975B-E1EDEC8CE007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7" name="Freeform 1">
            <a:extLst>
              <a:ext uri="{FF2B5EF4-FFF2-40B4-BE49-F238E27FC236}">
                <a16:creationId xmlns:a16="http://schemas.microsoft.com/office/drawing/2014/main" id="{2EA5CB29-0449-412E-B1B0-9FE49BE1DBE1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09738" y="0"/>
            <a:ext cx="3834262" cy="5148072"/>
          </a:xfrm>
          <a:custGeom>
            <a:avLst/>
            <a:gdLst>
              <a:gd name="T0" fmla="*/ 2946 w 8521"/>
              <a:gd name="T1" fmla="*/ 559 h 11440"/>
              <a:gd name="T2" fmla="*/ 3494 w 8521"/>
              <a:gd name="T3" fmla="*/ 2444 h 11440"/>
              <a:gd name="T4" fmla="*/ 2941 w 8521"/>
              <a:gd name="T5" fmla="*/ 3982 h 11440"/>
              <a:gd name="T6" fmla="*/ 3514 w 8521"/>
              <a:gd name="T7" fmla="*/ 4605 h 11440"/>
              <a:gd name="T8" fmla="*/ 2405 w 8521"/>
              <a:gd name="T9" fmla="*/ 5489 h 11440"/>
              <a:gd name="T10" fmla="*/ 3505 w 8521"/>
              <a:gd name="T11" fmla="*/ 6721 h 11440"/>
              <a:gd name="T12" fmla="*/ 3262 w 8521"/>
              <a:gd name="T13" fmla="*/ 8645 h 11440"/>
              <a:gd name="T14" fmla="*/ 2424 w 8521"/>
              <a:gd name="T15" fmla="*/ 10000 h 11440"/>
              <a:gd name="T16" fmla="*/ 3525 w 8521"/>
              <a:gd name="T17" fmla="*/ 11439 h 11440"/>
              <a:gd name="T18" fmla="*/ 138 w 8521"/>
              <a:gd name="T19" fmla="*/ 11078 h 11440"/>
              <a:gd name="T20" fmla="*/ 260 w 8521"/>
              <a:gd name="T21" fmla="*/ 9596 h 11440"/>
              <a:gd name="T22" fmla="*/ 581 w 8521"/>
              <a:gd name="T23" fmla="*/ 8549 h 11440"/>
              <a:gd name="T24" fmla="*/ 136 w 8521"/>
              <a:gd name="T25" fmla="*/ 6472 h 11440"/>
              <a:gd name="T26" fmla="*/ 51 w 8521"/>
              <a:gd name="T27" fmla="*/ 4783 h 11440"/>
              <a:gd name="T28" fmla="*/ 138 w 8521"/>
              <a:gd name="T29" fmla="*/ 4191 h 11440"/>
              <a:gd name="T30" fmla="*/ 1152 w 8521"/>
              <a:gd name="T31" fmla="*/ 3355 h 11440"/>
              <a:gd name="T32" fmla="*/ 3 w 8521"/>
              <a:gd name="T33" fmla="*/ 2274 h 11440"/>
              <a:gd name="T34" fmla="*/ 26 w 8521"/>
              <a:gd name="T35" fmla="*/ 158 h 11440"/>
              <a:gd name="T36" fmla="*/ 6852 w 8521"/>
              <a:gd name="T37" fmla="*/ 703 h 11440"/>
              <a:gd name="T38" fmla="*/ 6406 w 8521"/>
              <a:gd name="T39" fmla="*/ 2780 h 11440"/>
              <a:gd name="T40" fmla="*/ 5833 w 8521"/>
              <a:gd name="T41" fmla="*/ 4416 h 11440"/>
              <a:gd name="T42" fmla="*/ 6973 w 8521"/>
              <a:gd name="T43" fmla="*/ 5633 h 11440"/>
              <a:gd name="T44" fmla="*/ 6722 w 8521"/>
              <a:gd name="T45" fmla="*/ 6111 h 11440"/>
              <a:gd name="T46" fmla="*/ 5895 w 8521"/>
              <a:gd name="T47" fmla="*/ 7051 h 11440"/>
              <a:gd name="T48" fmla="*/ 6401 w 8521"/>
              <a:gd name="T49" fmla="*/ 8484 h 11440"/>
              <a:gd name="T50" fmla="*/ 6951 w 8521"/>
              <a:gd name="T51" fmla="*/ 10423 h 11440"/>
              <a:gd name="T52" fmla="*/ 4629 w 8521"/>
              <a:gd name="T53" fmla="*/ 11439 h 11440"/>
              <a:gd name="T54" fmla="*/ 3480 w 8521"/>
              <a:gd name="T55" fmla="*/ 10200 h 11440"/>
              <a:gd name="T56" fmla="*/ 4055 w 8521"/>
              <a:gd name="T57" fmla="*/ 8484 h 11440"/>
              <a:gd name="T58" fmla="*/ 4572 w 8521"/>
              <a:gd name="T59" fmla="*/ 6518 h 11440"/>
              <a:gd name="T60" fmla="*/ 3483 w 8521"/>
              <a:gd name="T61" fmla="*/ 5638 h 11440"/>
              <a:gd name="T62" fmla="*/ 4171 w 8521"/>
              <a:gd name="T63" fmla="*/ 5054 h 11440"/>
              <a:gd name="T64" fmla="*/ 4561 w 8521"/>
              <a:gd name="T65" fmla="*/ 4213 h 11440"/>
              <a:gd name="T66" fmla="*/ 4050 w 8521"/>
              <a:gd name="T67" fmla="*/ 2780 h 11440"/>
              <a:gd name="T68" fmla="*/ 3604 w 8521"/>
              <a:gd name="T69" fmla="*/ 703 h 11440"/>
              <a:gd name="T70" fmla="*/ 8520 w 8521"/>
              <a:gd name="T71" fmla="*/ 545 h 11440"/>
              <a:gd name="T72" fmla="*/ 8520 w 8521"/>
              <a:gd name="T73" fmla="*/ 6283 h 11440"/>
              <a:gd name="T74" fmla="*/ 8102 w 8521"/>
              <a:gd name="T75" fmla="*/ 11425 h 11440"/>
              <a:gd name="T76" fmla="*/ 8071 w 8521"/>
              <a:gd name="T77" fmla="*/ 10172 h 11440"/>
              <a:gd name="T78" fmla="*/ 7095 w 8521"/>
              <a:gd name="T79" fmla="*/ 8702 h 11440"/>
              <a:gd name="T80" fmla="*/ 6954 w 8521"/>
              <a:gd name="T81" fmla="*/ 6989 h 11440"/>
              <a:gd name="T82" fmla="*/ 7524 w 8521"/>
              <a:gd name="T83" fmla="*/ 5113 h 11440"/>
              <a:gd name="T84" fmla="*/ 6931 w 8521"/>
              <a:gd name="T85" fmla="*/ 4540 h 11440"/>
              <a:gd name="T86" fmla="*/ 8037 w 8521"/>
              <a:gd name="T87" fmla="*/ 3615 h 11440"/>
              <a:gd name="T88" fmla="*/ 7535 w 8521"/>
              <a:gd name="T89" fmla="*/ 2828 h 11440"/>
              <a:gd name="T90" fmla="*/ 8009 w 8521"/>
              <a:gd name="T91" fmla="*/ 832 h 11440"/>
              <a:gd name="T92" fmla="*/ 1764 w 8521"/>
              <a:gd name="T93" fmla="*/ 8552 h 11440"/>
              <a:gd name="T94" fmla="*/ 1764 w 8521"/>
              <a:gd name="T95" fmla="*/ 6269 h 11440"/>
              <a:gd name="T96" fmla="*/ 1764 w 8521"/>
              <a:gd name="T97" fmla="*/ 5127 h 11440"/>
              <a:gd name="T98" fmla="*/ 1764 w 8521"/>
              <a:gd name="T99" fmla="*/ 1710 h 11440"/>
              <a:gd name="T100" fmla="*/ 5224 w 8521"/>
              <a:gd name="T101" fmla="*/ 9627 h 11440"/>
              <a:gd name="T102" fmla="*/ 5224 w 8521"/>
              <a:gd name="T103" fmla="*/ 7344 h 11440"/>
              <a:gd name="T104" fmla="*/ 5224 w 8521"/>
              <a:gd name="T105" fmla="*/ 6202 h 11440"/>
              <a:gd name="T106" fmla="*/ 5224 w 8521"/>
              <a:gd name="T107" fmla="*/ 2785 h 11440"/>
              <a:gd name="T108" fmla="*/ 5224 w 8521"/>
              <a:gd name="T109" fmla="*/ 502 h 1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521" h="11440">
                <a:moveTo>
                  <a:pt x="1174" y="0"/>
                </a:moveTo>
                <a:cubicBezTo>
                  <a:pt x="1179" y="309"/>
                  <a:pt x="1437" y="559"/>
                  <a:pt x="1750" y="559"/>
                </a:cubicBezTo>
                <a:lnTo>
                  <a:pt x="1764" y="559"/>
                </a:lnTo>
                <a:cubicBezTo>
                  <a:pt x="2078" y="559"/>
                  <a:pt x="2336" y="309"/>
                  <a:pt x="2340" y="0"/>
                </a:cubicBezTo>
                <a:lnTo>
                  <a:pt x="3522" y="0"/>
                </a:lnTo>
                <a:cubicBezTo>
                  <a:pt x="3521" y="53"/>
                  <a:pt x="3513" y="107"/>
                  <a:pt x="3497" y="158"/>
                </a:cubicBezTo>
                <a:cubicBezTo>
                  <a:pt x="3423" y="389"/>
                  <a:pt x="3206" y="559"/>
                  <a:pt x="2946" y="559"/>
                </a:cubicBezTo>
                <a:cubicBezTo>
                  <a:pt x="2537" y="559"/>
                  <a:pt x="2230" y="982"/>
                  <a:pt x="2438" y="1411"/>
                </a:cubicBezTo>
                <a:cubicBezTo>
                  <a:pt x="2529" y="1592"/>
                  <a:pt x="2715" y="1702"/>
                  <a:pt x="2915" y="1702"/>
                </a:cubicBezTo>
                <a:lnTo>
                  <a:pt x="2946" y="1702"/>
                </a:lnTo>
                <a:cubicBezTo>
                  <a:pt x="3124" y="1702"/>
                  <a:pt x="3285" y="1783"/>
                  <a:pt x="3389" y="1910"/>
                </a:cubicBezTo>
                <a:cubicBezTo>
                  <a:pt x="3446" y="1981"/>
                  <a:pt x="3488" y="2066"/>
                  <a:pt x="3508" y="2159"/>
                </a:cubicBezTo>
                <a:cubicBezTo>
                  <a:pt x="3516" y="2195"/>
                  <a:pt x="3519" y="2235"/>
                  <a:pt x="3519" y="2274"/>
                </a:cubicBezTo>
                <a:cubicBezTo>
                  <a:pt x="3519" y="2334"/>
                  <a:pt x="3511" y="2390"/>
                  <a:pt x="3494" y="2444"/>
                </a:cubicBezTo>
                <a:cubicBezTo>
                  <a:pt x="3420" y="2675"/>
                  <a:pt x="3203" y="2844"/>
                  <a:pt x="2944" y="2844"/>
                </a:cubicBezTo>
                <a:cubicBezTo>
                  <a:pt x="2659" y="2844"/>
                  <a:pt x="2424" y="3050"/>
                  <a:pt x="2376" y="3319"/>
                </a:cubicBezTo>
                <a:cubicBezTo>
                  <a:pt x="2376" y="3324"/>
                  <a:pt x="2374" y="3333"/>
                  <a:pt x="2374" y="3338"/>
                </a:cubicBezTo>
                <a:cubicBezTo>
                  <a:pt x="2371" y="3344"/>
                  <a:pt x="2371" y="3350"/>
                  <a:pt x="2371" y="3355"/>
                </a:cubicBezTo>
                <a:cubicBezTo>
                  <a:pt x="2359" y="3468"/>
                  <a:pt x="2379" y="3592"/>
                  <a:pt x="2447" y="3716"/>
                </a:cubicBezTo>
                <a:cubicBezTo>
                  <a:pt x="2534" y="3883"/>
                  <a:pt x="2715" y="3982"/>
                  <a:pt x="2907" y="3982"/>
                </a:cubicBezTo>
                <a:lnTo>
                  <a:pt x="2941" y="3982"/>
                </a:lnTo>
                <a:cubicBezTo>
                  <a:pt x="3119" y="3982"/>
                  <a:pt x="3279" y="4064"/>
                  <a:pt x="3384" y="4191"/>
                </a:cubicBezTo>
                <a:cubicBezTo>
                  <a:pt x="3440" y="4261"/>
                  <a:pt x="3483" y="4346"/>
                  <a:pt x="3502" y="4439"/>
                </a:cubicBezTo>
                <a:cubicBezTo>
                  <a:pt x="3511" y="4476"/>
                  <a:pt x="3514" y="4515"/>
                  <a:pt x="3514" y="4555"/>
                </a:cubicBezTo>
                <a:lnTo>
                  <a:pt x="3514" y="4557"/>
                </a:lnTo>
                <a:lnTo>
                  <a:pt x="3514" y="4560"/>
                </a:lnTo>
                <a:lnTo>
                  <a:pt x="3514" y="4577"/>
                </a:lnTo>
                <a:lnTo>
                  <a:pt x="3514" y="4605"/>
                </a:lnTo>
                <a:cubicBezTo>
                  <a:pt x="3511" y="4667"/>
                  <a:pt x="3494" y="4727"/>
                  <a:pt x="3471" y="4783"/>
                </a:cubicBezTo>
                <a:cubicBezTo>
                  <a:pt x="3440" y="4851"/>
                  <a:pt x="3398" y="4913"/>
                  <a:pt x="3347" y="4964"/>
                </a:cubicBezTo>
                <a:cubicBezTo>
                  <a:pt x="3322" y="4989"/>
                  <a:pt x="3294" y="5015"/>
                  <a:pt x="3262" y="5034"/>
                </a:cubicBezTo>
                <a:cubicBezTo>
                  <a:pt x="3167" y="5099"/>
                  <a:pt x="3048" y="5136"/>
                  <a:pt x="2921" y="5130"/>
                </a:cubicBezTo>
                <a:cubicBezTo>
                  <a:pt x="2896" y="5130"/>
                  <a:pt x="2870" y="5130"/>
                  <a:pt x="2845" y="5133"/>
                </a:cubicBezTo>
                <a:cubicBezTo>
                  <a:pt x="2644" y="5167"/>
                  <a:pt x="2481" y="5300"/>
                  <a:pt x="2407" y="5480"/>
                </a:cubicBezTo>
                <a:cubicBezTo>
                  <a:pt x="2407" y="5483"/>
                  <a:pt x="2405" y="5486"/>
                  <a:pt x="2405" y="5489"/>
                </a:cubicBezTo>
                <a:cubicBezTo>
                  <a:pt x="2402" y="5494"/>
                  <a:pt x="2402" y="5497"/>
                  <a:pt x="2399" y="5503"/>
                </a:cubicBezTo>
                <a:cubicBezTo>
                  <a:pt x="2382" y="5556"/>
                  <a:pt x="2371" y="5613"/>
                  <a:pt x="2368" y="5666"/>
                </a:cubicBezTo>
                <a:cubicBezTo>
                  <a:pt x="2365" y="5764"/>
                  <a:pt x="2385" y="5869"/>
                  <a:pt x="2436" y="5973"/>
                </a:cubicBezTo>
                <a:cubicBezTo>
                  <a:pt x="2526" y="6154"/>
                  <a:pt x="2712" y="6264"/>
                  <a:pt x="2913" y="6264"/>
                </a:cubicBezTo>
                <a:lnTo>
                  <a:pt x="2944" y="6264"/>
                </a:lnTo>
                <a:cubicBezTo>
                  <a:pt x="3121" y="6264"/>
                  <a:pt x="3282" y="6345"/>
                  <a:pt x="3387" y="6472"/>
                </a:cubicBezTo>
                <a:cubicBezTo>
                  <a:pt x="3443" y="6543"/>
                  <a:pt x="3485" y="6628"/>
                  <a:pt x="3505" y="6721"/>
                </a:cubicBezTo>
                <a:cubicBezTo>
                  <a:pt x="3514" y="6757"/>
                  <a:pt x="3516" y="6797"/>
                  <a:pt x="3516" y="6836"/>
                </a:cubicBezTo>
                <a:cubicBezTo>
                  <a:pt x="3516" y="6896"/>
                  <a:pt x="3508" y="6952"/>
                  <a:pt x="3491" y="7006"/>
                </a:cubicBezTo>
                <a:cubicBezTo>
                  <a:pt x="3418" y="7237"/>
                  <a:pt x="3200" y="7406"/>
                  <a:pt x="2941" y="7406"/>
                </a:cubicBezTo>
                <a:cubicBezTo>
                  <a:pt x="2523" y="7406"/>
                  <a:pt x="2210" y="7847"/>
                  <a:pt x="2447" y="8284"/>
                </a:cubicBezTo>
                <a:cubicBezTo>
                  <a:pt x="2537" y="8453"/>
                  <a:pt x="2723" y="8555"/>
                  <a:pt x="2918" y="8547"/>
                </a:cubicBezTo>
                <a:cubicBezTo>
                  <a:pt x="3006" y="8544"/>
                  <a:pt x="3087" y="8561"/>
                  <a:pt x="3164" y="8592"/>
                </a:cubicBezTo>
                <a:cubicBezTo>
                  <a:pt x="3200" y="8606"/>
                  <a:pt x="3231" y="8626"/>
                  <a:pt x="3262" y="8645"/>
                </a:cubicBezTo>
                <a:cubicBezTo>
                  <a:pt x="3294" y="8668"/>
                  <a:pt x="3322" y="8690"/>
                  <a:pt x="3347" y="8716"/>
                </a:cubicBezTo>
                <a:cubicBezTo>
                  <a:pt x="3452" y="8820"/>
                  <a:pt x="3516" y="8961"/>
                  <a:pt x="3516" y="9119"/>
                </a:cubicBezTo>
                <a:cubicBezTo>
                  <a:pt x="3516" y="9198"/>
                  <a:pt x="3500" y="9275"/>
                  <a:pt x="3471" y="9342"/>
                </a:cubicBezTo>
                <a:cubicBezTo>
                  <a:pt x="3440" y="9410"/>
                  <a:pt x="3398" y="9472"/>
                  <a:pt x="3347" y="9523"/>
                </a:cubicBezTo>
                <a:cubicBezTo>
                  <a:pt x="3322" y="9548"/>
                  <a:pt x="3294" y="9574"/>
                  <a:pt x="3262" y="9593"/>
                </a:cubicBezTo>
                <a:cubicBezTo>
                  <a:pt x="3167" y="9658"/>
                  <a:pt x="3048" y="9695"/>
                  <a:pt x="2921" y="9689"/>
                </a:cubicBezTo>
                <a:cubicBezTo>
                  <a:pt x="2709" y="9681"/>
                  <a:pt x="2512" y="9808"/>
                  <a:pt x="2424" y="10000"/>
                </a:cubicBezTo>
                <a:cubicBezTo>
                  <a:pt x="2396" y="10065"/>
                  <a:pt x="2379" y="10127"/>
                  <a:pt x="2371" y="10186"/>
                </a:cubicBezTo>
                <a:cubicBezTo>
                  <a:pt x="2348" y="10316"/>
                  <a:pt x="2371" y="10457"/>
                  <a:pt x="2447" y="10601"/>
                </a:cubicBezTo>
                <a:cubicBezTo>
                  <a:pt x="2534" y="10767"/>
                  <a:pt x="2715" y="10866"/>
                  <a:pt x="2907" y="10866"/>
                </a:cubicBezTo>
                <a:lnTo>
                  <a:pt x="2941" y="10866"/>
                </a:lnTo>
                <a:cubicBezTo>
                  <a:pt x="3119" y="10866"/>
                  <a:pt x="3279" y="10948"/>
                  <a:pt x="3384" y="11075"/>
                </a:cubicBezTo>
                <a:cubicBezTo>
                  <a:pt x="3443" y="11146"/>
                  <a:pt x="3483" y="11230"/>
                  <a:pt x="3514" y="11326"/>
                </a:cubicBezTo>
                <a:cubicBezTo>
                  <a:pt x="3522" y="11362"/>
                  <a:pt x="3525" y="11400"/>
                  <a:pt x="3525" y="11439"/>
                </a:cubicBezTo>
                <a:lnTo>
                  <a:pt x="2348" y="11439"/>
                </a:lnTo>
                <a:cubicBezTo>
                  <a:pt x="2347" y="11127"/>
                  <a:pt x="2090" y="10872"/>
                  <a:pt x="1772" y="10872"/>
                </a:cubicBezTo>
                <a:lnTo>
                  <a:pt x="1758" y="10872"/>
                </a:lnTo>
                <a:cubicBezTo>
                  <a:pt x="1440" y="10872"/>
                  <a:pt x="1185" y="11124"/>
                  <a:pt x="1183" y="11439"/>
                </a:cubicBezTo>
                <a:lnTo>
                  <a:pt x="9" y="11439"/>
                </a:lnTo>
                <a:cubicBezTo>
                  <a:pt x="10" y="11400"/>
                  <a:pt x="12" y="11362"/>
                  <a:pt x="20" y="11326"/>
                </a:cubicBezTo>
                <a:cubicBezTo>
                  <a:pt x="37" y="11233"/>
                  <a:pt x="79" y="11148"/>
                  <a:pt x="138" y="11078"/>
                </a:cubicBezTo>
                <a:cubicBezTo>
                  <a:pt x="243" y="10951"/>
                  <a:pt x="404" y="10869"/>
                  <a:pt x="581" y="10869"/>
                </a:cubicBezTo>
                <a:lnTo>
                  <a:pt x="615" y="10869"/>
                </a:lnTo>
                <a:cubicBezTo>
                  <a:pt x="804" y="10869"/>
                  <a:pt x="985" y="10770"/>
                  <a:pt x="1075" y="10604"/>
                </a:cubicBezTo>
                <a:cubicBezTo>
                  <a:pt x="1154" y="10460"/>
                  <a:pt x="1177" y="10316"/>
                  <a:pt x="1152" y="10189"/>
                </a:cubicBezTo>
                <a:cubicBezTo>
                  <a:pt x="1143" y="10127"/>
                  <a:pt x="1126" y="10065"/>
                  <a:pt x="1098" y="10003"/>
                </a:cubicBezTo>
                <a:cubicBezTo>
                  <a:pt x="1010" y="9811"/>
                  <a:pt x="813" y="9684"/>
                  <a:pt x="601" y="9692"/>
                </a:cubicBezTo>
                <a:cubicBezTo>
                  <a:pt x="474" y="9698"/>
                  <a:pt x="356" y="9661"/>
                  <a:pt x="260" y="9596"/>
                </a:cubicBezTo>
                <a:cubicBezTo>
                  <a:pt x="229" y="9574"/>
                  <a:pt x="200" y="9551"/>
                  <a:pt x="175" y="9526"/>
                </a:cubicBezTo>
                <a:cubicBezTo>
                  <a:pt x="121" y="9475"/>
                  <a:pt x="79" y="9413"/>
                  <a:pt x="51" y="9345"/>
                </a:cubicBezTo>
                <a:cubicBezTo>
                  <a:pt x="23" y="9277"/>
                  <a:pt x="6" y="9201"/>
                  <a:pt x="6" y="9122"/>
                </a:cubicBezTo>
                <a:cubicBezTo>
                  <a:pt x="6" y="8964"/>
                  <a:pt x="72" y="8824"/>
                  <a:pt x="175" y="8719"/>
                </a:cubicBezTo>
                <a:cubicBezTo>
                  <a:pt x="201" y="8694"/>
                  <a:pt x="229" y="8668"/>
                  <a:pt x="260" y="8648"/>
                </a:cubicBezTo>
                <a:cubicBezTo>
                  <a:pt x="291" y="8626"/>
                  <a:pt x="326" y="8610"/>
                  <a:pt x="359" y="8595"/>
                </a:cubicBezTo>
                <a:cubicBezTo>
                  <a:pt x="427" y="8567"/>
                  <a:pt x="502" y="8549"/>
                  <a:pt x="581" y="8549"/>
                </a:cubicBezTo>
                <a:cubicBezTo>
                  <a:pt x="991" y="8549"/>
                  <a:pt x="1301" y="8126"/>
                  <a:pt x="1089" y="7697"/>
                </a:cubicBezTo>
                <a:cubicBezTo>
                  <a:pt x="1002" y="7517"/>
                  <a:pt x="816" y="7406"/>
                  <a:pt x="615" y="7406"/>
                </a:cubicBezTo>
                <a:lnTo>
                  <a:pt x="581" y="7406"/>
                </a:lnTo>
                <a:cubicBezTo>
                  <a:pt x="322" y="7406"/>
                  <a:pt x="105" y="7237"/>
                  <a:pt x="31" y="7006"/>
                </a:cubicBezTo>
                <a:cubicBezTo>
                  <a:pt x="14" y="6952"/>
                  <a:pt x="6" y="6896"/>
                  <a:pt x="6" y="6836"/>
                </a:cubicBezTo>
                <a:cubicBezTo>
                  <a:pt x="6" y="6797"/>
                  <a:pt x="9" y="6757"/>
                  <a:pt x="17" y="6721"/>
                </a:cubicBezTo>
                <a:cubicBezTo>
                  <a:pt x="34" y="6628"/>
                  <a:pt x="76" y="6543"/>
                  <a:pt x="136" y="6472"/>
                </a:cubicBezTo>
                <a:cubicBezTo>
                  <a:pt x="240" y="6345"/>
                  <a:pt x="401" y="6264"/>
                  <a:pt x="579" y="6264"/>
                </a:cubicBezTo>
                <a:cubicBezTo>
                  <a:pt x="906" y="6264"/>
                  <a:pt x="1171" y="5993"/>
                  <a:pt x="1154" y="5666"/>
                </a:cubicBezTo>
                <a:cubicBezTo>
                  <a:pt x="1152" y="5593"/>
                  <a:pt x="1132" y="5517"/>
                  <a:pt x="1098" y="5441"/>
                </a:cubicBezTo>
                <a:cubicBezTo>
                  <a:pt x="1010" y="5249"/>
                  <a:pt x="813" y="5122"/>
                  <a:pt x="601" y="5130"/>
                </a:cubicBezTo>
                <a:cubicBezTo>
                  <a:pt x="474" y="5136"/>
                  <a:pt x="356" y="5099"/>
                  <a:pt x="260" y="5034"/>
                </a:cubicBezTo>
                <a:cubicBezTo>
                  <a:pt x="229" y="5012"/>
                  <a:pt x="200" y="4989"/>
                  <a:pt x="175" y="4964"/>
                </a:cubicBezTo>
                <a:cubicBezTo>
                  <a:pt x="121" y="4913"/>
                  <a:pt x="79" y="4851"/>
                  <a:pt x="51" y="4783"/>
                </a:cubicBezTo>
                <a:cubicBezTo>
                  <a:pt x="28" y="4730"/>
                  <a:pt x="14" y="4667"/>
                  <a:pt x="9" y="4605"/>
                </a:cubicBezTo>
                <a:lnTo>
                  <a:pt x="9" y="4577"/>
                </a:lnTo>
                <a:lnTo>
                  <a:pt x="9" y="4560"/>
                </a:lnTo>
                <a:lnTo>
                  <a:pt x="9" y="4557"/>
                </a:lnTo>
                <a:lnTo>
                  <a:pt x="9" y="4555"/>
                </a:lnTo>
                <a:cubicBezTo>
                  <a:pt x="9" y="4515"/>
                  <a:pt x="11" y="4476"/>
                  <a:pt x="20" y="4439"/>
                </a:cubicBezTo>
                <a:cubicBezTo>
                  <a:pt x="37" y="4346"/>
                  <a:pt x="79" y="4261"/>
                  <a:pt x="138" y="4191"/>
                </a:cubicBezTo>
                <a:cubicBezTo>
                  <a:pt x="243" y="4064"/>
                  <a:pt x="404" y="3982"/>
                  <a:pt x="581" y="3982"/>
                </a:cubicBezTo>
                <a:lnTo>
                  <a:pt x="615" y="3982"/>
                </a:lnTo>
                <a:cubicBezTo>
                  <a:pt x="644" y="3982"/>
                  <a:pt x="672" y="3979"/>
                  <a:pt x="697" y="3976"/>
                </a:cubicBezTo>
                <a:cubicBezTo>
                  <a:pt x="886" y="3939"/>
                  <a:pt x="1044" y="3807"/>
                  <a:pt x="1115" y="3632"/>
                </a:cubicBezTo>
                <a:cubicBezTo>
                  <a:pt x="1115" y="3626"/>
                  <a:pt x="1118" y="3623"/>
                  <a:pt x="1118" y="3621"/>
                </a:cubicBezTo>
                <a:cubicBezTo>
                  <a:pt x="1120" y="3615"/>
                  <a:pt x="1120" y="3612"/>
                  <a:pt x="1123" y="3606"/>
                </a:cubicBezTo>
                <a:cubicBezTo>
                  <a:pt x="1152" y="3519"/>
                  <a:pt x="1160" y="3434"/>
                  <a:pt x="1152" y="3355"/>
                </a:cubicBezTo>
                <a:lnTo>
                  <a:pt x="1152" y="3347"/>
                </a:lnTo>
                <a:cubicBezTo>
                  <a:pt x="1149" y="3335"/>
                  <a:pt x="1149" y="3324"/>
                  <a:pt x="1146" y="3313"/>
                </a:cubicBezTo>
                <a:cubicBezTo>
                  <a:pt x="1135" y="3254"/>
                  <a:pt x="1115" y="3194"/>
                  <a:pt x="1087" y="3135"/>
                </a:cubicBezTo>
                <a:cubicBezTo>
                  <a:pt x="999" y="2955"/>
                  <a:pt x="813" y="2844"/>
                  <a:pt x="613" y="2844"/>
                </a:cubicBezTo>
                <a:lnTo>
                  <a:pt x="579" y="2844"/>
                </a:lnTo>
                <a:cubicBezTo>
                  <a:pt x="319" y="2844"/>
                  <a:pt x="102" y="2675"/>
                  <a:pt x="28" y="2444"/>
                </a:cubicBezTo>
                <a:cubicBezTo>
                  <a:pt x="11" y="2390"/>
                  <a:pt x="3" y="2334"/>
                  <a:pt x="3" y="2274"/>
                </a:cubicBezTo>
                <a:cubicBezTo>
                  <a:pt x="3" y="2235"/>
                  <a:pt x="6" y="2195"/>
                  <a:pt x="14" y="2159"/>
                </a:cubicBezTo>
                <a:cubicBezTo>
                  <a:pt x="31" y="2066"/>
                  <a:pt x="74" y="1981"/>
                  <a:pt x="133" y="1910"/>
                </a:cubicBezTo>
                <a:cubicBezTo>
                  <a:pt x="237" y="1783"/>
                  <a:pt x="398" y="1702"/>
                  <a:pt x="576" y="1702"/>
                </a:cubicBezTo>
                <a:cubicBezTo>
                  <a:pt x="985" y="1702"/>
                  <a:pt x="1295" y="1278"/>
                  <a:pt x="1084" y="849"/>
                </a:cubicBezTo>
                <a:cubicBezTo>
                  <a:pt x="996" y="669"/>
                  <a:pt x="810" y="559"/>
                  <a:pt x="610" y="559"/>
                </a:cubicBezTo>
                <a:lnTo>
                  <a:pt x="576" y="559"/>
                </a:lnTo>
                <a:cubicBezTo>
                  <a:pt x="316" y="559"/>
                  <a:pt x="99" y="389"/>
                  <a:pt x="26" y="158"/>
                </a:cubicBezTo>
                <a:cubicBezTo>
                  <a:pt x="10" y="109"/>
                  <a:pt x="1" y="56"/>
                  <a:pt x="0" y="0"/>
                </a:cubicBezTo>
                <a:lnTo>
                  <a:pt x="1174" y="0"/>
                </a:lnTo>
                <a:close/>
                <a:moveTo>
                  <a:pt x="5840" y="0"/>
                </a:moveTo>
                <a:cubicBezTo>
                  <a:pt x="5849" y="74"/>
                  <a:pt x="5875" y="153"/>
                  <a:pt x="5915" y="229"/>
                </a:cubicBezTo>
                <a:cubicBezTo>
                  <a:pt x="6003" y="395"/>
                  <a:pt x="6183" y="494"/>
                  <a:pt x="6375" y="494"/>
                </a:cubicBezTo>
                <a:lnTo>
                  <a:pt x="6409" y="494"/>
                </a:lnTo>
                <a:cubicBezTo>
                  <a:pt x="6587" y="494"/>
                  <a:pt x="6748" y="576"/>
                  <a:pt x="6852" y="703"/>
                </a:cubicBezTo>
                <a:cubicBezTo>
                  <a:pt x="6909" y="773"/>
                  <a:pt x="6951" y="858"/>
                  <a:pt x="6971" y="951"/>
                </a:cubicBezTo>
                <a:cubicBezTo>
                  <a:pt x="6979" y="988"/>
                  <a:pt x="6982" y="1027"/>
                  <a:pt x="6982" y="1067"/>
                </a:cubicBezTo>
                <a:cubicBezTo>
                  <a:pt x="6982" y="1126"/>
                  <a:pt x="6973" y="1182"/>
                  <a:pt x="6957" y="1236"/>
                </a:cubicBezTo>
                <a:cubicBezTo>
                  <a:pt x="6883" y="1467"/>
                  <a:pt x="6666" y="1637"/>
                  <a:pt x="6406" y="1637"/>
                </a:cubicBezTo>
                <a:cubicBezTo>
                  <a:pt x="5997" y="1637"/>
                  <a:pt x="5689" y="2060"/>
                  <a:pt x="5898" y="2489"/>
                </a:cubicBezTo>
                <a:cubicBezTo>
                  <a:pt x="5989" y="2670"/>
                  <a:pt x="6175" y="2780"/>
                  <a:pt x="6375" y="2780"/>
                </a:cubicBezTo>
                <a:lnTo>
                  <a:pt x="6406" y="2780"/>
                </a:lnTo>
                <a:cubicBezTo>
                  <a:pt x="6584" y="2780"/>
                  <a:pt x="6745" y="2861"/>
                  <a:pt x="6849" y="2988"/>
                </a:cubicBezTo>
                <a:cubicBezTo>
                  <a:pt x="6906" y="3059"/>
                  <a:pt x="6948" y="3144"/>
                  <a:pt x="6968" y="3237"/>
                </a:cubicBezTo>
                <a:cubicBezTo>
                  <a:pt x="6976" y="3273"/>
                  <a:pt x="6979" y="3313"/>
                  <a:pt x="6979" y="3352"/>
                </a:cubicBezTo>
                <a:cubicBezTo>
                  <a:pt x="6979" y="3412"/>
                  <a:pt x="6971" y="3468"/>
                  <a:pt x="6954" y="3522"/>
                </a:cubicBezTo>
                <a:cubicBezTo>
                  <a:pt x="6880" y="3753"/>
                  <a:pt x="6663" y="3922"/>
                  <a:pt x="6403" y="3922"/>
                </a:cubicBezTo>
                <a:cubicBezTo>
                  <a:pt x="6118" y="3922"/>
                  <a:pt x="5884" y="4128"/>
                  <a:pt x="5836" y="4397"/>
                </a:cubicBezTo>
                <a:cubicBezTo>
                  <a:pt x="5836" y="4402"/>
                  <a:pt x="5833" y="4411"/>
                  <a:pt x="5833" y="4416"/>
                </a:cubicBezTo>
                <a:cubicBezTo>
                  <a:pt x="5831" y="4422"/>
                  <a:pt x="5831" y="4428"/>
                  <a:pt x="5831" y="4433"/>
                </a:cubicBezTo>
                <a:cubicBezTo>
                  <a:pt x="5819" y="4546"/>
                  <a:pt x="5839" y="4670"/>
                  <a:pt x="5907" y="4794"/>
                </a:cubicBezTo>
                <a:cubicBezTo>
                  <a:pt x="5994" y="4961"/>
                  <a:pt x="6175" y="5060"/>
                  <a:pt x="6367" y="5060"/>
                </a:cubicBezTo>
                <a:lnTo>
                  <a:pt x="6401" y="5060"/>
                </a:lnTo>
                <a:cubicBezTo>
                  <a:pt x="6578" y="5060"/>
                  <a:pt x="6739" y="5142"/>
                  <a:pt x="6844" y="5268"/>
                </a:cubicBezTo>
                <a:cubicBezTo>
                  <a:pt x="6900" y="5339"/>
                  <a:pt x="6942" y="5424"/>
                  <a:pt x="6962" y="5517"/>
                </a:cubicBezTo>
                <a:cubicBezTo>
                  <a:pt x="6971" y="5554"/>
                  <a:pt x="6973" y="5593"/>
                  <a:pt x="6973" y="5633"/>
                </a:cubicBezTo>
                <a:lnTo>
                  <a:pt x="6973" y="5635"/>
                </a:lnTo>
                <a:lnTo>
                  <a:pt x="6973" y="5638"/>
                </a:lnTo>
                <a:lnTo>
                  <a:pt x="6973" y="5655"/>
                </a:lnTo>
                <a:lnTo>
                  <a:pt x="6973" y="5683"/>
                </a:lnTo>
                <a:cubicBezTo>
                  <a:pt x="6971" y="5744"/>
                  <a:pt x="6954" y="5804"/>
                  <a:pt x="6931" y="5860"/>
                </a:cubicBezTo>
                <a:cubicBezTo>
                  <a:pt x="6900" y="5928"/>
                  <a:pt x="6858" y="5990"/>
                  <a:pt x="6807" y="6041"/>
                </a:cubicBezTo>
                <a:cubicBezTo>
                  <a:pt x="6782" y="6066"/>
                  <a:pt x="6753" y="6091"/>
                  <a:pt x="6722" y="6111"/>
                </a:cubicBezTo>
                <a:cubicBezTo>
                  <a:pt x="6626" y="6176"/>
                  <a:pt x="6508" y="6213"/>
                  <a:pt x="6381" y="6207"/>
                </a:cubicBezTo>
                <a:cubicBezTo>
                  <a:pt x="6355" y="6207"/>
                  <a:pt x="6330" y="6207"/>
                  <a:pt x="6305" y="6210"/>
                </a:cubicBezTo>
                <a:cubicBezTo>
                  <a:pt x="6104" y="6244"/>
                  <a:pt x="5941" y="6377"/>
                  <a:pt x="5867" y="6557"/>
                </a:cubicBezTo>
                <a:cubicBezTo>
                  <a:pt x="5867" y="6560"/>
                  <a:pt x="5864" y="6563"/>
                  <a:pt x="5864" y="6566"/>
                </a:cubicBezTo>
                <a:cubicBezTo>
                  <a:pt x="5862" y="6571"/>
                  <a:pt x="5862" y="6574"/>
                  <a:pt x="5859" y="6580"/>
                </a:cubicBezTo>
                <a:cubicBezTo>
                  <a:pt x="5842" y="6633"/>
                  <a:pt x="5831" y="6690"/>
                  <a:pt x="5828" y="6743"/>
                </a:cubicBezTo>
                <a:cubicBezTo>
                  <a:pt x="5825" y="6842"/>
                  <a:pt x="5845" y="6947"/>
                  <a:pt x="5895" y="7051"/>
                </a:cubicBezTo>
                <a:cubicBezTo>
                  <a:pt x="5986" y="7232"/>
                  <a:pt x="6172" y="7342"/>
                  <a:pt x="6372" y="7342"/>
                </a:cubicBezTo>
                <a:lnTo>
                  <a:pt x="6403" y="7342"/>
                </a:lnTo>
                <a:cubicBezTo>
                  <a:pt x="6581" y="7342"/>
                  <a:pt x="6742" y="7423"/>
                  <a:pt x="6847" y="7550"/>
                </a:cubicBezTo>
                <a:cubicBezTo>
                  <a:pt x="6903" y="7621"/>
                  <a:pt x="6945" y="7706"/>
                  <a:pt x="6965" y="7799"/>
                </a:cubicBezTo>
                <a:cubicBezTo>
                  <a:pt x="6973" y="7835"/>
                  <a:pt x="6976" y="7875"/>
                  <a:pt x="6976" y="7914"/>
                </a:cubicBezTo>
                <a:cubicBezTo>
                  <a:pt x="6976" y="7974"/>
                  <a:pt x="6968" y="8030"/>
                  <a:pt x="6951" y="8084"/>
                </a:cubicBezTo>
                <a:cubicBezTo>
                  <a:pt x="6878" y="8315"/>
                  <a:pt x="6660" y="8484"/>
                  <a:pt x="6401" y="8484"/>
                </a:cubicBezTo>
                <a:cubicBezTo>
                  <a:pt x="5983" y="8484"/>
                  <a:pt x="5670" y="8925"/>
                  <a:pt x="5907" y="9362"/>
                </a:cubicBezTo>
                <a:cubicBezTo>
                  <a:pt x="5997" y="9531"/>
                  <a:pt x="6183" y="9633"/>
                  <a:pt x="6378" y="9625"/>
                </a:cubicBezTo>
                <a:cubicBezTo>
                  <a:pt x="6466" y="9622"/>
                  <a:pt x="6547" y="9639"/>
                  <a:pt x="6624" y="9670"/>
                </a:cubicBezTo>
                <a:cubicBezTo>
                  <a:pt x="6660" y="9684"/>
                  <a:pt x="6691" y="9704"/>
                  <a:pt x="6722" y="9723"/>
                </a:cubicBezTo>
                <a:cubicBezTo>
                  <a:pt x="6753" y="9746"/>
                  <a:pt x="6782" y="9768"/>
                  <a:pt x="6807" y="9794"/>
                </a:cubicBezTo>
                <a:cubicBezTo>
                  <a:pt x="6911" y="9898"/>
                  <a:pt x="6976" y="10039"/>
                  <a:pt x="6976" y="10197"/>
                </a:cubicBezTo>
                <a:cubicBezTo>
                  <a:pt x="6976" y="10276"/>
                  <a:pt x="6959" y="10350"/>
                  <a:pt x="6951" y="10423"/>
                </a:cubicBezTo>
                <a:cubicBezTo>
                  <a:pt x="6920" y="10491"/>
                  <a:pt x="6878" y="10553"/>
                  <a:pt x="6827" y="10604"/>
                </a:cubicBezTo>
                <a:cubicBezTo>
                  <a:pt x="6801" y="10629"/>
                  <a:pt x="6773" y="10655"/>
                  <a:pt x="6742" y="10674"/>
                </a:cubicBezTo>
                <a:cubicBezTo>
                  <a:pt x="6646" y="10739"/>
                  <a:pt x="6528" y="10776"/>
                  <a:pt x="6401" y="10770"/>
                </a:cubicBezTo>
                <a:cubicBezTo>
                  <a:pt x="6189" y="10762"/>
                  <a:pt x="5991" y="10889"/>
                  <a:pt x="5904" y="11081"/>
                </a:cubicBezTo>
                <a:cubicBezTo>
                  <a:pt x="5876" y="11146"/>
                  <a:pt x="5859" y="11208"/>
                  <a:pt x="5850" y="11267"/>
                </a:cubicBezTo>
                <a:cubicBezTo>
                  <a:pt x="5839" y="11322"/>
                  <a:pt x="5836" y="11381"/>
                  <a:pt x="5845" y="11439"/>
                </a:cubicBezTo>
                <a:lnTo>
                  <a:pt x="4629" y="11439"/>
                </a:lnTo>
                <a:cubicBezTo>
                  <a:pt x="4637" y="11378"/>
                  <a:pt x="4637" y="11322"/>
                  <a:pt x="4626" y="11267"/>
                </a:cubicBezTo>
                <a:cubicBezTo>
                  <a:pt x="4617" y="11205"/>
                  <a:pt x="4600" y="11143"/>
                  <a:pt x="4572" y="11081"/>
                </a:cubicBezTo>
                <a:cubicBezTo>
                  <a:pt x="4484" y="10889"/>
                  <a:pt x="4287" y="10762"/>
                  <a:pt x="4075" y="10770"/>
                </a:cubicBezTo>
                <a:cubicBezTo>
                  <a:pt x="3948" y="10776"/>
                  <a:pt x="3830" y="10739"/>
                  <a:pt x="3734" y="10674"/>
                </a:cubicBezTo>
                <a:cubicBezTo>
                  <a:pt x="3703" y="10652"/>
                  <a:pt x="3674" y="10629"/>
                  <a:pt x="3649" y="10604"/>
                </a:cubicBezTo>
                <a:cubicBezTo>
                  <a:pt x="3595" y="10553"/>
                  <a:pt x="3553" y="10491"/>
                  <a:pt x="3525" y="10423"/>
                </a:cubicBezTo>
                <a:cubicBezTo>
                  <a:pt x="3497" y="10355"/>
                  <a:pt x="3480" y="10279"/>
                  <a:pt x="3480" y="10200"/>
                </a:cubicBezTo>
                <a:cubicBezTo>
                  <a:pt x="3480" y="10042"/>
                  <a:pt x="3545" y="9901"/>
                  <a:pt x="3649" y="9797"/>
                </a:cubicBezTo>
                <a:cubicBezTo>
                  <a:pt x="3674" y="9771"/>
                  <a:pt x="3703" y="9746"/>
                  <a:pt x="3734" y="9726"/>
                </a:cubicBezTo>
                <a:cubicBezTo>
                  <a:pt x="3765" y="9704"/>
                  <a:pt x="3799" y="9687"/>
                  <a:pt x="3833" y="9672"/>
                </a:cubicBezTo>
                <a:cubicBezTo>
                  <a:pt x="3900" y="9644"/>
                  <a:pt x="3976" y="9627"/>
                  <a:pt x="4055" y="9627"/>
                </a:cubicBezTo>
                <a:cubicBezTo>
                  <a:pt x="4465" y="9627"/>
                  <a:pt x="4775" y="9204"/>
                  <a:pt x="4563" y="8775"/>
                </a:cubicBezTo>
                <a:cubicBezTo>
                  <a:pt x="4476" y="8595"/>
                  <a:pt x="4290" y="8484"/>
                  <a:pt x="4089" y="8484"/>
                </a:cubicBezTo>
                <a:lnTo>
                  <a:pt x="4055" y="8484"/>
                </a:lnTo>
                <a:cubicBezTo>
                  <a:pt x="3796" y="8484"/>
                  <a:pt x="3579" y="8315"/>
                  <a:pt x="3505" y="8084"/>
                </a:cubicBezTo>
                <a:cubicBezTo>
                  <a:pt x="3488" y="8030"/>
                  <a:pt x="3480" y="7974"/>
                  <a:pt x="3480" y="7914"/>
                </a:cubicBezTo>
                <a:cubicBezTo>
                  <a:pt x="3480" y="7875"/>
                  <a:pt x="3483" y="7835"/>
                  <a:pt x="3491" y="7799"/>
                </a:cubicBezTo>
                <a:cubicBezTo>
                  <a:pt x="3508" y="7706"/>
                  <a:pt x="3550" y="7621"/>
                  <a:pt x="3610" y="7550"/>
                </a:cubicBezTo>
                <a:cubicBezTo>
                  <a:pt x="3714" y="7423"/>
                  <a:pt x="3875" y="7342"/>
                  <a:pt x="4053" y="7342"/>
                </a:cubicBezTo>
                <a:cubicBezTo>
                  <a:pt x="4380" y="7342"/>
                  <a:pt x="4645" y="7071"/>
                  <a:pt x="4628" y="6743"/>
                </a:cubicBezTo>
                <a:cubicBezTo>
                  <a:pt x="4626" y="6670"/>
                  <a:pt x="4606" y="6594"/>
                  <a:pt x="4572" y="6518"/>
                </a:cubicBezTo>
                <a:cubicBezTo>
                  <a:pt x="4484" y="6326"/>
                  <a:pt x="4287" y="6199"/>
                  <a:pt x="4075" y="6207"/>
                </a:cubicBezTo>
                <a:cubicBezTo>
                  <a:pt x="3948" y="6213"/>
                  <a:pt x="3830" y="6176"/>
                  <a:pt x="3734" y="6111"/>
                </a:cubicBezTo>
                <a:cubicBezTo>
                  <a:pt x="3703" y="6089"/>
                  <a:pt x="3674" y="6066"/>
                  <a:pt x="3649" y="6041"/>
                </a:cubicBezTo>
                <a:cubicBezTo>
                  <a:pt x="3595" y="5990"/>
                  <a:pt x="3553" y="5928"/>
                  <a:pt x="3525" y="5860"/>
                </a:cubicBezTo>
                <a:cubicBezTo>
                  <a:pt x="3502" y="5806"/>
                  <a:pt x="3488" y="5744"/>
                  <a:pt x="3483" y="5683"/>
                </a:cubicBezTo>
                <a:lnTo>
                  <a:pt x="3483" y="5655"/>
                </a:lnTo>
                <a:lnTo>
                  <a:pt x="3483" y="5638"/>
                </a:lnTo>
                <a:lnTo>
                  <a:pt x="3483" y="5635"/>
                </a:lnTo>
                <a:lnTo>
                  <a:pt x="3483" y="5633"/>
                </a:lnTo>
                <a:cubicBezTo>
                  <a:pt x="3483" y="5593"/>
                  <a:pt x="3485" y="5554"/>
                  <a:pt x="3494" y="5517"/>
                </a:cubicBezTo>
                <a:cubicBezTo>
                  <a:pt x="3511" y="5424"/>
                  <a:pt x="3553" y="5339"/>
                  <a:pt x="3612" y="5268"/>
                </a:cubicBezTo>
                <a:cubicBezTo>
                  <a:pt x="3717" y="5142"/>
                  <a:pt x="3878" y="5060"/>
                  <a:pt x="4055" y="5060"/>
                </a:cubicBezTo>
                <a:lnTo>
                  <a:pt x="4089" y="5060"/>
                </a:lnTo>
                <a:cubicBezTo>
                  <a:pt x="4118" y="5060"/>
                  <a:pt x="4146" y="5057"/>
                  <a:pt x="4171" y="5054"/>
                </a:cubicBezTo>
                <a:cubicBezTo>
                  <a:pt x="4360" y="5017"/>
                  <a:pt x="4518" y="4885"/>
                  <a:pt x="4589" y="4710"/>
                </a:cubicBezTo>
                <a:cubicBezTo>
                  <a:pt x="4589" y="4704"/>
                  <a:pt x="4592" y="4701"/>
                  <a:pt x="4592" y="4698"/>
                </a:cubicBezTo>
                <a:cubicBezTo>
                  <a:pt x="4594" y="4693"/>
                  <a:pt x="4594" y="4690"/>
                  <a:pt x="4597" y="4684"/>
                </a:cubicBezTo>
                <a:cubicBezTo>
                  <a:pt x="4626" y="4597"/>
                  <a:pt x="4634" y="4512"/>
                  <a:pt x="4626" y="4433"/>
                </a:cubicBezTo>
                <a:lnTo>
                  <a:pt x="4626" y="4425"/>
                </a:lnTo>
                <a:cubicBezTo>
                  <a:pt x="4623" y="4413"/>
                  <a:pt x="4623" y="4402"/>
                  <a:pt x="4620" y="4391"/>
                </a:cubicBezTo>
                <a:cubicBezTo>
                  <a:pt x="4609" y="4332"/>
                  <a:pt x="4589" y="4272"/>
                  <a:pt x="4561" y="4213"/>
                </a:cubicBezTo>
                <a:cubicBezTo>
                  <a:pt x="4473" y="4033"/>
                  <a:pt x="4287" y="3922"/>
                  <a:pt x="4087" y="3922"/>
                </a:cubicBezTo>
                <a:lnTo>
                  <a:pt x="4053" y="3922"/>
                </a:lnTo>
                <a:cubicBezTo>
                  <a:pt x="3793" y="3922"/>
                  <a:pt x="3576" y="3753"/>
                  <a:pt x="3502" y="3522"/>
                </a:cubicBezTo>
                <a:cubicBezTo>
                  <a:pt x="3485" y="3468"/>
                  <a:pt x="3477" y="3412"/>
                  <a:pt x="3477" y="3352"/>
                </a:cubicBezTo>
                <a:cubicBezTo>
                  <a:pt x="3477" y="3313"/>
                  <a:pt x="3480" y="3273"/>
                  <a:pt x="3488" y="3237"/>
                </a:cubicBezTo>
                <a:cubicBezTo>
                  <a:pt x="3505" y="3144"/>
                  <a:pt x="3547" y="3059"/>
                  <a:pt x="3607" y="2988"/>
                </a:cubicBezTo>
                <a:cubicBezTo>
                  <a:pt x="3711" y="2861"/>
                  <a:pt x="3872" y="2780"/>
                  <a:pt x="4050" y="2780"/>
                </a:cubicBezTo>
                <a:cubicBezTo>
                  <a:pt x="4459" y="2780"/>
                  <a:pt x="4769" y="2356"/>
                  <a:pt x="4558" y="1927"/>
                </a:cubicBezTo>
                <a:cubicBezTo>
                  <a:pt x="4470" y="1747"/>
                  <a:pt x="4284" y="1637"/>
                  <a:pt x="4084" y="1637"/>
                </a:cubicBezTo>
                <a:lnTo>
                  <a:pt x="4050" y="1637"/>
                </a:lnTo>
                <a:cubicBezTo>
                  <a:pt x="3790" y="1637"/>
                  <a:pt x="3573" y="1467"/>
                  <a:pt x="3500" y="1236"/>
                </a:cubicBezTo>
                <a:cubicBezTo>
                  <a:pt x="3483" y="1182"/>
                  <a:pt x="3474" y="1126"/>
                  <a:pt x="3474" y="1067"/>
                </a:cubicBezTo>
                <a:cubicBezTo>
                  <a:pt x="3474" y="1027"/>
                  <a:pt x="3477" y="988"/>
                  <a:pt x="3485" y="951"/>
                </a:cubicBezTo>
                <a:cubicBezTo>
                  <a:pt x="3502" y="858"/>
                  <a:pt x="3545" y="773"/>
                  <a:pt x="3604" y="703"/>
                </a:cubicBezTo>
                <a:cubicBezTo>
                  <a:pt x="3708" y="576"/>
                  <a:pt x="3869" y="494"/>
                  <a:pt x="4047" y="494"/>
                </a:cubicBezTo>
                <a:lnTo>
                  <a:pt x="4081" y="494"/>
                </a:lnTo>
                <a:cubicBezTo>
                  <a:pt x="4270" y="494"/>
                  <a:pt x="4451" y="395"/>
                  <a:pt x="4541" y="229"/>
                </a:cubicBezTo>
                <a:cubicBezTo>
                  <a:pt x="4582" y="153"/>
                  <a:pt x="4607" y="74"/>
                  <a:pt x="4616" y="0"/>
                </a:cubicBezTo>
                <a:lnTo>
                  <a:pt x="5840" y="0"/>
                </a:lnTo>
                <a:close/>
                <a:moveTo>
                  <a:pt x="8103" y="0"/>
                </a:moveTo>
                <a:cubicBezTo>
                  <a:pt x="8115" y="273"/>
                  <a:pt x="8287" y="479"/>
                  <a:pt x="8520" y="545"/>
                </a:cubicBezTo>
                <a:lnTo>
                  <a:pt x="8520" y="1730"/>
                </a:lnTo>
                <a:cubicBezTo>
                  <a:pt x="8280" y="1798"/>
                  <a:pt x="8102" y="2018"/>
                  <a:pt x="8102" y="2277"/>
                </a:cubicBezTo>
                <a:cubicBezTo>
                  <a:pt x="8102" y="2537"/>
                  <a:pt x="8277" y="2757"/>
                  <a:pt x="8520" y="2825"/>
                </a:cubicBezTo>
                <a:lnTo>
                  <a:pt x="8520" y="4010"/>
                </a:lnTo>
                <a:cubicBezTo>
                  <a:pt x="8280" y="4078"/>
                  <a:pt x="8105" y="4295"/>
                  <a:pt x="8102" y="4555"/>
                </a:cubicBezTo>
                <a:cubicBezTo>
                  <a:pt x="8102" y="4814"/>
                  <a:pt x="8280" y="5031"/>
                  <a:pt x="8520" y="5099"/>
                </a:cubicBezTo>
                <a:lnTo>
                  <a:pt x="8520" y="6283"/>
                </a:lnTo>
                <a:cubicBezTo>
                  <a:pt x="8280" y="6351"/>
                  <a:pt x="8102" y="6571"/>
                  <a:pt x="8102" y="6831"/>
                </a:cubicBezTo>
                <a:cubicBezTo>
                  <a:pt x="8102" y="7090"/>
                  <a:pt x="8277" y="7311"/>
                  <a:pt x="8520" y="7378"/>
                </a:cubicBezTo>
                <a:lnTo>
                  <a:pt x="8520" y="8563"/>
                </a:lnTo>
                <a:cubicBezTo>
                  <a:pt x="8280" y="8631"/>
                  <a:pt x="8102" y="8851"/>
                  <a:pt x="8102" y="9111"/>
                </a:cubicBezTo>
                <a:cubicBezTo>
                  <a:pt x="8102" y="9371"/>
                  <a:pt x="8277" y="9591"/>
                  <a:pt x="8520" y="9658"/>
                </a:cubicBezTo>
                <a:lnTo>
                  <a:pt x="8520" y="10877"/>
                </a:lnTo>
                <a:cubicBezTo>
                  <a:pt x="8280" y="10945"/>
                  <a:pt x="8102" y="11165"/>
                  <a:pt x="8102" y="11425"/>
                </a:cubicBezTo>
                <a:lnTo>
                  <a:pt x="6928" y="11425"/>
                </a:lnTo>
                <a:cubicBezTo>
                  <a:pt x="6928" y="11385"/>
                  <a:pt x="6931" y="11346"/>
                  <a:pt x="6940" y="11309"/>
                </a:cubicBezTo>
                <a:cubicBezTo>
                  <a:pt x="6959" y="11216"/>
                  <a:pt x="7002" y="11131"/>
                  <a:pt x="7058" y="11061"/>
                </a:cubicBezTo>
                <a:cubicBezTo>
                  <a:pt x="7163" y="10934"/>
                  <a:pt x="7323" y="10852"/>
                  <a:pt x="7501" y="10852"/>
                </a:cubicBezTo>
                <a:lnTo>
                  <a:pt x="7535" y="10852"/>
                </a:lnTo>
                <a:cubicBezTo>
                  <a:pt x="7724" y="10852"/>
                  <a:pt x="7905" y="10753"/>
                  <a:pt x="7995" y="10587"/>
                </a:cubicBezTo>
                <a:cubicBezTo>
                  <a:pt x="8071" y="10443"/>
                  <a:pt x="8097" y="10302"/>
                  <a:pt x="8071" y="10172"/>
                </a:cubicBezTo>
                <a:cubicBezTo>
                  <a:pt x="8063" y="10110"/>
                  <a:pt x="8046" y="10048"/>
                  <a:pt x="8018" y="9986"/>
                </a:cubicBezTo>
                <a:cubicBezTo>
                  <a:pt x="7930" y="9794"/>
                  <a:pt x="7733" y="9667"/>
                  <a:pt x="7521" y="9675"/>
                </a:cubicBezTo>
                <a:cubicBezTo>
                  <a:pt x="7394" y="9681"/>
                  <a:pt x="7275" y="9644"/>
                  <a:pt x="7180" y="9579"/>
                </a:cubicBezTo>
                <a:cubicBezTo>
                  <a:pt x="7148" y="9560"/>
                  <a:pt x="7120" y="9534"/>
                  <a:pt x="7095" y="9509"/>
                </a:cubicBezTo>
                <a:cubicBezTo>
                  <a:pt x="7044" y="9458"/>
                  <a:pt x="7002" y="9396"/>
                  <a:pt x="6971" y="9328"/>
                </a:cubicBezTo>
                <a:cubicBezTo>
                  <a:pt x="6942" y="9260"/>
                  <a:pt x="6926" y="9184"/>
                  <a:pt x="6926" y="9105"/>
                </a:cubicBezTo>
                <a:cubicBezTo>
                  <a:pt x="6926" y="8947"/>
                  <a:pt x="6990" y="8806"/>
                  <a:pt x="7095" y="8702"/>
                </a:cubicBezTo>
                <a:cubicBezTo>
                  <a:pt x="7120" y="8676"/>
                  <a:pt x="7148" y="8654"/>
                  <a:pt x="7180" y="8631"/>
                </a:cubicBezTo>
                <a:cubicBezTo>
                  <a:pt x="7211" y="8611"/>
                  <a:pt x="7242" y="8592"/>
                  <a:pt x="7278" y="8578"/>
                </a:cubicBezTo>
                <a:cubicBezTo>
                  <a:pt x="7346" y="8549"/>
                  <a:pt x="7422" y="8532"/>
                  <a:pt x="7501" y="8532"/>
                </a:cubicBezTo>
                <a:cubicBezTo>
                  <a:pt x="7910" y="8532"/>
                  <a:pt x="8221" y="8109"/>
                  <a:pt x="8009" y="7680"/>
                </a:cubicBezTo>
                <a:cubicBezTo>
                  <a:pt x="7922" y="7502"/>
                  <a:pt x="7735" y="7390"/>
                  <a:pt x="7535" y="7390"/>
                </a:cubicBezTo>
                <a:lnTo>
                  <a:pt x="7504" y="7390"/>
                </a:lnTo>
                <a:cubicBezTo>
                  <a:pt x="7244" y="7390"/>
                  <a:pt x="7027" y="7220"/>
                  <a:pt x="6954" y="6989"/>
                </a:cubicBezTo>
                <a:cubicBezTo>
                  <a:pt x="6937" y="6935"/>
                  <a:pt x="6928" y="6879"/>
                  <a:pt x="6928" y="6820"/>
                </a:cubicBezTo>
                <a:cubicBezTo>
                  <a:pt x="6928" y="6780"/>
                  <a:pt x="6931" y="6741"/>
                  <a:pt x="6940" y="6704"/>
                </a:cubicBezTo>
                <a:cubicBezTo>
                  <a:pt x="6959" y="6611"/>
                  <a:pt x="7002" y="6526"/>
                  <a:pt x="7058" y="6456"/>
                </a:cubicBezTo>
                <a:cubicBezTo>
                  <a:pt x="7163" y="6329"/>
                  <a:pt x="7323" y="6247"/>
                  <a:pt x="7501" y="6247"/>
                </a:cubicBezTo>
                <a:cubicBezTo>
                  <a:pt x="7829" y="6247"/>
                  <a:pt x="8091" y="5976"/>
                  <a:pt x="8077" y="5649"/>
                </a:cubicBezTo>
                <a:cubicBezTo>
                  <a:pt x="8071" y="5576"/>
                  <a:pt x="8054" y="5500"/>
                  <a:pt x="8020" y="5424"/>
                </a:cubicBezTo>
                <a:cubicBezTo>
                  <a:pt x="7933" y="5232"/>
                  <a:pt x="7735" y="5105"/>
                  <a:pt x="7524" y="5113"/>
                </a:cubicBezTo>
                <a:cubicBezTo>
                  <a:pt x="7397" y="5119"/>
                  <a:pt x="7278" y="5082"/>
                  <a:pt x="7182" y="5017"/>
                </a:cubicBezTo>
                <a:cubicBezTo>
                  <a:pt x="7151" y="4998"/>
                  <a:pt x="7123" y="4972"/>
                  <a:pt x="7098" y="4947"/>
                </a:cubicBezTo>
                <a:cubicBezTo>
                  <a:pt x="7047" y="4896"/>
                  <a:pt x="7005" y="4834"/>
                  <a:pt x="6973" y="4766"/>
                </a:cubicBezTo>
                <a:cubicBezTo>
                  <a:pt x="6951" y="4710"/>
                  <a:pt x="6934" y="4650"/>
                  <a:pt x="6931" y="4588"/>
                </a:cubicBezTo>
                <a:lnTo>
                  <a:pt x="6931" y="4560"/>
                </a:lnTo>
                <a:lnTo>
                  <a:pt x="6931" y="4543"/>
                </a:lnTo>
                <a:lnTo>
                  <a:pt x="6931" y="4540"/>
                </a:lnTo>
                <a:lnTo>
                  <a:pt x="6931" y="4538"/>
                </a:lnTo>
                <a:cubicBezTo>
                  <a:pt x="6931" y="4498"/>
                  <a:pt x="6934" y="4459"/>
                  <a:pt x="6942" y="4422"/>
                </a:cubicBezTo>
                <a:cubicBezTo>
                  <a:pt x="6962" y="4329"/>
                  <a:pt x="7005" y="4244"/>
                  <a:pt x="7061" y="4174"/>
                </a:cubicBezTo>
                <a:cubicBezTo>
                  <a:pt x="7165" y="4047"/>
                  <a:pt x="7326" y="3965"/>
                  <a:pt x="7504" y="3965"/>
                </a:cubicBezTo>
                <a:lnTo>
                  <a:pt x="7538" y="3965"/>
                </a:lnTo>
                <a:cubicBezTo>
                  <a:pt x="7566" y="3965"/>
                  <a:pt x="7592" y="3962"/>
                  <a:pt x="7620" y="3959"/>
                </a:cubicBezTo>
                <a:cubicBezTo>
                  <a:pt x="7812" y="3920"/>
                  <a:pt x="7967" y="3790"/>
                  <a:pt x="8037" y="3615"/>
                </a:cubicBezTo>
                <a:cubicBezTo>
                  <a:pt x="8037" y="3612"/>
                  <a:pt x="8040" y="3609"/>
                  <a:pt x="8040" y="3604"/>
                </a:cubicBezTo>
                <a:cubicBezTo>
                  <a:pt x="8043" y="3598"/>
                  <a:pt x="8043" y="3595"/>
                  <a:pt x="8046" y="3589"/>
                </a:cubicBezTo>
                <a:cubicBezTo>
                  <a:pt x="8074" y="3505"/>
                  <a:pt x="8083" y="3420"/>
                  <a:pt x="8074" y="3338"/>
                </a:cubicBezTo>
                <a:lnTo>
                  <a:pt x="8074" y="3330"/>
                </a:lnTo>
                <a:cubicBezTo>
                  <a:pt x="8074" y="3319"/>
                  <a:pt x="8071" y="3307"/>
                  <a:pt x="8068" y="3296"/>
                </a:cubicBezTo>
                <a:cubicBezTo>
                  <a:pt x="8057" y="3237"/>
                  <a:pt x="8040" y="3177"/>
                  <a:pt x="8009" y="3118"/>
                </a:cubicBezTo>
                <a:cubicBezTo>
                  <a:pt x="7922" y="2940"/>
                  <a:pt x="7735" y="2828"/>
                  <a:pt x="7535" y="2828"/>
                </a:cubicBezTo>
                <a:lnTo>
                  <a:pt x="7504" y="2828"/>
                </a:lnTo>
                <a:cubicBezTo>
                  <a:pt x="7244" y="2828"/>
                  <a:pt x="7027" y="2658"/>
                  <a:pt x="6954" y="2427"/>
                </a:cubicBezTo>
                <a:cubicBezTo>
                  <a:pt x="6937" y="2373"/>
                  <a:pt x="6928" y="2317"/>
                  <a:pt x="6928" y="2258"/>
                </a:cubicBezTo>
                <a:cubicBezTo>
                  <a:pt x="6928" y="2218"/>
                  <a:pt x="6931" y="2179"/>
                  <a:pt x="6940" y="2142"/>
                </a:cubicBezTo>
                <a:cubicBezTo>
                  <a:pt x="6959" y="2049"/>
                  <a:pt x="7002" y="1964"/>
                  <a:pt x="7058" y="1893"/>
                </a:cubicBezTo>
                <a:cubicBezTo>
                  <a:pt x="7163" y="1767"/>
                  <a:pt x="7323" y="1685"/>
                  <a:pt x="7501" y="1685"/>
                </a:cubicBezTo>
                <a:cubicBezTo>
                  <a:pt x="7910" y="1685"/>
                  <a:pt x="8221" y="1261"/>
                  <a:pt x="8009" y="832"/>
                </a:cubicBezTo>
                <a:cubicBezTo>
                  <a:pt x="7922" y="655"/>
                  <a:pt x="7735" y="542"/>
                  <a:pt x="7535" y="542"/>
                </a:cubicBezTo>
                <a:lnTo>
                  <a:pt x="7504" y="542"/>
                </a:lnTo>
                <a:cubicBezTo>
                  <a:pt x="7244" y="542"/>
                  <a:pt x="7027" y="372"/>
                  <a:pt x="6954" y="141"/>
                </a:cubicBezTo>
                <a:cubicBezTo>
                  <a:pt x="6940" y="95"/>
                  <a:pt x="6931" y="48"/>
                  <a:pt x="6929" y="0"/>
                </a:cubicBezTo>
                <a:lnTo>
                  <a:pt x="8103" y="0"/>
                </a:lnTo>
                <a:close/>
                <a:moveTo>
                  <a:pt x="2340" y="9122"/>
                </a:moveTo>
                <a:cubicBezTo>
                  <a:pt x="2340" y="8806"/>
                  <a:pt x="2083" y="8552"/>
                  <a:pt x="1764" y="8552"/>
                </a:cubicBezTo>
                <a:lnTo>
                  <a:pt x="1750" y="8552"/>
                </a:lnTo>
                <a:cubicBezTo>
                  <a:pt x="1431" y="8552"/>
                  <a:pt x="1174" y="8806"/>
                  <a:pt x="1174" y="9122"/>
                </a:cubicBezTo>
                <a:cubicBezTo>
                  <a:pt x="1174" y="9435"/>
                  <a:pt x="1431" y="9692"/>
                  <a:pt x="1750" y="9692"/>
                </a:cubicBezTo>
                <a:lnTo>
                  <a:pt x="1764" y="9692"/>
                </a:lnTo>
                <a:cubicBezTo>
                  <a:pt x="2083" y="9692"/>
                  <a:pt x="2340" y="9438"/>
                  <a:pt x="2340" y="9122"/>
                </a:cubicBezTo>
                <a:close/>
                <a:moveTo>
                  <a:pt x="2340" y="6839"/>
                </a:moveTo>
                <a:cubicBezTo>
                  <a:pt x="2340" y="6523"/>
                  <a:pt x="2083" y="6269"/>
                  <a:pt x="1764" y="6269"/>
                </a:cubicBezTo>
                <a:lnTo>
                  <a:pt x="1750" y="6269"/>
                </a:lnTo>
                <a:cubicBezTo>
                  <a:pt x="1431" y="6269"/>
                  <a:pt x="1174" y="6523"/>
                  <a:pt x="1174" y="6839"/>
                </a:cubicBezTo>
                <a:cubicBezTo>
                  <a:pt x="1174" y="7153"/>
                  <a:pt x="1431" y="7409"/>
                  <a:pt x="1750" y="7409"/>
                </a:cubicBezTo>
                <a:lnTo>
                  <a:pt x="1764" y="7409"/>
                </a:lnTo>
                <a:cubicBezTo>
                  <a:pt x="2083" y="7409"/>
                  <a:pt x="2340" y="7155"/>
                  <a:pt x="2340" y="6839"/>
                </a:cubicBezTo>
                <a:close/>
                <a:moveTo>
                  <a:pt x="1750" y="5127"/>
                </a:moveTo>
                <a:lnTo>
                  <a:pt x="1764" y="5127"/>
                </a:lnTo>
                <a:cubicBezTo>
                  <a:pt x="2080" y="5127"/>
                  <a:pt x="2337" y="4873"/>
                  <a:pt x="2340" y="4560"/>
                </a:cubicBezTo>
                <a:cubicBezTo>
                  <a:pt x="2337" y="4247"/>
                  <a:pt x="2080" y="3993"/>
                  <a:pt x="1764" y="3993"/>
                </a:cubicBezTo>
                <a:lnTo>
                  <a:pt x="1750" y="3993"/>
                </a:lnTo>
                <a:cubicBezTo>
                  <a:pt x="1434" y="3993"/>
                  <a:pt x="1177" y="4247"/>
                  <a:pt x="1174" y="4560"/>
                </a:cubicBezTo>
                <a:cubicBezTo>
                  <a:pt x="1177" y="4873"/>
                  <a:pt x="1434" y="5127"/>
                  <a:pt x="1750" y="5127"/>
                </a:cubicBezTo>
                <a:close/>
                <a:moveTo>
                  <a:pt x="2340" y="2280"/>
                </a:moveTo>
                <a:cubicBezTo>
                  <a:pt x="2340" y="1964"/>
                  <a:pt x="2083" y="1710"/>
                  <a:pt x="1764" y="1710"/>
                </a:cubicBezTo>
                <a:lnTo>
                  <a:pt x="1750" y="1710"/>
                </a:lnTo>
                <a:cubicBezTo>
                  <a:pt x="1431" y="1710"/>
                  <a:pt x="1174" y="1964"/>
                  <a:pt x="1174" y="2280"/>
                </a:cubicBezTo>
                <a:cubicBezTo>
                  <a:pt x="1174" y="2593"/>
                  <a:pt x="1431" y="2850"/>
                  <a:pt x="1750" y="2850"/>
                </a:cubicBezTo>
                <a:lnTo>
                  <a:pt x="1764" y="2850"/>
                </a:lnTo>
                <a:cubicBezTo>
                  <a:pt x="2083" y="2850"/>
                  <a:pt x="2340" y="2596"/>
                  <a:pt x="2340" y="2280"/>
                </a:cubicBezTo>
                <a:close/>
                <a:moveTo>
                  <a:pt x="5800" y="10197"/>
                </a:moveTo>
                <a:cubicBezTo>
                  <a:pt x="5800" y="9881"/>
                  <a:pt x="5543" y="9627"/>
                  <a:pt x="5224" y="9627"/>
                </a:cubicBezTo>
                <a:lnTo>
                  <a:pt x="5210" y="9627"/>
                </a:lnTo>
                <a:cubicBezTo>
                  <a:pt x="4891" y="9627"/>
                  <a:pt x="4634" y="9881"/>
                  <a:pt x="4634" y="10197"/>
                </a:cubicBezTo>
                <a:cubicBezTo>
                  <a:pt x="4634" y="10511"/>
                  <a:pt x="4891" y="10767"/>
                  <a:pt x="5210" y="10767"/>
                </a:cubicBezTo>
                <a:lnTo>
                  <a:pt x="5224" y="10767"/>
                </a:lnTo>
                <a:cubicBezTo>
                  <a:pt x="5543" y="10767"/>
                  <a:pt x="5800" y="10513"/>
                  <a:pt x="5800" y="10197"/>
                </a:cubicBezTo>
                <a:close/>
                <a:moveTo>
                  <a:pt x="5800" y="7914"/>
                </a:moveTo>
                <a:cubicBezTo>
                  <a:pt x="5800" y="7598"/>
                  <a:pt x="5543" y="7344"/>
                  <a:pt x="5224" y="7344"/>
                </a:cubicBezTo>
                <a:lnTo>
                  <a:pt x="5210" y="7344"/>
                </a:lnTo>
                <a:cubicBezTo>
                  <a:pt x="4891" y="7344"/>
                  <a:pt x="4634" y="7598"/>
                  <a:pt x="4634" y="7914"/>
                </a:cubicBezTo>
                <a:cubicBezTo>
                  <a:pt x="4634" y="8228"/>
                  <a:pt x="4891" y="8484"/>
                  <a:pt x="5210" y="8484"/>
                </a:cubicBezTo>
                <a:lnTo>
                  <a:pt x="5224" y="8484"/>
                </a:lnTo>
                <a:cubicBezTo>
                  <a:pt x="5543" y="8484"/>
                  <a:pt x="5800" y="8230"/>
                  <a:pt x="5800" y="7914"/>
                </a:cubicBezTo>
                <a:close/>
                <a:moveTo>
                  <a:pt x="5210" y="6202"/>
                </a:moveTo>
                <a:lnTo>
                  <a:pt x="5224" y="6202"/>
                </a:lnTo>
                <a:cubicBezTo>
                  <a:pt x="5540" y="6202"/>
                  <a:pt x="5797" y="5948"/>
                  <a:pt x="5800" y="5635"/>
                </a:cubicBezTo>
                <a:cubicBezTo>
                  <a:pt x="5797" y="5322"/>
                  <a:pt x="5540" y="5068"/>
                  <a:pt x="5224" y="5068"/>
                </a:cubicBezTo>
                <a:lnTo>
                  <a:pt x="5210" y="5068"/>
                </a:lnTo>
                <a:cubicBezTo>
                  <a:pt x="4894" y="5068"/>
                  <a:pt x="4637" y="5322"/>
                  <a:pt x="4634" y="5635"/>
                </a:cubicBezTo>
                <a:cubicBezTo>
                  <a:pt x="4637" y="5948"/>
                  <a:pt x="4894" y="6202"/>
                  <a:pt x="5210" y="6202"/>
                </a:cubicBezTo>
                <a:close/>
                <a:moveTo>
                  <a:pt x="5800" y="3355"/>
                </a:moveTo>
                <a:cubicBezTo>
                  <a:pt x="5800" y="3039"/>
                  <a:pt x="5543" y="2785"/>
                  <a:pt x="5224" y="2785"/>
                </a:cubicBezTo>
                <a:lnTo>
                  <a:pt x="5210" y="2785"/>
                </a:lnTo>
                <a:cubicBezTo>
                  <a:pt x="4891" y="2785"/>
                  <a:pt x="4634" y="3039"/>
                  <a:pt x="4634" y="3355"/>
                </a:cubicBezTo>
                <a:cubicBezTo>
                  <a:pt x="4634" y="3668"/>
                  <a:pt x="4891" y="3925"/>
                  <a:pt x="5210" y="3925"/>
                </a:cubicBezTo>
                <a:lnTo>
                  <a:pt x="5224" y="3925"/>
                </a:lnTo>
                <a:cubicBezTo>
                  <a:pt x="5543" y="3925"/>
                  <a:pt x="5800" y="3671"/>
                  <a:pt x="5800" y="3355"/>
                </a:cubicBezTo>
                <a:close/>
                <a:moveTo>
                  <a:pt x="5800" y="1072"/>
                </a:moveTo>
                <a:cubicBezTo>
                  <a:pt x="5800" y="759"/>
                  <a:pt x="5543" y="502"/>
                  <a:pt x="5224" y="502"/>
                </a:cubicBezTo>
                <a:lnTo>
                  <a:pt x="5210" y="502"/>
                </a:lnTo>
                <a:cubicBezTo>
                  <a:pt x="4891" y="502"/>
                  <a:pt x="4634" y="756"/>
                  <a:pt x="4634" y="1072"/>
                </a:cubicBezTo>
                <a:cubicBezTo>
                  <a:pt x="4634" y="1386"/>
                  <a:pt x="4891" y="1642"/>
                  <a:pt x="5210" y="1642"/>
                </a:cubicBezTo>
                <a:lnTo>
                  <a:pt x="5224" y="1642"/>
                </a:lnTo>
                <a:cubicBezTo>
                  <a:pt x="5543" y="1642"/>
                  <a:pt x="5800" y="1388"/>
                  <a:pt x="5800" y="107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1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884989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/>
              <a:pPr/>
              <a:t>‹#›</a:t>
            </a:fld>
            <a:endParaRPr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610744"/>
            <a:r>
              <a:rPr lang="en-US">
                <a:ea typeface="ＭＳ Ｐゴシック" charset="0"/>
              </a:rPr>
              <a:t>Presentation ID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" y="3562350"/>
            <a:ext cx="5551460" cy="609600"/>
          </a:xfrm>
          <a:prstGeom prst="rect">
            <a:avLst/>
          </a:prstGeom>
        </p:spPr>
        <p:txBody>
          <a:bodyPr/>
          <a:lstStyle>
            <a:lvl1pPr marL="1785" indent="0" algn="l">
              <a:spcBef>
                <a:spcPts val="0"/>
              </a:spcBef>
              <a:buNone/>
              <a:defRPr lang="en-US" sz="14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 dirty="0"/>
              <a:t>Click to edit Source Name</a:t>
            </a:r>
          </a:p>
          <a:p>
            <a:pPr lvl="0"/>
            <a:r>
              <a:rPr lang="en-US" dirty="0"/>
              <a:t>Company Name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6616" y="1600200"/>
            <a:ext cx="7795985" cy="1733550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ts val="3680"/>
              </a:lnSpc>
              <a:spcBef>
                <a:spcPts val="0"/>
              </a:spcBef>
              <a:buClr>
                <a:schemeClr val="accent1"/>
              </a:buClr>
              <a:buSzPct val="105000"/>
              <a:buFont typeface="Arial" panose="020B0604020202020204" pitchFamily="34" charset="0"/>
              <a:buNone/>
              <a:tabLst>
                <a:tab pos="173038" algn="l"/>
              </a:tabLst>
              <a:defRPr lang="en-US" sz="2800" b="0" i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</a:lstStyle>
          <a:p>
            <a:pPr lvl="0"/>
            <a:r>
              <a:rPr lang="en-US" dirty="0"/>
              <a:t>“	Quote goes here.”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1" name="Freeform 1">
            <a:extLst>
              <a:ext uri="{FF2B5EF4-FFF2-40B4-BE49-F238E27FC236}">
                <a16:creationId xmlns:a16="http://schemas.microsoft.com/office/drawing/2014/main" id="{C6AFBDD9-A4CC-4FCE-8947-C9629C70375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/>
              </a:solidFill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6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884989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/>
              <a:pPr/>
              <a:t>‹#›</a:t>
            </a:fld>
            <a:endParaRPr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610744"/>
            <a:r>
              <a:rPr lang="en-US">
                <a:ea typeface="ＭＳ Ｐゴシック" charset="0"/>
              </a:rPr>
              <a:t>Presentation ID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" y="3562350"/>
            <a:ext cx="5551460" cy="609600"/>
          </a:xfrm>
          <a:prstGeom prst="rect">
            <a:avLst/>
          </a:prstGeom>
        </p:spPr>
        <p:txBody>
          <a:bodyPr/>
          <a:lstStyle>
            <a:lvl1pPr marL="1785" indent="0" algn="l">
              <a:spcBef>
                <a:spcPts val="0"/>
              </a:spcBef>
              <a:buNone/>
              <a:defRPr lang="en-US" sz="14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 dirty="0"/>
              <a:t>Click to edit Source Name</a:t>
            </a:r>
          </a:p>
          <a:p>
            <a:pPr lvl="0"/>
            <a:r>
              <a:rPr lang="en-US" dirty="0"/>
              <a:t>Company Name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6616" y="1600200"/>
            <a:ext cx="7795985" cy="1733550"/>
          </a:xfrm>
          <a:prstGeom prst="rect">
            <a:avLst/>
          </a:prstGeom>
        </p:spPr>
        <p:txBody>
          <a:bodyPr/>
          <a:lstStyle>
            <a:lvl1pPr marL="173038" indent="-173038">
              <a:lnSpc>
                <a:spcPts val="3680"/>
              </a:lnSpc>
              <a:spcBef>
                <a:spcPts val="0"/>
              </a:spcBef>
              <a:buClr>
                <a:schemeClr val="accent1"/>
              </a:buClr>
              <a:buSzPct val="105000"/>
              <a:buFont typeface="Arial" panose="020B0604020202020204" pitchFamily="34" charset="0"/>
              <a:buNone/>
              <a:tabLst>
                <a:tab pos="173038" algn="l"/>
              </a:tabLst>
              <a:defRPr lang="en-US" sz="2800" b="0" i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</a:lstStyle>
          <a:p>
            <a:pPr lvl="0"/>
            <a:r>
              <a:rPr lang="en-US" dirty="0"/>
              <a:t>“	Quote goes here.”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11" name="Freeform 1">
            <a:extLst>
              <a:ext uri="{FF2B5EF4-FFF2-40B4-BE49-F238E27FC236}">
                <a16:creationId xmlns:a16="http://schemas.microsoft.com/office/drawing/2014/main" id="{C6AFBDD9-A4CC-4FCE-8947-C9629C70375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/>
              </a:solidFill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0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814DE8C-7F3C-B14C-98A1-C8D48A38B38D}"/>
              </a:ext>
            </a:extLst>
          </p:cNvPr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2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475488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2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Segue</a:t>
            </a:r>
          </a:p>
        </p:txBody>
      </p:sp>
      <p:sp>
        <p:nvSpPr>
          <p:cNvPr id="46" name="Freeform 1">
            <a:extLst>
              <a:ext uri="{FF2B5EF4-FFF2-40B4-BE49-F238E27FC236}">
                <a16:creationId xmlns:a16="http://schemas.microsoft.com/office/drawing/2014/main" id="{4CD60A06-D630-463F-9471-B375877E5EE9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284435" y="-2286"/>
            <a:ext cx="3859565" cy="5148072"/>
          </a:xfrm>
          <a:custGeom>
            <a:avLst/>
            <a:gdLst>
              <a:gd name="T0" fmla="*/ 8573 w 8574"/>
              <a:gd name="T1" fmla="*/ 11119 h 11434"/>
              <a:gd name="T2" fmla="*/ 6219 w 8574"/>
              <a:gd name="T3" fmla="*/ 11433 h 11434"/>
              <a:gd name="T4" fmla="*/ 4086 w 8574"/>
              <a:gd name="T5" fmla="*/ 10962 h 11434"/>
              <a:gd name="T6" fmla="*/ 1018 w 8574"/>
              <a:gd name="T7" fmla="*/ 11433 h 11434"/>
              <a:gd name="T8" fmla="*/ 1021 w 8574"/>
              <a:gd name="T9" fmla="*/ 5229 h 11434"/>
              <a:gd name="T10" fmla="*/ 1114 w 8574"/>
              <a:gd name="T11" fmla="*/ 0 h 11434"/>
              <a:gd name="T12" fmla="*/ 7142 w 8574"/>
              <a:gd name="T13" fmla="*/ 0 h 11434"/>
              <a:gd name="T14" fmla="*/ 8573 w 8574"/>
              <a:gd name="T15" fmla="*/ 1442 h 11434"/>
              <a:gd name="T16" fmla="*/ 8215 w 8574"/>
              <a:gd name="T17" fmla="*/ 2664 h 11434"/>
              <a:gd name="T18" fmla="*/ 8573 w 8574"/>
              <a:gd name="T19" fmla="*/ 4549 h 11434"/>
              <a:gd name="T20" fmla="*/ 8215 w 8574"/>
              <a:gd name="T21" fmla="*/ 5767 h 11434"/>
              <a:gd name="T22" fmla="*/ 8573 w 8574"/>
              <a:gd name="T23" fmla="*/ 7658 h 11434"/>
              <a:gd name="T24" fmla="*/ 8217 w 8574"/>
              <a:gd name="T25" fmla="*/ 8863 h 11434"/>
              <a:gd name="T26" fmla="*/ 2088 w 8574"/>
              <a:gd name="T27" fmla="*/ 5767 h 11434"/>
              <a:gd name="T28" fmla="*/ 2043 w 8574"/>
              <a:gd name="T29" fmla="*/ 5692 h 11434"/>
              <a:gd name="T30" fmla="*/ 1111 w 8574"/>
              <a:gd name="T31" fmla="*/ 4140 h 11434"/>
              <a:gd name="T32" fmla="*/ 4083 w 8574"/>
              <a:gd name="T33" fmla="*/ 3677 h 11434"/>
              <a:gd name="T34" fmla="*/ 3064 w 8574"/>
              <a:gd name="T35" fmla="*/ 4140 h 11434"/>
              <a:gd name="T36" fmla="*/ 3064 w 8574"/>
              <a:gd name="T37" fmla="*/ 6162 h 11434"/>
              <a:gd name="T38" fmla="*/ 2130 w 8574"/>
              <a:gd name="T39" fmla="*/ 7861 h 11434"/>
              <a:gd name="T40" fmla="*/ 2187 w 8574"/>
              <a:gd name="T41" fmla="*/ 7787 h 11434"/>
              <a:gd name="T42" fmla="*/ 4083 w 8574"/>
              <a:gd name="T43" fmla="*/ 6780 h 11434"/>
              <a:gd name="T44" fmla="*/ 6073 w 8574"/>
              <a:gd name="T45" fmla="*/ 4684 h 11434"/>
              <a:gd name="T46" fmla="*/ 5195 w 8574"/>
              <a:gd name="T47" fmla="*/ 3206 h 11434"/>
              <a:gd name="T48" fmla="*/ 5105 w 8574"/>
              <a:gd name="T49" fmla="*/ 3206 h 11434"/>
              <a:gd name="T50" fmla="*/ 5105 w 8574"/>
              <a:gd name="T51" fmla="*/ 5229 h 11434"/>
              <a:gd name="T52" fmla="*/ 5105 w 8574"/>
              <a:gd name="T53" fmla="*/ 9266 h 11434"/>
              <a:gd name="T54" fmla="*/ 5195 w 8574"/>
              <a:gd name="T55" fmla="*/ 8335 h 11434"/>
              <a:gd name="T56" fmla="*/ 5195 w 8574"/>
              <a:gd name="T57" fmla="*/ 6309 h 11434"/>
              <a:gd name="T58" fmla="*/ 7148 w 8574"/>
              <a:gd name="T59" fmla="*/ 6162 h 11434"/>
              <a:gd name="T60" fmla="*/ 7148 w 8574"/>
              <a:gd name="T61" fmla="*/ 6309 h 11434"/>
              <a:gd name="T62" fmla="*/ 8116 w 8574"/>
              <a:gd name="T63" fmla="*/ 7787 h 11434"/>
              <a:gd name="T64" fmla="*/ 6217 w 8574"/>
              <a:gd name="T65" fmla="*/ 4611 h 11434"/>
              <a:gd name="T66" fmla="*/ 7193 w 8574"/>
              <a:gd name="T67" fmla="*/ 1109 h 11434"/>
              <a:gd name="T68" fmla="*/ 6217 w 8574"/>
              <a:gd name="T69" fmla="*/ 2585 h 11434"/>
              <a:gd name="T70" fmla="*/ 7094 w 8574"/>
              <a:gd name="T71" fmla="*/ 3132 h 11434"/>
              <a:gd name="T72" fmla="*/ 6126 w 8574"/>
              <a:gd name="T73" fmla="*/ 1504 h 11434"/>
              <a:gd name="T74" fmla="*/ 4173 w 8574"/>
              <a:gd name="T75" fmla="*/ 570 h 11434"/>
              <a:gd name="T76" fmla="*/ 5105 w 8574"/>
              <a:gd name="T77" fmla="*/ 2122 h 11434"/>
              <a:gd name="T78" fmla="*/ 4083 w 8574"/>
              <a:gd name="T79" fmla="*/ 2585 h 11434"/>
              <a:gd name="T80" fmla="*/ 3152 w 8574"/>
              <a:gd name="T81" fmla="*/ 99 h 11434"/>
              <a:gd name="T82" fmla="*/ 2130 w 8574"/>
              <a:gd name="T83" fmla="*/ 1504 h 11434"/>
              <a:gd name="T84" fmla="*/ 3008 w 8574"/>
              <a:gd name="T85" fmla="*/ 3132 h 11434"/>
              <a:gd name="T86" fmla="*/ 1111 w 8574"/>
              <a:gd name="T87" fmla="*/ 2122 h 11434"/>
              <a:gd name="T88" fmla="*/ 90 w 8574"/>
              <a:gd name="T89" fmla="*/ 1504 h 11434"/>
              <a:gd name="T90" fmla="*/ 143 w 8574"/>
              <a:gd name="T91" fmla="*/ 1577 h 11434"/>
              <a:gd name="T92" fmla="*/ 1989 w 8574"/>
              <a:gd name="T93" fmla="*/ 4684 h 11434"/>
              <a:gd name="T94" fmla="*/ 143 w 8574"/>
              <a:gd name="T95" fmla="*/ 7787 h 11434"/>
              <a:gd name="T96" fmla="*/ 2043 w 8574"/>
              <a:gd name="T97" fmla="*/ 8795 h 11434"/>
              <a:gd name="T98" fmla="*/ 1989 w 8574"/>
              <a:gd name="T99" fmla="*/ 10894 h 11434"/>
              <a:gd name="T100" fmla="*/ 2043 w 8574"/>
              <a:gd name="T101" fmla="*/ 10821 h 11434"/>
              <a:gd name="T102" fmla="*/ 2130 w 8574"/>
              <a:gd name="T103" fmla="*/ 10821 h 11434"/>
              <a:gd name="T104" fmla="*/ 4086 w 8574"/>
              <a:gd name="T105" fmla="*/ 10821 h 11434"/>
              <a:gd name="T106" fmla="*/ 3205 w 8574"/>
              <a:gd name="T107" fmla="*/ 9340 h 11434"/>
              <a:gd name="T108" fmla="*/ 6073 w 8574"/>
              <a:gd name="T109" fmla="*/ 10894 h 11434"/>
              <a:gd name="T110" fmla="*/ 6126 w 8574"/>
              <a:gd name="T111" fmla="*/ 10821 h 11434"/>
              <a:gd name="T112" fmla="*/ 7148 w 8574"/>
              <a:gd name="T113" fmla="*/ 10350 h 11434"/>
              <a:gd name="T114" fmla="*/ 8169 w 8574"/>
              <a:gd name="T115" fmla="*/ 9887 h 11434"/>
              <a:gd name="T116" fmla="*/ 7238 w 8574"/>
              <a:gd name="T117" fmla="*/ 9269 h 11434"/>
              <a:gd name="T118" fmla="*/ 8169 w 8574"/>
              <a:gd name="T119" fmla="*/ 4758 h 11434"/>
              <a:gd name="T120" fmla="*/ 8169 w 8574"/>
              <a:gd name="T121" fmla="*/ 3677 h 11434"/>
              <a:gd name="T122" fmla="*/ 7238 w 8574"/>
              <a:gd name="T123" fmla="*/ 99 h 1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574" h="11434">
                <a:moveTo>
                  <a:pt x="8573" y="9722"/>
                </a:moveTo>
                <a:lnTo>
                  <a:pt x="8263" y="9878"/>
                </a:lnTo>
                <a:lnTo>
                  <a:pt x="8263" y="10813"/>
                </a:lnTo>
                <a:lnTo>
                  <a:pt x="8573" y="10657"/>
                </a:lnTo>
                <a:lnTo>
                  <a:pt x="8573" y="10755"/>
                </a:lnTo>
                <a:lnTo>
                  <a:pt x="8316" y="10886"/>
                </a:lnTo>
                <a:lnTo>
                  <a:pt x="8573" y="11018"/>
                </a:lnTo>
                <a:lnTo>
                  <a:pt x="8573" y="11119"/>
                </a:lnTo>
                <a:lnTo>
                  <a:pt x="8263" y="10962"/>
                </a:lnTo>
                <a:lnTo>
                  <a:pt x="8263" y="11433"/>
                </a:lnTo>
                <a:lnTo>
                  <a:pt x="8172" y="11433"/>
                </a:lnTo>
                <a:lnTo>
                  <a:pt x="8172" y="10962"/>
                </a:lnTo>
                <a:lnTo>
                  <a:pt x="7244" y="11433"/>
                </a:lnTo>
                <a:lnTo>
                  <a:pt x="7148" y="11433"/>
                </a:lnTo>
                <a:lnTo>
                  <a:pt x="6219" y="10962"/>
                </a:lnTo>
                <a:lnTo>
                  <a:pt x="6219" y="11433"/>
                </a:lnTo>
                <a:lnTo>
                  <a:pt x="6129" y="11433"/>
                </a:lnTo>
                <a:lnTo>
                  <a:pt x="6129" y="10962"/>
                </a:lnTo>
                <a:lnTo>
                  <a:pt x="5201" y="11433"/>
                </a:lnTo>
                <a:lnTo>
                  <a:pt x="5105" y="11433"/>
                </a:lnTo>
                <a:lnTo>
                  <a:pt x="4176" y="10962"/>
                </a:lnTo>
                <a:lnTo>
                  <a:pt x="4176" y="11433"/>
                </a:lnTo>
                <a:lnTo>
                  <a:pt x="4086" y="11433"/>
                </a:lnTo>
                <a:lnTo>
                  <a:pt x="4086" y="10962"/>
                </a:lnTo>
                <a:lnTo>
                  <a:pt x="3157" y="11433"/>
                </a:lnTo>
                <a:lnTo>
                  <a:pt x="3061" y="11433"/>
                </a:lnTo>
                <a:lnTo>
                  <a:pt x="2133" y="10962"/>
                </a:lnTo>
                <a:lnTo>
                  <a:pt x="2133" y="11433"/>
                </a:lnTo>
                <a:lnTo>
                  <a:pt x="2043" y="11433"/>
                </a:lnTo>
                <a:lnTo>
                  <a:pt x="2043" y="10962"/>
                </a:lnTo>
                <a:lnTo>
                  <a:pt x="1114" y="11433"/>
                </a:lnTo>
                <a:lnTo>
                  <a:pt x="1018" y="11433"/>
                </a:lnTo>
                <a:lnTo>
                  <a:pt x="0" y="10917"/>
                </a:lnTo>
                <a:lnTo>
                  <a:pt x="0" y="9828"/>
                </a:lnTo>
                <a:lnTo>
                  <a:pt x="1021" y="9311"/>
                </a:lnTo>
                <a:lnTo>
                  <a:pt x="1021" y="8332"/>
                </a:lnTo>
                <a:lnTo>
                  <a:pt x="0" y="7816"/>
                </a:lnTo>
                <a:lnTo>
                  <a:pt x="0" y="6724"/>
                </a:lnTo>
                <a:lnTo>
                  <a:pt x="1021" y="6207"/>
                </a:lnTo>
                <a:lnTo>
                  <a:pt x="1021" y="5229"/>
                </a:lnTo>
                <a:lnTo>
                  <a:pt x="0" y="4713"/>
                </a:lnTo>
                <a:lnTo>
                  <a:pt x="0" y="3621"/>
                </a:lnTo>
                <a:lnTo>
                  <a:pt x="1021" y="3104"/>
                </a:lnTo>
                <a:lnTo>
                  <a:pt x="1021" y="2122"/>
                </a:lnTo>
                <a:lnTo>
                  <a:pt x="0" y="1606"/>
                </a:lnTo>
                <a:lnTo>
                  <a:pt x="0" y="516"/>
                </a:lnTo>
                <a:lnTo>
                  <a:pt x="1015" y="0"/>
                </a:lnTo>
                <a:lnTo>
                  <a:pt x="1114" y="0"/>
                </a:lnTo>
                <a:lnTo>
                  <a:pt x="2085" y="494"/>
                </a:lnTo>
                <a:lnTo>
                  <a:pt x="3059" y="0"/>
                </a:lnTo>
                <a:lnTo>
                  <a:pt x="3157" y="0"/>
                </a:lnTo>
                <a:lnTo>
                  <a:pt x="4128" y="494"/>
                </a:lnTo>
                <a:lnTo>
                  <a:pt x="5102" y="0"/>
                </a:lnTo>
                <a:lnTo>
                  <a:pt x="5198" y="0"/>
                </a:lnTo>
                <a:lnTo>
                  <a:pt x="6169" y="494"/>
                </a:lnTo>
                <a:lnTo>
                  <a:pt x="7142" y="0"/>
                </a:lnTo>
                <a:lnTo>
                  <a:pt x="7241" y="0"/>
                </a:lnTo>
                <a:lnTo>
                  <a:pt x="8215" y="491"/>
                </a:lnTo>
                <a:lnTo>
                  <a:pt x="8573" y="310"/>
                </a:lnTo>
                <a:lnTo>
                  <a:pt x="8573" y="412"/>
                </a:lnTo>
                <a:lnTo>
                  <a:pt x="8260" y="570"/>
                </a:lnTo>
                <a:lnTo>
                  <a:pt x="8260" y="1501"/>
                </a:lnTo>
                <a:lnTo>
                  <a:pt x="8573" y="1343"/>
                </a:lnTo>
                <a:lnTo>
                  <a:pt x="8573" y="1442"/>
                </a:lnTo>
                <a:lnTo>
                  <a:pt x="8313" y="1575"/>
                </a:lnTo>
                <a:lnTo>
                  <a:pt x="8573" y="1707"/>
                </a:lnTo>
                <a:lnTo>
                  <a:pt x="8573" y="1809"/>
                </a:lnTo>
                <a:lnTo>
                  <a:pt x="8260" y="1651"/>
                </a:lnTo>
                <a:lnTo>
                  <a:pt x="8260" y="2588"/>
                </a:lnTo>
                <a:lnTo>
                  <a:pt x="8573" y="2746"/>
                </a:lnTo>
                <a:lnTo>
                  <a:pt x="8573" y="2844"/>
                </a:lnTo>
                <a:lnTo>
                  <a:pt x="8215" y="2664"/>
                </a:lnTo>
                <a:lnTo>
                  <a:pt x="7292" y="3132"/>
                </a:lnTo>
                <a:lnTo>
                  <a:pt x="8215" y="3595"/>
                </a:lnTo>
                <a:lnTo>
                  <a:pt x="8573" y="3415"/>
                </a:lnTo>
                <a:lnTo>
                  <a:pt x="8573" y="3516"/>
                </a:lnTo>
                <a:lnTo>
                  <a:pt x="8260" y="3674"/>
                </a:lnTo>
                <a:lnTo>
                  <a:pt x="8260" y="4608"/>
                </a:lnTo>
                <a:lnTo>
                  <a:pt x="8573" y="4450"/>
                </a:lnTo>
                <a:lnTo>
                  <a:pt x="8573" y="4549"/>
                </a:lnTo>
                <a:lnTo>
                  <a:pt x="8313" y="4682"/>
                </a:lnTo>
                <a:lnTo>
                  <a:pt x="8573" y="4814"/>
                </a:lnTo>
                <a:lnTo>
                  <a:pt x="8573" y="4916"/>
                </a:lnTo>
                <a:lnTo>
                  <a:pt x="8260" y="4758"/>
                </a:lnTo>
                <a:lnTo>
                  <a:pt x="8260" y="5692"/>
                </a:lnTo>
                <a:lnTo>
                  <a:pt x="8573" y="5849"/>
                </a:lnTo>
                <a:lnTo>
                  <a:pt x="8573" y="5948"/>
                </a:lnTo>
                <a:lnTo>
                  <a:pt x="8215" y="5767"/>
                </a:lnTo>
                <a:lnTo>
                  <a:pt x="7292" y="6235"/>
                </a:lnTo>
                <a:lnTo>
                  <a:pt x="8215" y="6704"/>
                </a:lnTo>
                <a:lnTo>
                  <a:pt x="8573" y="6523"/>
                </a:lnTo>
                <a:lnTo>
                  <a:pt x="8573" y="6625"/>
                </a:lnTo>
                <a:lnTo>
                  <a:pt x="8260" y="6783"/>
                </a:lnTo>
                <a:lnTo>
                  <a:pt x="8260" y="7717"/>
                </a:lnTo>
                <a:lnTo>
                  <a:pt x="8573" y="7559"/>
                </a:lnTo>
                <a:lnTo>
                  <a:pt x="8573" y="7658"/>
                </a:lnTo>
                <a:lnTo>
                  <a:pt x="8313" y="7790"/>
                </a:lnTo>
                <a:lnTo>
                  <a:pt x="8573" y="7923"/>
                </a:lnTo>
                <a:lnTo>
                  <a:pt x="8573" y="8024"/>
                </a:lnTo>
                <a:lnTo>
                  <a:pt x="8260" y="7866"/>
                </a:lnTo>
                <a:lnTo>
                  <a:pt x="8260" y="8801"/>
                </a:lnTo>
                <a:lnTo>
                  <a:pt x="8573" y="8959"/>
                </a:lnTo>
                <a:lnTo>
                  <a:pt x="8573" y="9057"/>
                </a:lnTo>
                <a:lnTo>
                  <a:pt x="8217" y="8863"/>
                </a:lnTo>
                <a:lnTo>
                  <a:pt x="7295" y="9331"/>
                </a:lnTo>
                <a:lnTo>
                  <a:pt x="8217" y="9799"/>
                </a:lnTo>
                <a:lnTo>
                  <a:pt x="8573" y="9621"/>
                </a:lnTo>
                <a:lnTo>
                  <a:pt x="8573" y="9722"/>
                </a:lnTo>
                <a:close/>
                <a:moveTo>
                  <a:pt x="1165" y="6235"/>
                </a:moveTo>
                <a:lnTo>
                  <a:pt x="2088" y="6704"/>
                </a:lnTo>
                <a:lnTo>
                  <a:pt x="3011" y="6235"/>
                </a:lnTo>
                <a:lnTo>
                  <a:pt x="2088" y="5767"/>
                </a:lnTo>
                <a:lnTo>
                  <a:pt x="1165" y="6235"/>
                </a:lnTo>
                <a:close/>
                <a:moveTo>
                  <a:pt x="2043" y="6780"/>
                </a:moveTo>
                <a:lnTo>
                  <a:pt x="1111" y="6309"/>
                </a:lnTo>
                <a:lnTo>
                  <a:pt x="1111" y="7243"/>
                </a:lnTo>
                <a:lnTo>
                  <a:pt x="2043" y="7714"/>
                </a:lnTo>
                <a:lnTo>
                  <a:pt x="2043" y="6780"/>
                </a:lnTo>
                <a:close/>
                <a:moveTo>
                  <a:pt x="1111" y="6162"/>
                </a:moveTo>
                <a:lnTo>
                  <a:pt x="2043" y="5692"/>
                </a:lnTo>
                <a:lnTo>
                  <a:pt x="2043" y="4758"/>
                </a:lnTo>
                <a:lnTo>
                  <a:pt x="1111" y="5229"/>
                </a:lnTo>
                <a:lnTo>
                  <a:pt x="1111" y="6162"/>
                </a:lnTo>
                <a:close/>
                <a:moveTo>
                  <a:pt x="1111" y="4140"/>
                </a:moveTo>
                <a:lnTo>
                  <a:pt x="2043" y="4611"/>
                </a:lnTo>
                <a:lnTo>
                  <a:pt x="2043" y="3677"/>
                </a:lnTo>
                <a:lnTo>
                  <a:pt x="1111" y="3206"/>
                </a:lnTo>
                <a:lnTo>
                  <a:pt x="1111" y="4140"/>
                </a:lnTo>
                <a:close/>
                <a:moveTo>
                  <a:pt x="4029" y="4684"/>
                </a:moveTo>
                <a:lnTo>
                  <a:pt x="3109" y="4216"/>
                </a:lnTo>
                <a:lnTo>
                  <a:pt x="2187" y="4684"/>
                </a:lnTo>
                <a:lnTo>
                  <a:pt x="3107" y="5153"/>
                </a:lnTo>
                <a:lnTo>
                  <a:pt x="4029" y="4684"/>
                </a:lnTo>
                <a:close/>
                <a:moveTo>
                  <a:pt x="3152" y="4140"/>
                </a:moveTo>
                <a:lnTo>
                  <a:pt x="4083" y="4611"/>
                </a:lnTo>
                <a:lnTo>
                  <a:pt x="4083" y="3677"/>
                </a:lnTo>
                <a:lnTo>
                  <a:pt x="3152" y="3206"/>
                </a:lnTo>
                <a:lnTo>
                  <a:pt x="3152" y="4140"/>
                </a:lnTo>
                <a:close/>
                <a:moveTo>
                  <a:pt x="4086" y="4758"/>
                </a:moveTo>
                <a:lnTo>
                  <a:pt x="3155" y="5229"/>
                </a:lnTo>
                <a:lnTo>
                  <a:pt x="3155" y="6162"/>
                </a:lnTo>
                <a:lnTo>
                  <a:pt x="4086" y="5692"/>
                </a:lnTo>
                <a:lnTo>
                  <a:pt x="4086" y="4758"/>
                </a:lnTo>
                <a:close/>
                <a:moveTo>
                  <a:pt x="3064" y="4140"/>
                </a:moveTo>
                <a:lnTo>
                  <a:pt x="3064" y="3206"/>
                </a:lnTo>
                <a:lnTo>
                  <a:pt x="2133" y="3677"/>
                </a:lnTo>
                <a:lnTo>
                  <a:pt x="2133" y="4611"/>
                </a:lnTo>
                <a:lnTo>
                  <a:pt x="3064" y="4140"/>
                </a:lnTo>
                <a:close/>
                <a:moveTo>
                  <a:pt x="3064" y="5229"/>
                </a:moveTo>
                <a:lnTo>
                  <a:pt x="2133" y="4758"/>
                </a:lnTo>
                <a:lnTo>
                  <a:pt x="2133" y="5692"/>
                </a:lnTo>
                <a:lnTo>
                  <a:pt x="3064" y="6162"/>
                </a:lnTo>
                <a:lnTo>
                  <a:pt x="3064" y="5229"/>
                </a:lnTo>
                <a:close/>
                <a:moveTo>
                  <a:pt x="3064" y="6309"/>
                </a:moveTo>
                <a:lnTo>
                  <a:pt x="2133" y="6780"/>
                </a:lnTo>
                <a:lnTo>
                  <a:pt x="2133" y="7714"/>
                </a:lnTo>
                <a:lnTo>
                  <a:pt x="3064" y="7243"/>
                </a:lnTo>
                <a:lnTo>
                  <a:pt x="3064" y="6309"/>
                </a:lnTo>
                <a:close/>
                <a:moveTo>
                  <a:pt x="3061" y="8332"/>
                </a:moveTo>
                <a:lnTo>
                  <a:pt x="2130" y="7861"/>
                </a:lnTo>
                <a:lnTo>
                  <a:pt x="2130" y="8795"/>
                </a:lnTo>
                <a:lnTo>
                  <a:pt x="3061" y="9266"/>
                </a:lnTo>
                <a:lnTo>
                  <a:pt x="3061" y="8332"/>
                </a:lnTo>
                <a:close/>
                <a:moveTo>
                  <a:pt x="2187" y="7787"/>
                </a:moveTo>
                <a:lnTo>
                  <a:pt x="3107" y="8256"/>
                </a:lnTo>
                <a:lnTo>
                  <a:pt x="4029" y="7787"/>
                </a:lnTo>
                <a:lnTo>
                  <a:pt x="3109" y="7319"/>
                </a:lnTo>
                <a:lnTo>
                  <a:pt x="2187" y="7787"/>
                </a:lnTo>
                <a:close/>
                <a:moveTo>
                  <a:pt x="3152" y="8335"/>
                </a:moveTo>
                <a:lnTo>
                  <a:pt x="3152" y="9269"/>
                </a:lnTo>
                <a:lnTo>
                  <a:pt x="4083" y="8798"/>
                </a:lnTo>
                <a:lnTo>
                  <a:pt x="4083" y="7864"/>
                </a:lnTo>
                <a:lnTo>
                  <a:pt x="3152" y="8335"/>
                </a:lnTo>
                <a:close/>
                <a:moveTo>
                  <a:pt x="3152" y="7243"/>
                </a:moveTo>
                <a:lnTo>
                  <a:pt x="4083" y="7714"/>
                </a:lnTo>
                <a:lnTo>
                  <a:pt x="4083" y="6780"/>
                </a:lnTo>
                <a:lnTo>
                  <a:pt x="3152" y="6309"/>
                </a:lnTo>
                <a:lnTo>
                  <a:pt x="3152" y="7243"/>
                </a:lnTo>
                <a:close/>
                <a:moveTo>
                  <a:pt x="3208" y="6235"/>
                </a:moveTo>
                <a:lnTo>
                  <a:pt x="4131" y="6704"/>
                </a:lnTo>
                <a:lnTo>
                  <a:pt x="5054" y="6235"/>
                </a:lnTo>
                <a:lnTo>
                  <a:pt x="4131" y="5767"/>
                </a:lnTo>
                <a:lnTo>
                  <a:pt x="3208" y="6235"/>
                </a:lnTo>
                <a:close/>
                <a:moveTo>
                  <a:pt x="6073" y="4684"/>
                </a:moveTo>
                <a:lnTo>
                  <a:pt x="5150" y="4216"/>
                </a:lnTo>
                <a:lnTo>
                  <a:pt x="4227" y="4684"/>
                </a:lnTo>
                <a:lnTo>
                  <a:pt x="5150" y="5153"/>
                </a:lnTo>
                <a:lnTo>
                  <a:pt x="6073" y="4684"/>
                </a:lnTo>
                <a:close/>
                <a:moveTo>
                  <a:pt x="5195" y="4140"/>
                </a:moveTo>
                <a:lnTo>
                  <a:pt x="6126" y="4611"/>
                </a:lnTo>
                <a:lnTo>
                  <a:pt x="6126" y="3677"/>
                </a:lnTo>
                <a:lnTo>
                  <a:pt x="5195" y="3206"/>
                </a:lnTo>
                <a:lnTo>
                  <a:pt x="5195" y="4140"/>
                </a:lnTo>
                <a:close/>
                <a:moveTo>
                  <a:pt x="6126" y="4758"/>
                </a:moveTo>
                <a:lnTo>
                  <a:pt x="5195" y="5229"/>
                </a:lnTo>
                <a:lnTo>
                  <a:pt x="5195" y="6162"/>
                </a:lnTo>
                <a:lnTo>
                  <a:pt x="6126" y="5692"/>
                </a:lnTo>
                <a:lnTo>
                  <a:pt x="6126" y="4758"/>
                </a:lnTo>
                <a:close/>
                <a:moveTo>
                  <a:pt x="5105" y="4140"/>
                </a:moveTo>
                <a:lnTo>
                  <a:pt x="5105" y="3206"/>
                </a:lnTo>
                <a:lnTo>
                  <a:pt x="4173" y="3677"/>
                </a:lnTo>
                <a:lnTo>
                  <a:pt x="4173" y="4611"/>
                </a:lnTo>
                <a:lnTo>
                  <a:pt x="5105" y="4140"/>
                </a:lnTo>
                <a:close/>
                <a:moveTo>
                  <a:pt x="5105" y="5229"/>
                </a:moveTo>
                <a:lnTo>
                  <a:pt x="4173" y="4758"/>
                </a:lnTo>
                <a:lnTo>
                  <a:pt x="4173" y="5692"/>
                </a:lnTo>
                <a:lnTo>
                  <a:pt x="5105" y="6162"/>
                </a:lnTo>
                <a:lnTo>
                  <a:pt x="5105" y="5229"/>
                </a:lnTo>
                <a:close/>
                <a:moveTo>
                  <a:pt x="5105" y="6309"/>
                </a:moveTo>
                <a:lnTo>
                  <a:pt x="4173" y="6780"/>
                </a:lnTo>
                <a:lnTo>
                  <a:pt x="4173" y="7714"/>
                </a:lnTo>
                <a:lnTo>
                  <a:pt x="5105" y="7243"/>
                </a:lnTo>
                <a:lnTo>
                  <a:pt x="5105" y="6309"/>
                </a:lnTo>
                <a:close/>
                <a:moveTo>
                  <a:pt x="4173" y="7861"/>
                </a:moveTo>
                <a:lnTo>
                  <a:pt x="4173" y="8795"/>
                </a:lnTo>
                <a:lnTo>
                  <a:pt x="5105" y="9266"/>
                </a:lnTo>
                <a:lnTo>
                  <a:pt x="5105" y="8332"/>
                </a:lnTo>
                <a:lnTo>
                  <a:pt x="4173" y="7861"/>
                </a:lnTo>
                <a:close/>
                <a:moveTo>
                  <a:pt x="4227" y="7787"/>
                </a:moveTo>
                <a:lnTo>
                  <a:pt x="5150" y="8256"/>
                </a:lnTo>
                <a:lnTo>
                  <a:pt x="6073" y="7787"/>
                </a:lnTo>
                <a:lnTo>
                  <a:pt x="5150" y="7319"/>
                </a:lnTo>
                <a:lnTo>
                  <a:pt x="4227" y="7787"/>
                </a:lnTo>
                <a:close/>
                <a:moveTo>
                  <a:pt x="5195" y="8335"/>
                </a:moveTo>
                <a:lnTo>
                  <a:pt x="5195" y="9269"/>
                </a:lnTo>
                <a:lnTo>
                  <a:pt x="6126" y="8798"/>
                </a:lnTo>
                <a:lnTo>
                  <a:pt x="6126" y="7864"/>
                </a:lnTo>
                <a:lnTo>
                  <a:pt x="5195" y="8335"/>
                </a:lnTo>
                <a:close/>
                <a:moveTo>
                  <a:pt x="5195" y="7243"/>
                </a:moveTo>
                <a:lnTo>
                  <a:pt x="6126" y="7714"/>
                </a:lnTo>
                <a:lnTo>
                  <a:pt x="6126" y="6780"/>
                </a:lnTo>
                <a:lnTo>
                  <a:pt x="5195" y="6309"/>
                </a:lnTo>
                <a:lnTo>
                  <a:pt x="5195" y="7243"/>
                </a:lnTo>
                <a:close/>
                <a:moveTo>
                  <a:pt x="5249" y="6235"/>
                </a:moveTo>
                <a:lnTo>
                  <a:pt x="6171" y="6704"/>
                </a:lnTo>
                <a:lnTo>
                  <a:pt x="7094" y="6235"/>
                </a:lnTo>
                <a:lnTo>
                  <a:pt x="6171" y="5767"/>
                </a:lnTo>
                <a:lnTo>
                  <a:pt x="5249" y="6235"/>
                </a:lnTo>
                <a:close/>
                <a:moveTo>
                  <a:pt x="6217" y="5692"/>
                </a:moveTo>
                <a:lnTo>
                  <a:pt x="7148" y="6162"/>
                </a:lnTo>
                <a:lnTo>
                  <a:pt x="7148" y="5229"/>
                </a:lnTo>
                <a:lnTo>
                  <a:pt x="6217" y="4758"/>
                </a:lnTo>
                <a:lnTo>
                  <a:pt x="6217" y="5692"/>
                </a:lnTo>
                <a:close/>
                <a:moveTo>
                  <a:pt x="7148" y="6309"/>
                </a:moveTo>
                <a:lnTo>
                  <a:pt x="6217" y="6780"/>
                </a:lnTo>
                <a:lnTo>
                  <a:pt x="6217" y="7714"/>
                </a:lnTo>
                <a:lnTo>
                  <a:pt x="7148" y="7243"/>
                </a:lnTo>
                <a:lnTo>
                  <a:pt x="7148" y="6309"/>
                </a:lnTo>
                <a:close/>
                <a:moveTo>
                  <a:pt x="6217" y="7861"/>
                </a:moveTo>
                <a:lnTo>
                  <a:pt x="6217" y="8795"/>
                </a:lnTo>
                <a:lnTo>
                  <a:pt x="7148" y="9266"/>
                </a:lnTo>
                <a:lnTo>
                  <a:pt x="7148" y="8332"/>
                </a:lnTo>
                <a:lnTo>
                  <a:pt x="6217" y="7861"/>
                </a:lnTo>
                <a:close/>
                <a:moveTo>
                  <a:pt x="6270" y="7787"/>
                </a:moveTo>
                <a:lnTo>
                  <a:pt x="7193" y="8256"/>
                </a:lnTo>
                <a:lnTo>
                  <a:pt x="8116" y="7787"/>
                </a:lnTo>
                <a:lnTo>
                  <a:pt x="7193" y="7319"/>
                </a:lnTo>
                <a:lnTo>
                  <a:pt x="6270" y="7787"/>
                </a:lnTo>
                <a:close/>
                <a:moveTo>
                  <a:pt x="6270" y="4684"/>
                </a:moveTo>
                <a:lnTo>
                  <a:pt x="7193" y="5153"/>
                </a:lnTo>
                <a:lnTo>
                  <a:pt x="8116" y="4684"/>
                </a:lnTo>
                <a:lnTo>
                  <a:pt x="7193" y="4216"/>
                </a:lnTo>
                <a:lnTo>
                  <a:pt x="6270" y="4684"/>
                </a:lnTo>
                <a:close/>
                <a:moveTo>
                  <a:pt x="6217" y="4611"/>
                </a:moveTo>
                <a:lnTo>
                  <a:pt x="7148" y="4140"/>
                </a:lnTo>
                <a:lnTo>
                  <a:pt x="7148" y="3206"/>
                </a:lnTo>
                <a:lnTo>
                  <a:pt x="6217" y="3677"/>
                </a:lnTo>
                <a:lnTo>
                  <a:pt x="6217" y="4611"/>
                </a:lnTo>
                <a:close/>
                <a:moveTo>
                  <a:pt x="6270" y="1577"/>
                </a:moveTo>
                <a:lnTo>
                  <a:pt x="7193" y="2046"/>
                </a:lnTo>
                <a:lnTo>
                  <a:pt x="8116" y="1577"/>
                </a:lnTo>
                <a:lnTo>
                  <a:pt x="7193" y="1109"/>
                </a:lnTo>
                <a:lnTo>
                  <a:pt x="6270" y="1577"/>
                </a:lnTo>
                <a:close/>
                <a:moveTo>
                  <a:pt x="6217" y="570"/>
                </a:moveTo>
                <a:lnTo>
                  <a:pt x="6217" y="1504"/>
                </a:lnTo>
                <a:lnTo>
                  <a:pt x="7148" y="1033"/>
                </a:lnTo>
                <a:lnTo>
                  <a:pt x="7148" y="99"/>
                </a:lnTo>
                <a:lnTo>
                  <a:pt x="6217" y="570"/>
                </a:lnTo>
                <a:close/>
                <a:moveTo>
                  <a:pt x="6217" y="1651"/>
                </a:moveTo>
                <a:lnTo>
                  <a:pt x="6217" y="2585"/>
                </a:lnTo>
                <a:lnTo>
                  <a:pt x="7148" y="3056"/>
                </a:lnTo>
                <a:lnTo>
                  <a:pt x="7148" y="2122"/>
                </a:lnTo>
                <a:lnTo>
                  <a:pt x="6217" y="1651"/>
                </a:lnTo>
                <a:close/>
                <a:moveTo>
                  <a:pt x="7094" y="3132"/>
                </a:moveTo>
                <a:lnTo>
                  <a:pt x="6171" y="2664"/>
                </a:lnTo>
                <a:lnTo>
                  <a:pt x="5249" y="3132"/>
                </a:lnTo>
                <a:lnTo>
                  <a:pt x="6171" y="3601"/>
                </a:lnTo>
                <a:lnTo>
                  <a:pt x="7094" y="3132"/>
                </a:lnTo>
                <a:close/>
                <a:moveTo>
                  <a:pt x="5195" y="3059"/>
                </a:moveTo>
                <a:lnTo>
                  <a:pt x="6126" y="2585"/>
                </a:lnTo>
                <a:lnTo>
                  <a:pt x="6126" y="1651"/>
                </a:lnTo>
                <a:lnTo>
                  <a:pt x="5195" y="2122"/>
                </a:lnTo>
                <a:lnTo>
                  <a:pt x="5195" y="3059"/>
                </a:lnTo>
                <a:close/>
                <a:moveTo>
                  <a:pt x="5195" y="99"/>
                </a:moveTo>
                <a:lnTo>
                  <a:pt x="5195" y="1033"/>
                </a:lnTo>
                <a:lnTo>
                  <a:pt x="6126" y="1504"/>
                </a:lnTo>
                <a:lnTo>
                  <a:pt x="6126" y="570"/>
                </a:lnTo>
                <a:lnTo>
                  <a:pt x="5195" y="99"/>
                </a:lnTo>
                <a:close/>
                <a:moveTo>
                  <a:pt x="6073" y="1577"/>
                </a:moveTo>
                <a:lnTo>
                  <a:pt x="5150" y="1109"/>
                </a:lnTo>
                <a:lnTo>
                  <a:pt x="4227" y="1577"/>
                </a:lnTo>
                <a:lnTo>
                  <a:pt x="5150" y="2046"/>
                </a:lnTo>
                <a:lnTo>
                  <a:pt x="6073" y="1577"/>
                </a:lnTo>
                <a:close/>
                <a:moveTo>
                  <a:pt x="4173" y="570"/>
                </a:moveTo>
                <a:lnTo>
                  <a:pt x="4173" y="1504"/>
                </a:lnTo>
                <a:lnTo>
                  <a:pt x="5105" y="1033"/>
                </a:lnTo>
                <a:lnTo>
                  <a:pt x="5105" y="99"/>
                </a:lnTo>
                <a:lnTo>
                  <a:pt x="4173" y="570"/>
                </a:lnTo>
                <a:close/>
                <a:moveTo>
                  <a:pt x="4173" y="1651"/>
                </a:moveTo>
                <a:lnTo>
                  <a:pt x="4173" y="2585"/>
                </a:lnTo>
                <a:lnTo>
                  <a:pt x="5105" y="3056"/>
                </a:lnTo>
                <a:lnTo>
                  <a:pt x="5105" y="2122"/>
                </a:lnTo>
                <a:lnTo>
                  <a:pt x="4173" y="1651"/>
                </a:lnTo>
                <a:close/>
                <a:moveTo>
                  <a:pt x="5051" y="3132"/>
                </a:moveTo>
                <a:lnTo>
                  <a:pt x="4131" y="2664"/>
                </a:lnTo>
                <a:lnTo>
                  <a:pt x="3208" y="3132"/>
                </a:lnTo>
                <a:lnTo>
                  <a:pt x="4128" y="3601"/>
                </a:lnTo>
                <a:lnTo>
                  <a:pt x="5051" y="3132"/>
                </a:lnTo>
                <a:close/>
                <a:moveTo>
                  <a:pt x="3152" y="3059"/>
                </a:moveTo>
                <a:lnTo>
                  <a:pt x="4083" y="2585"/>
                </a:lnTo>
                <a:lnTo>
                  <a:pt x="4083" y="1651"/>
                </a:lnTo>
                <a:lnTo>
                  <a:pt x="3152" y="2122"/>
                </a:lnTo>
                <a:lnTo>
                  <a:pt x="3152" y="3059"/>
                </a:lnTo>
                <a:close/>
                <a:moveTo>
                  <a:pt x="3152" y="99"/>
                </a:moveTo>
                <a:lnTo>
                  <a:pt x="3152" y="1033"/>
                </a:lnTo>
                <a:lnTo>
                  <a:pt x="4083" y="1504"/>
                </a:lnTo>
                <a:lnTo>
                  <a:pt x="4083" y="570"/>
                </a:lnTo>
                <a:lnTo>
                  <a:pt x="3152" y="99"/>
                </a:lnTo>
                <a:close/>
                <a:moveTo>
                  <a:pt x="4029" y="1577"/>
                </a:moveTo>
                <a:lnTo>
                  <a:pt x="3107" y="1109"/>
                </a:lnTo>
                <a:lnTo>
                  <a:pt x="2184" y="1577"/>
                </a:lnTo>
                <a:lnTo>
                  <a:pt x="3107" y="2046"/>
                </a:lnTo>
                <a:lnTo>
                  <a:pt x="4029" y="1577"/>
                </a:lnTo>
                <a:close/>
                <a:moveTo>
                  <a:pt x="3061" y="99"/>
                </a:moveTo>
                <a:lnTo>
                  <a:pt x="2130" y="570"/>
                </a:lnTo>
                <a:lnTo>
                  <a:pt x="2130" y="1504"/>
                </a:lnTo>
                <a:lnTo>
                  <a:pt x="3061" y="1033"/>
                </a:lnTo>
                <a:lnTo>
                  <a:pt x="3061" y="99"/>
                </a:lnTo>
                <a:close/>
                <a:moveTo>
                  <a:pt x="3061" y="2122"/>
                </a:moveTo>
                <a:lnTo>
                  <a:pt x="2130" y="1651"/>
                </a:lnTo>
                <a:lnTo>
                  <a:pt x="2130" y="2585"/>
                </a:lnTo>
                <a:lnTo>
                  <a:pt x="3061" y="3056"/>
                </a:lnTo>
                <a:lnTo>
                  <a:pt x="3061" y="2122"/>
                </a:lnTo>
                <a:close/>
                <a:moveTo>
                  <a:pt x="3008" y="3132"/>
                </a:moveTo>
                <a:lnTo>
                  <a:pt x="2088" y="2664"/>
                </a:lnTo>
                <a:lnTo>
                  <a:pt x="1165" y="3132"/>
                </a:lnTo>
                <a:lnTo>
                  <a:pt x="2085" y="3601"/>
                </a:lnTo>
                <a:lnTo>
                  <a:pt x="3008" y="3132"/>
                </a:lnTo>
                <a:close/>
                <a:moveTo>
                  <a:pt x="1111" y="3059"/>
                </a:moveTo>
                <a:lnTo>
                  <a:pt x="2043" y="2585"/>
                </a:lnTo>
                <a:lnTo>
                  <a:pt x="2043" y="1651"/>
                </a:lnTo>
                <a:lnTo>
                  <a:pt x="1111" y="2122"/>
                </a:lnTo>
                <a:lnTo>
                  <a:pt x="1111" y="3059"/>
                </a:lnTo>
                <a:close/>
                <a:moveTo>
                  <a:pt x="1111" y="99"/>
                </a:moveTo>
                <a:lnTo>
                  <a:pt x="1111" y="1033"/>
                </a:lnTo>
                <a:lnTo>
                  <a:pt x="2043" y="1504"/>
                </a:lnTo>
                <a:lnTo>
                  <a:pt x="2043" y="570"/>
                </a:lnTo>
                <a:lnTo>
                  <a:pt x="1111" y="99"/>
                </a:lnTo>
                <a:close/>
                <a:moveTo>
                  <a:pt x="90" y="570"/>
                </a:moveTo>
                <a:lnTo>
                  <a:pt x="90" y="1504"/>
                </a:lnTo>
                <a:lnTo>
                  <a:pt x="1021" y="1033"/>
                </a:lnTo>
                <a:lnTo>
                  <a:pt x="1021" y="99"/>
                </a:lnTo>
                <a:lnTo>
                  <a:pt x="90" y="570"/>
                </a:lnTo>
                <a:close/>
                <a:moveTo>
                  <a:pt x="143" y="1577"/>
                </a:moveTo>
                <a:lnTo>
                  <a:pt x="1066" y="2046"/>
                </a:lnTo>
                <a:lnTo>
                  <a:pt x="1989" y="1580"/>
                </a:lnTo>
                <a:lnTo>
                  <a:pt x="1066" y="1112"/>
                </a:lnTo>
                <a:lnTo>
                  <a:pt x="143" y="1577"/>
                </a:lnTo>
                <a:close/>
                <a:moveTo>
                  <a:pt x="90" y="3677"/>
                </a:moveTo>
                <a:lnTo>
                  <a:pt x="90" y="4611"/>
                </a:lnTo>
                <a:lnTo>
                  <a:pt x="1021" y="4140"/>
                </a:lnTo>
                <a:lnTo>
                  <a:pt x="1021" y="3206"/>
                </a:lnTo>
                <a:lnTo>
                  <a:pt x="90" y="3677"/>
                </a:lnTo>
                <a:close/>
                <a:moveTo>
                  <a:pt x="143" y="4684"/>
                </a:moveTo>
                <a:lnTo>
                  <a:pt x="1066" y="5153"/>
                </a:lnTo>
                <a:lnTo>
                  <a:pt x="1989" y="4684"/>
                </a:lnTo>
                <a:lnTo>
                  <a:pt x="1066" y="4216"/>
                </a:lnTo>
                <a:lnTo>
                  <a:pt x="143" y="4684"/>
                </a:lnTo>
                <a:close/>
                <a:moveTo>
                  <a:pt x="90" y="6780"/>
                </a:moveTo>
                <a:lnTo>
                  <a:pt x="90" y="7714"/>
                </a:lnTo>
                <a:lnTo>
                  <a:pt x="1021" y="7243"/>
                </a:lnTo>
                <a:lnTo>
                  <a:pt x="1021" y="6309"/>
                </a:lnTo>
                <a:lnTo>
                  <a:pt x="90" y="6780"/>
                </a:lnTo>
                <a:close/>
                <a:moveTo>
                  <a:pt x="143" y="7787"/>
                </a:moveTo>
                <a:lnTo>
                  <a:pt x="1066" y="8256"/>
                </a:lnTo>
                <a:lnTo>
                  <a:pt x="1989" y="7787"/>
                </a:lnTo>
                <a:lnTo>
                  <a:pt x="1066" y="7319"/>
                </a:lnTo>
                <a:lnTo>
                  <a:pt x="143" y="7787"/>
                </a:lnTo>
                <a:close/>
                <a:moveTo>
                  <a:pt x="2043" y="7861"/>
                </a:moveTo>
                <a:lnTo>
                  <a:pt x="1111" y="8332"/>
                </a:lnTo>
                <a:lnTo>
                  <a:pt x="1111" y="9266"/>
                </a:lnTo>
                <a:lnTo>
                  <a:pt x="2043" y="8795"/>
                </a:lnTo>
                <a:lnTo>
                  <a:pt x="2043" y="7861"/>
                </a:lnTo>
                <a:close/>
                <a:moveTo>
                  <a:pt x="90" y="9887"/>
                </a:moveTo>
                <a:lnTo>
                  <a:pt x="90" y="10821"/>
                </a:lnTo>
                <a:lnTo>
                  <a:pt x="1021" y="10350"/>
                </a:lnTo>
                <a:lnTo>
                  <a:pt x="1021" y="9416"/>
                </a:lnTo>
                <a:lnTo>
                  <a:pt x="90" y="9887"/>
                </a:lnTo>
                <a:close/>
                <a:moveTo>
                  <a:pt x="1066" y="11363"/>
                </a:moveTo>
                <a:lnTo>
                  <a:pt x="1989" y="10894"/>
                </a:lnTo>
                <a:lnTo>
                  <a:pt x="1066" y="10426"/>
                </a:lnTo>
                <a:lnTo>
                  <a:pt x="143" y="10894"/>
                </a:lnTo>
                <a:lnTo>
                  <a:pt x="1066" y="11363"/>
                </a:lnTo>
                <a:close/>
                <a:moveTo>
                  <a:pt x="2043" y="10821"/>
                </a:moveTo>
                <a:lnTo>
                  <a:pt x="2043" y="9887"/>
                </a:lnTo>
                <a:lnTo>
                  <a:pt x="1111" y="9416"/>
                </a:lnTo>
                <a:lnTo>
                  <a:pt x="1111" y="10350"/>
                </a:lnTo>
                <a:lnTo>
                  <a:pt x="2043" y="10821"/>
                </a:lnTo>
                <a:close/>
                <a:moveTo>
                  <a:pt x="2088" y="9808"/>
                </a:moveTo>
                <a:lnTo>
                  <a:pt x="3011" y="9340"/>
                </a:lnTo>
                <a:lnTo>
                  <a:pt x="2088" y="8871"/>
                </a:lnTo>
                <a:lnTo>
                  <a:pt x="1165" y="9340"/>
                </a:lnTo>
                <a:lnTo>
                  <a:pt x="2088" y="9808"/>
                </a:lnTo>
                <a:close/>
                <a:moveTo>
                  <a:pt x="3061" y="9416"/>
                </a:moveTo>
                <a:lnTo>
                  <a:pt x="2130" y="9887"/>
                </a:lnTo>
                <a:lnTo>
                  <a:pt x="2130" y="10821"/>
                </a:lnTo>
                <a:lnTo>
                  <a:pt x="3061" y="10350"/>
                </a:lnTo>
                <a:lnTo>
                  <a:pt x="3061" y="9416"/>
                </a:lnTo>
                <a:close/>
                <a:moveTo>
                  <a:pt x="3107" y="11363"/>
                </a:moveTo>
                <a:lnTo>
                  <a:pt x="4029" y="10894"/>
                </a:lnTo>
                <a:lnTo>
                  <a:pt x="3107" y="10426"/>
                </a:lnTo>
                <a:lnTo>
                  <a:pt x="2184" y="10894"/>
                </a:lnTo>
                <a:lnTo>
                  <a:pt x="3107" y="11363"/>
                </a:lnTo>
                <a:close/>
                <a:moveTo>
                  <a:pt x="4086" y="10821"/>
                </a:moveTo>
                <a:lnTo>
                  <a:pt x="4086" y="9887"/>
                </a:lnTo>
                <a:lnTo>
                  <a:pt x="3155" y="9416"/>
                </a:lnTo>
                <a:lnTo>
                  <a:pt x="3155" y="10350"/>
                </a:lnTo>
                <a:lnTo>
                  <a:pt x="4086" y="10821"/>
                </a:lnTo>
                <a:close/>
                <a:moveTo>
                  <a:pt x="4128" y="9808"/>
                </a:moveTo>
                <a:lnTo>
                  <a:pt x="5051" y="9340"/>
                </a:lnTo>
                <a:lnTo>
                  <a:pt x="4128" y="8871"/>
                </a:lnTo>
                <a:lnTo>
                  <a:pt x="3205" y="9340"/>
                </a:lnTo>
                <a:lnTo>
                  <a:pt x="4128" y="9808"/>
                </a:lnTo>
                <a:close/>
                <a:moveTo>
                  <a:pt x="4173" y="9887"/>
                </a:moveTo>
                <a:lnTo>
                  <a:pt x="4173" y="10821"/>
                </a:lnTo>
                <a:lnTo>
                  <a:pt x="5105" y="10350"/>
                </a:lnTo>
                <a:lnTo>
                  <a:pt x="5105" y="9416"/>
                </a:lnTo>
                <a:lnTo>
                  <a:pt x="4173" y="9887"/>
                </a:lnTo>
                <a:close/>
                <a:moveTo>
                  <a:pt x="5150" y="11363"/>
                </a:moveTo>
                <a:lnTo>
                  <a:pt x="6073" y="10894"/>
                </a:lnTo>
                <a:lnTo>
                  <a:pt x="5150" y="10426"/>
                </a:lnTo>
                <a:lnTo>
                  <a:pt x="4227" y="10894"/>
                </a:lnTo>
                <a:lnTo>
                  <a:pt x="5150" y="11363"/>
                </a:lnTo>
                <a:close/>
                <a:moveTo>
                  <a:pt x="6126" y="10821"/>
                </a:moveTo>
                <a:lnTo>
                  <a:pt x="6126" y="9887"/>
                </a:lnTo>
                <a:lnTo>
                  <a:pt x="5195" y="9416"/>
                </a:lnTo>
                <a:lnTo>
                  <a:pt x="5195" y="10350"/>
                </a:lnTo>
                <a:lnTo>
                  <a:pt x="6126" y="10821"/>
                </a:lnTo>
                <a:close/>
                <a:moveTo>
                  <a:pt x="6171" y="9808"/>
                </a:moveTo>
                <a:lnTo>
                  <a:pt x="7094" y="9340"/>
                </a:lnTo>
                <a:lnTo>
                  <a:pt x="6171" y="8871"/>
                </a:lnTo>
                <a:lnTo>
                  <a:pt x="5249" y="9340"/>
                </a:lnTo>
                <a:lnTo>
                  <a:pt x="6171" y="9808"/>
                </a:lnTo>
                <a:close/>
                <a:moveTo>
                  <a:pt x="6217" y="9887"/>
                </a:moveTo>
                <a:lnTo>
                  <a:pt x="6217" y="10821"/>
                </a:lnTo>
                <a:lnTo>
                  <a:pt x="7148" y="10350"/>
                </a:lnTo>
                <a:lnTo>
                  <a:pt x="7148" y="9416"/>
                </a:lnTo>
                <a:lnTo>
                  <a:pt x="6217" y="9887"/>
                </a:lnTo>
                <a:close/>
                <a:moveTo>
                  <a:pt x="7193" y="11363"/>
                </a:moveTo>
                <a:lnTo>
                  <a:pt x="8116" y="10894"/>
                </a:lnTo>
                <a:lnTo>
                  <a:pt x="7193" y="10426"/>
                </a:lnTo>
                <a:lnTo>
                  <a:pt x="6270" y="10894"/>
                </a:lnTo>
                <a:lnTo>
                  <a:pt x="7193" y="11363"/>
                </a:lnTo>
                <a:close/>
                <a:moveTo>
                  <a:pt x="8169" y="9887"/>
                </a:moveTo>
                <a:lnTo>
                  <a:pt x="7238" y="9416"/>
                </a:lnTo>
                <a:lnTo>
                  <a:pt x="7238" y="10350"/>
                </a:lnTo>
                <a:lnTo>
                  <a:pt x="8169" y="10821"/>
                </a:lnTo>
                <a:lnTo>
                  <a:pt x="8169" y="9887"/>
                </a:lnTo>
                <a:close/>
                <a:moveTo>
                  <a:pt x="8169" y="8798"/>
                </a:moveTo>
                <a:lnTo>
                  <a:pt x="8169" y="7864"/>
                </a:lnTo>
                <a:lnTo>
                  <a:pt x="7238" y="8335"/>
                </a:lnTo>
                <a:lnTo>
                  <a:pt x="7238" y="9269"/>
                </a:lnTo>
                <a:lnTo>
                  <a:pt x="8169" y="8798"/>
                </a:lnTo>
                <a:close/>
                <a:moveTo>
                  <a:pt x="8169" y="6780"/>
                </a:moveTo>
                <a:lnTo>
                  <a:pt x="7238" y="6309"/>
                </a:lnTo>
                <a:lnTo>
                  <a:pt x="7238" y="7243"/>
                </a:lnTo>
                <a:lnTo>
                  <a:pt x="8169" y="7714"/>
                </a:lnTo>
                <a:lnTo>
                  <a:pt x="8169" y="6780"/>
                </a:lnTo>
                <a:close/>
                <a:moveTo>
                  <a:pt x="8169" y="5692"/>
                </a:moveTo>
                <a:lnTo>
                  <a:pt x="8169" y="4758"/>
                </a:lnTo>
                <a:lnTo>
                  <a:pt x="7238" y="5229"/>
                </a:lnTo>
                <a:lnTo>
                  <a:pt x="7238" y="6162"/>
                </a:lnTo>
                <a:lnTo>
                  <a:pt x="8169" y="5692"/>
                </a:lnTo>
                <a:close/>
                <a:moveTo>
                  <a:pt x="8169" y="3677"/>
                </a:moveTo>
                <a:lnTo>
                  <a:pt x="7238" y="3206"/>
                </a:lnTo>
                <a:lnTo>
                  <a:pt x="7238" y="4140"/>
                </a:lnTo>
                <a:lnTo>
                  <a:pt x="8169" y="4611"/>
                </a:lnTo>
                <a:lnTo>
                  <a:pt x="8169" y="3677"/>
                </a:lnTo>
                <a:close/>
                <a:moveTo>
                  <a:pt x="8169" y="2585"/>
                </a:moveTo>
                <a:lnTo>
                  <a:pt x="8169" y="1651"/>
                </a:lnTo>
                <a:lnTo>
                  <a:pt x="7238" y="2122"/>
                </a:lnTo>
                <a:lnTo>
                  <a:pt x="7238" y="3056"/>
                </a:lnTo>
                <a:lnTo>
                  <a:pt x="8169" y="2585"/>
                </a:lnTo>
                <a:close/>
                <a:moveTo>
                  <a:pt x="8169" y="1507"/>
                </a:moveTo>
                <a:lnTo>
                  <a:pt x="8169" y="570"/>
                </a:lnTo>
                <a:lnTo>
                  <a:pt x="7238" y="99"/>
                </a:lnTo>
                <a:lnTo>
                  <a:pt x="7238" y="1036"/>
                </a:lnTo>
                <a:lnTo>
                  <a:pt x="8169" y="15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7" name="Freeform 1">
            <a:extLst>
              <a:ext uri="{FF2B5EF4-FFF2-40B4-BE49-F238E27FC236}">
                <a16:creationId xmlns:a16="http://schemas.microsoft.com/office/drawing/2014/main" id="{1554AF9D-E0E2-4705-B3A3-EECC7FDAE8BA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8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4D76B5E-F04F-5F49-8958-97B50A83EE74}"/>
              </a:ext>
            </a:extLst>
          </p:cNvPr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2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475488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2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Segue</a:t>
            </a:r>
          </a:p>
        </p:txBody>
      </p:sp>
      <p:sp>
        <p:nvSpPr>
          <p:cNvPr id="48" name="Freeform 1">
            <a:extLst>
              <a:ext uri="{FF2B5EF4-FFF2-40B4-BE49-F238E27FC236}">
                <a16:creationId xmlns:a16="http://schemas.microsoft.com/office/drawing/2014/main" id="{61AB8978-50BC-4FD3-9AE9-19172AFEDD49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6" name="Freeform 1">
            <a:extLst>
              <a:ext uri="{FF2B5EF4-FFF2-40B4-BE49-F238E27FC236}">
                <a16:creationId xmlns:a16="http://schemas.microsoft.com/office/drawing/2014/main" id="{FA94C286-B458-4239-8F9C-DF2CEAEEC2B1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428815" y="0"/>
            <a:ext cx="3715185" cy="5148072"/>
          </a:xfrm>
          <a:custGeom>
            <a:avLst/>
            <a:gdLst>
              <a:gd name="T0" fmla="*/ 2498 w 8256"/>
              <a:gd name="T1" fmla="*/ 5150 h 11437"/>
              <a:gd name="T2" fmla="*/ 1739 w 8256"/>
              <a:gd name="T3" fmla="*/ 1654 h 11437"/>
              <a:gd name="T4" fmla="*/ 2955 w 8256"/>
              <a:gd name="T5" fmla="*/ 4049 h 11437"/>
              <a:gd name="T6" fmla="*/ 3694 w 8256"/>
              <a:gd name="T7" fmla="*/ 6907 h 11437"/>
              <a:gd name="T8" fmla="*/ 4389 w 8256"/>
              <a:gd name="T9" fmla="*/ 6221 h 11437"/>
              <a:gd name="T10" fmla="*/ 4964 w 8256"/>
              <a:gd name="T11" fmla="*/ 4425 h 11437"/>
              <a:gd name="T12" fmla="*/ 4716 w 8256"/>
              <a:gd name="T13" fmla="*/ 6947 h 11437"/>
              <a:gd name="T14" fmla="*/ 5453 w 8256"/>
              <a:gd name="T15" fmla="*/ 3700 h 11437"/>
              <a:gd name="T16" fmla="*/ 3003 w 8256"/>
              <a:gd name="T17" fmla="*/ 0 h 11437"/>
              <a:gd name="T18" fmla="*/ 3655 w 8256"/>
              <a:gd name="T19" fmla="*/ 3268 h 11437"/>
              <a:gd name="T20" fmla="*/ 3088 w 8256"/>
              <a:gd name="T21" fmla="*/ 3558 h 11437"/>
              <a:gd name="T22" fmla="*/ 4420 w 8256"/>
              <a:gd name="T23" fmla="*/ 587 h 11437"/>
              <a:gd name="T24" fmla="*/ 2537 w 8256"/>
              <a:gd name="T25" fmla="*/ 1800 h 11437"/>
              <a:gd name="T26" fmla="*/ 2196 w 8256"/>
              <a:gd name="T27" fmla="*/ 8318 h 11437"/>
              <a:gd name="T28" fmla="*/ 7860 w 8256"/>
              <a:gd name="T29" fmla="*/ 6348 h 11437"/>
              <a:gd name="T30" fmla="*/ 7222 w 8256"/>
              <a:gd name="T31" fmla="*/ 6913 h 11437"/>
              <a:gd name="T32" fmla="*/ 7321 w 8256"/>
              <a:gd name="T33" fmla="*/ 9131 h 11437"/>
              <a:gd name="T34" fmla="*/ 7606 w 8256"/>
              <a:gd name="T35" fmla="*/ 5869 h 11437"/>
              <a:gd name="T36" fmla="*/ 6390 w 8256"/>
              <a:gd name="T37" fmla="*/ 0 h 11437"/>
              <a:gd name="T38" fmla="*/ 1397 w 8256"/>
              <a:gd name="T39" fmla="*/ 6470 h 11437"/>
              <a:gd name="T40" fmla="*/ 7411 w 8256"/>
              <a:gd name="T41" fmla="*/ 4337 h 11437"/>
              <a:gd name="T42" fmla="*/ 6237 w 8256"/>
              <a:gd name="T43" fmla="*/ 5804 h 11437"/>
              <a:gd name="T44" fmla="*/ 7013 w 8256"/>
              <a:gd name="T45" fmla="*/ 6588 h 11437"/>
              <a:gd name="T46" fmla="*/ 4149 w 8256"/>
              <a:gd name="T47" fmla="*/ 5761 h 11437"/>
              <a:gd name="T48" fmla="*/ 1620 w 8256"/>
              <a:gd name="T49" fmla="*/ 6345 h 11437"/>
              <a:gd name="T50" fmla="*/ 6124 w 8256"/>
              <a:gd name="T51" fmla="*/ 1180 h 11437"/>
              <a:gd name="T52" fmla="*/ 2179 w 8256"/>
              <a:gd name="T53" fmla="*/ 8959 h 11437"/>
              <a:gd name="T54" fmla="*/ 7580 w 8256"/>
              <a:gd name="T55" fmla="*/ 4058 h 11437"/>
              <a:gd name="T56" fmla="*/ 4598 w 8256"/>
              <a:gd name="T57" fmla="*/ 10491 h 11437"/>
              <a:gd name="T58" fmla="*/ 5819 w 8256"/>
              <a:gd name="T59" fmla="*/ 11050 h 11437"/>
              <a:gd name="T60" fmla="*/ 6167 w 8256"/>
              <a:gd name="T61" fmla="*/ 11436 h 11437"/>
              <a:gd name="T62" fmla="*/ 6268 w 8256"/>
              <a:gd name="T63" fmla="*/ 9032 h 11437"/>
              <a:gd name="T64" fmla="*/ 2303 w 8256"/>
              <a:gd name="T65" fmla="*/ 9915 h 11437"/>
              <a:gd name="T66" fmla="*/ 3584 w 8256"/>
              <a:gd name="T67" fmla="*/ 11069 h 11437"/>
              <a:gd name="T68" fmla="*/ 7990 w 8256"/>
              <a:gd name="T69" fmla="*/ 9424 h 11437"/>
              <a:gd name="T70" fmla="*/ 8252 w 8256"/>
              <a:gd name="T71" fmla="*/ 6052 h 11437"/>
              <a:gd name="T72" fmla="*/ 8097 w 8256"/>
              <a:gd name="T73" fmla="*/ 1854 h 11437"/>
              <a:gd name="T74" fmla="*/ 8097 w 8256"/>
              <a:gd name="T75" fmla="*/ 6526 h 11437"/>
              <a:gd name="T76" fmla="*/ 7823 w 8256"/>
              <a:gd name="T77" fmla="*/ 9641 h 11437"/>
              <a:gd name="T78" fmla="*/ 2038 w 8256"/>
              <a:gd name="T79" fmla="*/ 11233 h 11437"/>
              <a:gd name="T80" fmla="*/ 1383 w 8256"/>
              <a:gd name="T81" fmla="*/ 5342 h 11437"/>
              <a:gd name="T82" fmla="*/ 8162 w 8256"/>
              <a:gd name="T83" fmla="*/ 7113 h 11437"/>
              <a:gd name="T84" fmla="*/ 5453 w 8256"/>
              <a:gd name="T85" fmla="*/ 8744 h 11437"/>
              <a:gd name="T86" fmla="*/ 5822 w 8256"/>
              <a:gd name="T87" fmla="*/ 6715 h 11437"/>
              <a:gd name="T88" fmla="*/ 5845 w 8256"/>
              <a:gd name="T89" fmla="*/ 7364 h 11437"/>
              <a:gd name="T90" fmla="*/ 5865 w 8256"/>
              <a:gd name="T91" fmla="*/ 8253 h 11437"/>
              <a:gd name="T92" fmla="*/ 1623 w 8256"/>
              <a:gd name="T93" fmla="*/ 4061 h 11437"/>
              <a:gd name="T94" fmla="*/ 2749 w 8256"/>
              <a:gd name="T95" fmla="*/ 9385 h 11437"/>
              <a:gd name="T96" fmla="*/ 3864 w 8256"/>
              <a:gd name="T97" fmla="*/ 9492 h 11437"/>
              <a:gd name="T98" fmla="*/ 909 w 8256"/>
              <a:gd name="T99" fmla="*/ 8002 h 11437"/>
              <a:gd name="T100" fmla="*/ 404 w 8256"/>
              <a:gd name="T101" fmla="*/ 9004 h 11437"/>
              <a:gd name="T102" fmla="*/ 1730 w 8256"/>
              <a:gd name="T103" fmla="*/ 9004 h 11437"/>
              <a:gd name="T104" fmla="*/ 6423 w 8256"/>
              <a:gd name="T105" fmla="*/ 9895 h 11437"/>
              <a:gd name="T106" fmla="*/ 6708 w 8256"/>
              <a:gd name="T107" fmla="*/ 4326 h 11437"/>
              <a:gd name="T108" fmla="*/ 263 w 8256"/>
              <a:gd name="T109" fmla="*/ 1312 h 1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256" h="11437">
                <a:moveTo>
                  <a:pt x="2007" y="3505"/>
                </a:moveTo>
                <a:cubicBezTo>
                  <a:pt x="1629" y="3505"/>
                  <a:pt x="1321" y="3194"/>
                  <a:pt x="1321" y="2813"/>
                </a:cubicBezTo>
                <a:cubicBezTo>
                  <a:pt x="1321" y="2432"/>
                  <a:pt x="1629" y="2122"/>
                  <a:pt x="2007" y="2122"/>
                </a:cubicBezTo>
                <a:cubicBezTo>
                  <a:pt x="2385" y="2122"/>
                  <a:pt x="2693" y="2430"/>
                  <a:pt x="2693" y="2813"/>
                </a:cubicBezTo>
                <a:cubicBezTo>
                  <a:pt x="2695" y="3197"/>
                  <a:pt x="2388" y="3505"/>
                  <a:pt x="2007" y="3505"/>
                </a:cubicBezTo>
                <a:close/>
                <a:moveTo>
                  <a:pt x="2371" y="5277"/>
                </a:moveTo>
                <a:cubicBezTo>
                  <a:pt x="2371" y="5209"/>
                  <a:pt x="2427" y="5153"/>
                  <a:pt x="2498" y="5150"/>
                </a:cubicBezTo>
                <a:cubicBezTo>
                  <a:pt x="2568" y="5150"/>
                  <a:pt x="2625" y="5206"/>
                  <a:pt x="2625" y="5277"/>
                </a:cubicBezTo>
                <a:cubicBezTo>
                  <a:pt x="2625" y="5348"/>
                  <a:pt x="2569" y="5404"/>
                  <a:pt x="2498" y="5404"/>
                </a:cubicBezTo>
                <a:cubicBezTo>
                  <a:pt x="2428" y="5404"/>
                  <a:pt x="2371" y="5348"/>
                  <a:pt x="2371" y="5277"/>
                </a:cubicBezTo>
                <a:close/>
                <a:moveTo>
                  <a:pt x="1507" y="1888"/>
                </a:moveTo>
                <a:cubicBezTo>
                  <a:pt x="1380" y="1888"/>
                  <a:pt x="1276" y="1783"/>
                  <a:pt x="1276" y="1654"/>
                </a:cubicBezTo>
                <a:cubicBezTo>
                  <a:pt x="1276" y="1524"/>
                  <a:pt x="1380" y="1419"/>
                  <a:pt x="1507" y="1419"/>
                </a:cubicBezTo>
                <a:cubicBezTo>
                  <a:pt x="1634" y="1419"/>
                  <a:pt x="1739" y="1524"/>
                  <a:pt x="1739" y="1654"/>
                </a:cubicBezTo>
                <a:cubicBezTo>
                  <a:pt x="1739" y="1783"/>
                  <a:pt x="1634" y="1888"/>
                  <a:pt x="1507" y="1888"/>
                </a:cubicBezTo>
                <a:close/>
                <a:moveTo>
                  <a:pt x="1829" y="4600"/>
                </a:moveTo>
                <a:cubicBezTo>
                  <a:pt x="1829" y="4529"/>
                  <a:pt x="1886" y="4473"/>
                  <a:pt x="1956" y="4473"/>
                </a:cubicBezTo>
                <a:cubicBezTo>
                  <a:pt x="2027" y="4473"/>
                  <a:pt x="2083" y="4529"/>
                  <a:pt x="2083" y="4600"/>
                </a:cubicBezTo>
                <a:cubicBezTo>
                  <a:pt x="2083" y="4670"/>
                  <a:pt x="2027" y="4727"/>
                  <a:pt x="1956" y="4727"/>
                </a:cubicBezTo>
                <a:cubicBezTo>
                  <a:pt x="1886" y="4727"/>
                  <a:pt x="1829" y="4670"/>
                  <a:pt x="1829" y="4600"/>
                </a:cubicBezTo>
                <a:close/>
                <a:moveTo>
                  <a:pt x="2955" y="4049"/>
                </a:moveTo>
                <a:cubicBezTo>
                  <a:pt x="2955" y="4258"/>
                  <a:pt x="2789" y="4425"/>
                  <a:pt x="2583" y="4425"/>
                </a:cubicBezTo>
                <a:cubicBezTo>
                  <a:pt x="2377" y="4425"/>
                  <a:pt x="2210" y="4255"/>
                  <a:pt x="2210" y="4049"/>
                </a:cubicBezTo>
                <a:cubicBezTo>
                  <a:pt x="2210" y="3841"/>
                  <a:pt x="2377" y="3674"/>
                  <a:pt x="2583" y="3674"/>
                </a:cubicBezTo>
                <a:cubicBezTo>
                  <a:pt x="2789" y="3674"/>
                  <a:pt x="2955" y="3843"/>
                  <a:pt x="2955" y="4049"/>
                </a:cubicBezTo>
                <a:close/>
                <a:moveTo>
                  <a:pt x="3497" y="6907"/>
                </a:moveTo>
                <a:cubicBezTo>
                  <a:pt x="3497" y="6851"/>
                  <a:pt x="3542" y="6808"/>
                  <a:pt x="3596" y="6805"/>
                </a:cubicBezTo>
                <a:cubicBezTo>
                  <a:pt x="3649" y="6805"/>
                  <a:pt x="3694" y="6851"/>
                  <a:pt x="3694" y="6907"/>
                </a:cubicBezTo>
                <a:cubicBezTo>
                  <a:pt x="3694" y="6963"/>
                  <a:pt x="3652" y="7009"/>
                  <a:pt x="3596" y="7009"/>
                </a:cubicBezTo>
                <a:cubicBezTo>
                  <a:pt x="3542" y="7009"/>
                  <a:pt x="3497" y="6963"/>
                  <a:pt x="3497" y="6907"/>
                </a:cubicBezTo>
                <a:close/>
                <a:moveTo>
                  <a:pt x="4389" y="6221"/>
                </a:moveTo>
                <a:cubicBezTo>
                  <a:pt x="4389" y="6281"/>
                  <a:pt x="4341" y="6329"/>
                  <a:pt x="4281" y="6329"/>
                </a:cubicBezTo>
                <a:cubicBezTo>
                  <a:pt x="4222" y="6329"/>
                  <a:pt x="4174" y="6281"/>
                  <a:pt x="4174" y="6221"/>
                </a:cubicBezTo>
                <a:cubicBezTo>
                  <a:pt x="4174" y="6162"/>
                  <a:pt x="4222" y="6114"/>
                  <a:pt x="4281" y="6114"/>
                </a:cubicBezTo>
                <a:cubicBezTo>
                  <a:pt x="4341" y="6114"/>
                  <a:pt x="4389" y="6162"/>
                  <a:pt x="4389" y="6221"/>
                </a:cubicBezTo>
                <a:close/>
                <a:moveTo>
                  <a:pt x="1990" y="714"/>
                </a:moveTo>
                <a:cubicBezTo>
                  <a:pt x="1990" y="1005"/>
                  <a:pt x="1756" y="1242"/>
                  <a:pt x="1465" y="1242"/>
                </a:cubicBezTo>
                <a:cubicBezTo>
                  <a:pt x="1174" y="1242"/>
                  <a:pt x="940" y="1005"/>
                  <a:pt x="940" y="714"/>
                </a:cubicBezTo>
                <a:cubicBezTo>
                  <a:pt x="940" y="423"/>
                  <a:pt x="1174" y="186"/>
                  <a:pt x="1465" y="186"/>
                </a:cubicBezTo>
                <a:cubicBezTo>
                  <a:pt x="1756" y="186"/>
                  <a:pt x="1990" y="423"/>
                  <a:pt x="1990" y="714"/>
                </a:cubicBezTo>
                <a:close/>
                <a:moveTo>
                  <a:pt x="4112" y="3570"/>
                </a:moveTo>
                <a:cubicBezTo>
                  <a:pt x="4581" y="3570"/>
                  <a:pt x="4962" y="3953"/>
                  <a:pt x="4964" y="4425"/>
                </a:cubicBezTo>
                <a:cubicBezTo>
                  <a:pt x="4964" y="4896"/>
                  <a:pt x="4583" y="5280"/>
                  <a:pt x="4112" y="5280"/>
                </a:cubicBezTo>
                <a:cubicBezTo>
                  <a:pt x="3641" y="5280"/>
                  <a:pt x="3260" y="4896"/>
                  <a:pt x="3260" y="4425"/>
                </a:cubicBezTo>
                <a:cubicBezTo>
                  <a:pt x="3260" y="3953"/>
                  <a:pt x="3641" y="3570"/>
                  <a:pt x="4112" y="3570"/>
                </a:cubicBezTo>
                <a:close/>
                <a:moveTo>
                  <a:pt x="4397" y="7268"/>
                </a:moveTo>
                <a:cubicBezTo>
                  <a:pt x="4222" y="7268"/>
                  <a:pt x="4078" y="7124"/>
                  <a:pt x="4078" y="6947"/>
                </a:cubicBezTo>
                <a:cubicBezTo>
                  <a:pt x="4078" y="6769"/>
                  <a:pt x="4219" y="6625"/>
                  <a:pt x="4397" y="6625"/>
                </a:cubicBezTo>
                <a:cubicBezTo>
                  <a:pt x="4572" y="6625"/>
                  <a:pt x="4716" y="6770"/>
                  <a:pt x="4716" y="6947"/>
                </a:cubicBezTo>
                <a:cubicBezTo>
                  <a:pt x="4716" y="7125"/>
                  <a:pt x="4575" y="7268"/>
                  <a:pt x="4397" y="7268"/>
                </a:cubicBezTo>
                <a:close/>
                <a:moveTo>
                  <a:pt x="5577" y="5277"/>
                </a:moveTo>
                <a:cubicBezTo>
                  <a:pt x="5343" y="5277"/>
                  <a:pt x="5153" y="5088"/>
                  <a:pt x="5153" y="4851"/>
                </a:cubicBezTo>
                <a:cubicBezTo>
                  <a:pt x="5153" y="4617"/>
                  <a:pt x="5343" y="4425"/>
                  <a:pt x="5577" y="4425"/>
                </a:cubicBezTo>
                <a:cubicBezTo>
                  <a:pt x="5811" y="4425"/>
                  <a:pt x="6000" y="4617"/>
                  <a:pt x="6000" y="4851"/>
                </a:cubicBezTo>
                <a:cubicBezTo>
                  <a:pt x="6000" y="5085"/>
                  <a:pt x="5811" y="5277"/>
                  <a:pt x="5577" y="5277"/>
                </a:cubicBezTo>
                <a:close/>
                <a:moveTo>
                  <a:pt x="5453" y="3700"/>
                </a:moveTo>
                <a:cubicBezTo>
                  <a:pt x="5165" y="3700"/>
                  <a:pt x="4931" y="3465"/>
                  <a:pt x="4931" y="3175"/>
                </a:cubicBezTo>
                <a:cubicBezTo>
                  <a:pt x="4931" y="2884"/>
                  <a:pt x="5166" y="2650"/>
                  <a:pt x="5453" y="2650"/>
                </a:cubicBezTo>
                <a:cubicBezTo>
                  <a:pt x="5741" y="2650"/>
                  <a:pt x="5975" y="2884"/>
                  <a:pt x="5975" y="3175"/>
                </a:cubicBezTo>
                <a:cubicBezTo>
                  <a:pt x="5975" y="3465"/>
                  <a:pt x="5740" y="3700"/>
                  <a:pt x="5453" y="3700"/>
                </a:cubicBezTo>
                <a:close/>
                <a:moveTo>
                  <a:pt x="3522" y="584"/>
                </a:moveTo>
                <a:cubicBezTo>
                  <a:pt x="3234" y="584"/>
                  <a:pt x="3000" y="350"/>
                  <a:pt x="3000" y="59"/>
                </a:cubicBezTo>
                <a:cubicBezTo>
                  <a:pt x="3000" y="40"/>
                  <a:pt x="3000" y="20"/>
                  <a:pt x="3003" y="0"/>
                </a:cubicBezTo>
                <a:lnTo>
                  <a:pt x="4042" y="0"/>
                </a:lnTo>
                <a:cubicBezTo>
                  <a:pt x="4044" y="20"/>
                  <a:pt x="4044" y="40"/>
                  <a:pt x="4044" y="59"/>
                </a:cubicBezTo>
                <a:cubicBezTo>
                  <a:pt x="4044" y="350"/>
                  <a:pt x="3810" y="584"/>
                  <a:pt x="3522" y="584"/>
                </a:cubicBezTo>
                <a:close/>
                <a:moveTo>
                  <a:pt x="3556" y="3166"/>
                </a:moveTo>
                <a:cubicBezTo>
                  <a:pt x="3556" y="3110"/>
                  <a:pt x="3601" y="3065"/>
                  <a:pt x="3655" y="3065"/>
                </a:cubicBezTo>
                <a:cubicBezTo>
                  <a:pt x="3709" y="3065"/>
                  <a:pt x="3754" y="3109"/>
                  <a:pt x="3754" y="3166"/>
                </a:cubicBezTo>
                <a:cubicBezTo>
                  <a:pt x="3754" y="3222"/>
                  <a:pt x="3711" y="3268"/>
                  <a:pt x="3655" y="3268"/>
                </a:cubicBezTo>
                <a:cubicBezTo>
                  <a:pt x="3601" y="3268"/>
                  <a:pt x="3556" y="3223"/>
                  <a:pt x="3556" y="3166"/>
                </a:cubicBezTo>
                <a:close/>
                <a:moveTo>
                  <a:pt x="3398" y="2108"/>
                </a:moveTo>
                <a:cubicBezTo>
                  <a:pt x="3398" y="1668"/>
                  <a:pt x="3754" y="1309"/>
                  <a:pt x="4194" y="1309"/>
                </a:cubicBezTo>
                <a:cubicBezTo>
                  <a:pt x="4634" y="1309"/>
                  <a:pt x="4990" y="1668"/>
                  <a:pt x="4990" y="2108"/>
                </a:cubicBezTo>
                <a:cubicBezTo>
                  <a:pt x="4990" y="2548"/>
                  <a:pt x="4631" y="2907"/>
                  <a:pt x="4194" y="2907"/>
                </a:cubicBezTo>
                <a:cubicBezTo>
                  <a:pt x="3754" y="2907"/>
                  <a:pt x="3398" y="2548"/>
                  <a:pt x="3398" y="2108"/>
                </a:cubicBezTo>
                <a:close/>
                <a:moveTo>
                  <a:pt x="3088" y="3558"/>
                </a:moveTo>
                <a:cubicBezTo>
                  <a:pt x="2995" y="3558"/>
                  <a:pt x="2918" y="3479"/>
                  <a:pt x="2916" y="3386"/>
                </a:cubicBezTo>
                <a:cubicBezTo>
                  <a:pt x="2916" y="3290"/>
                  <a:pt x="2992" y="3214"/>
                  <a:pt x="3088" y="3214"/>
                </a:cubicBezTo>
                <a:cubicBezTo>
                  <a:pt x="3184" y="3214"/>
                  <a:pt x="3260" y="3290"/>
                  <a:pt x="3260" y="3386"/>
                </a:cubicBezTo>
                <a:cubicBezTo>
                  <a:pt x="3260" y="3482"/>
                  <a:pt x="3184" y="3558"/>
                  <a:pt x="3088" y="3558"/>
                </a:cubicBezTo>
                <a:close/>
                <a:moveTo>
                  <a:pt x="5464" y="587"/>
                </a:moveTo>
                <a:cubicBezTo>
                  <a:pt x="5464" y="878"/>
                  <a:pt x="5230" y="1112"/>
                  <a:pt x="4942" y="1112"/>
                </a:cubicBezTo>
                <a:cubicBezTo>
                  <a:pt x="4654" y="1112"/>
                  <a:pt x="4420" y="878"/>
                  <a:pt x="4420" y="587"/>
                </a:cubicBezTo>
                <a:cubicBezTo>
                  <a:pt x="4420" y="296"/>
                  <a:pt x="4654" y="62"/>
                  <a:pt x="4942" y="62"/>
                </a:cubicBezTo>
                <a:cubicBezTo>
                  <a:pt x="5230" y="62"/>
                  <a:pt x="5464" y="296"/>
                  <a:pt x="5464" y="587"/>
                </a:cubicBezTo>
                <a:close/>
                <a:moveTo>
                  <a:pt x="2537" y="1800"/>
                </a:moveTo>
                <a:cubicBezTo>
                  <a:pt x="2537" y="1654"/>
                  <a:pt x="2656" y="1535"/>
                  <a:pt x="2800" y="1535"/>
                </a:cubicBezTo>
                <a:cubicBezTo>
                  <a:pt x="2944" y="1535"/>
                  <a:pt x="3062" y="1653"/>
                  <a:pt x="3062" y="1800"/>
                </a:cubicBezTo>
                <a:cubicBezTo>
                  <a:pt x="3062" y="1946"/>
                  <a:pt x="2947" y="2066"/>
                  <a:pt x="2800" y="2066"/>
                </a:cubicBezTo>
                <a:cubicBezTo>
                  <a:pt x="2656" y="2066"/>
                  <a:pt x="2537" y="1947"/>
                  <a:pt x="2537" y="1800"/>
                </a:cubicBezTo>
                <a:close/>
                <a:moveTo>
                  <a:pt x="2670" y="643"/>
                </a:moveTo>
                <a:cubicBezTo>
                  <a:pt x="2797" y="643"/>
                  <a:pt x="2901" y="751"/>
                  <a:pt x="2904" y="878"/>
                </a:cubicBezTo>
                <a:cubicBezTo>
                  <a:pt x="2904" y="1007"/>
                  <a:pt x="2800" y="1112"/>
                  <a:pt x="2670" y="1112"/>
                </a:cubicBezTo>
                <a:cubicBezTo>
                  <a:pt x="2540" y="1112"/>
                  <a:pt x="2436" y="1007"/>
                  <a:pt x="2436" y="878"/>
                </a:cubicBezTo>
                <a:cubicBezTo>
                  <a:pt x="2436" y="748"/>
                  <a:pt x="2540" y="643"/>
                  <a:pt x="2670" y="643"/>
                </a:cubicBezTo>
                <a:close/>
                <a:moveTo>
                  <a:pt x="2487" y="8024"/>
                </a:moveTo>
                <a:cubicBezTo>
                  <a:pt x="2487" y="8188"/>
                  <a:pt x="2357" y="8318"/>
                  <a:pt x="2196" y="8318"/>
                </a:cubicBezTo>
                <a:cubicBezTo>
                  <a:pt x="2035" y="8318"/>
                  <a:pt x="1905" y="8185"/>
                  <a:pt x="1905" y="8024"/>
                </a:cubicBezTo>
                <a:cubicBezTo>
                  <a:pt x="1905" y="7861"/>
                  <a:pt x="2035" y="7731"/>
                  <a:pt x="2196" y="7731"/>
                </a:cubicBezTo>
                <a:cubicBezTo>
                  <a:pt x="2357" y="7731"/>
                  <a:pt x="2487" y="7864"/>
                  <a:pt x="2487" y="8024"/>
                </a:cubicBezTo>
                <a:close/>
                <a:moveTo>
                  <a:pt x="7580" y="6628"/>
                </a:moveTo>
                <a:cubicBezTo>
                  <a:pt x="7425" y="6628"/>
                  <a:pt x="7301" y="6503"/>
                  <a:pt x="7301" y="6348"/>
                </a:cubicBezTo>
                <a:cubicBezTo>
                  <a:pt x="7301" y="6193"/>
                  <a:pt x="7425" y="6069"/>
                  <a:pt x="7580" y="6069"/>
                </a:cubicBezTo>
                <a:cubicBezTo>
                  <a:pt x="7736" y="6069"/>
                  <a:pt x="7860" y="6193"/>
                  <a:pt x="7860" y="6348"/>
                </a:cubicBezTo>
                <a:cubicBezTo>
                  <a:pt x="7860" y="6503"/>
                  <a:pt x="7736" y="6628"/>
                  <a:pt x="7580" y="6628"/>
                </a:cubicBezTo>
                <a:close/>
                <a:moveTo>
                  <a:pt x="6604" y="7644"/>
                </a:moveTo>
                <a:cubicBezTo>
                  <a:pt x="6604" y="7381"/>
                  <a:pt x="6816" y="7167"/>
                  <a:pt x="7078" y="7167"/>
                </a:cubicBezTo>
                <a:cubicBezTo>
                  <a:pt x="7341" y="7167"/>
                  <a:pt x="7552" y="7381"/>
                  <a:pt x="7552" y="7644"/>
                </a:cubicBezTo>
                <a:cubicBezTo>
                  <a:pt x="7552" y="7906"/>
                  <a:pt x="7341" y="8120"/>
                  <a:pt x="7078" y="8120"/>
                </a:cubicBezTo>
                <a:cubicBezTo>
                  <a:pt x="6816" y="8120"/>
                  <a:pt x="6604" y="7906"/>
                  <a:pt x="6604" y="7644"/>
                </a:cubicBezTo>
                <a:close/>
                <a:moveTo>
                  <a:pt x="7222" y="6913"/>
                </a:moveTo>
                <a:cubicBezTo>
                  <a:pt x="7222" y="6853"/>
                  <a:pt x="7270" y="6805"/>
                  <a:pt x="7329" y="6805"/>
                </a:cubicBezTo>
                <a:cubicBezTo>
                  <a:pt x="7389" y="6805"/>
                  <a:pt x="7437" y="6853"/>
                  <a:pt x="7437" y="6913"/>
                </a:cubicBezTo>
                <a:cubicBezTo>
                  <a:pt x="7437" y="6972"/>
                  <a:pt x="7389" y="7020"/>
                  <a:pt x="7329" y="7020"/>
                </a:cubicBezTo>
                <a:cubicBezTo>
                  <a:pt x="7270" y="7020"/>
                  <a:pt x="7222" y="6972"/>
                  <a:pt x="7222" y="6913"/>
                </a:cubicBezTo>
                <a:close/>
                <a:moveTo>
                  <a:pt x="6762" y="9131"/>
                </a:moveTo>
                <a:cubicBezTo>
                  <a:pt x="6762" y="8975"/>
                  <a:pt x="6886" y="8851"/>
                  <a:pt x="7041" y="8851"/>
                </a:cubicBezTo>
                <a:cubicBezTo>
                  <a:pt x="7197" y="8851"/>
                  <a:pt x="7321" y="8976"/>
                  <a:pt x="7321" y="9131"/>
                </a:cubicBezTo>
                <a:cubicBezTo>
                  <a:pt x="7321" y="9287"/>
                  <a:pt x="7197" y="9410"/>
                  <a:pt x="7041" y="9410"/>
                </a:cubicBezTo>
                <a:cubicBezTo>
                  <a:pt x="6886" y="9410"/>
                  <a:pt x="6762" y="9286"/>
                  <a:pt x="6762" y="9131"/>
                </a:cubicBezTo>
                <a:close/>
                <a:moveTo>
                  <a:pt x="7606" y="5869"/>
                </a:moveTo>
                <a:cubicBezTo>
                  <a:pt x="7547" y="5869"/>
                  <a:pt x="7499" y="5821"/>
                  <a:pt x="7499" y="5761"/>
                </a:cubicBezTo>
                <a:cubicBezTo>
                  <a:pt x="7499" y="5702"/>
                  <a:pt x="7547" y="5655"/>
                  <a:pt x="7606" y="5655"/>
                </a:cubicBezTo>
                <a:cubicBezTo>
                  <a:pt x="7665" y="5655"/>
                  <a:pt x="7713" y="5703"/>
                  <a:pt x="7713" y="5761"/>
                </a:cubicBezTo>
                <a:cubicBezTo>
                  <a:pt x="7713" y="5821"/>
                  <a:pt x="7665" y="5869"/>
                  <a:pt x="7606" y="5869"/>
                </a:cubicBezTo>
                <a:close/>
                <a:moveTo>
                  <a:pt x="6960" y="1290"/>
                </a:moveTo>
                <a:cubicBezTo>
                  <a:pt x="6960" y="1033"/>
                  <a:pt x="7168" y="827"/>
                  <a:pt x="7420" y="827"/>
                </a:cubicBezTo>
                <a:cubicBezTo>
                  <a:pt x="7674" y="827"/>
                  <a:pt x="7880" y="1033"/>
                  <a:pt x="7880" y="1290"/>
                </a:cubicBezTo>
                <a:cubicBezTo>
                  <a:pt x="7880" y="1546"/>
                  <a:pt x="7674" y="1752"/>
                  <a:pt x="7420" y="1752"/>
                </a:cubicBezTo>
                <a:cubicBezTo>
                  <a:pt x="7166" y="1752"/>
                  <a:pt x="6960" y="1546"/>
                  <a:pt x="6960" y="1290"/>
                </a:cubicBezTo>
                <a:close/>
                <a:moveTo>
                  <a:pt x="6359" y="166"/>
                </a:moveTo>
                <a:cubicBezTo>
                  <a:pt x="6359" y="110"/>
                  <a:pt x="6370" y="54"/>
                  <a:pt x="6390" y="0"/>
                </a:cubicBezTo>
                <a:lnTo>
                  <a:pt x="7298" y="0"/>
                </a:lnTo>
                <a:cubicBezTo>
                  <a:pt x="7318" y="51"/>
                  <a:pt x="7329" y="107"/>
                  <a:pt x="7329" y="166"/>
                </a:cubicBezTo>
                <a:cubicBezTo>
                  <a:pt x="7329" y="437"/>
                  <a:pt x="7112" y="655"/>
                  <a:pt x="6844" y="655"/>
                </a:cubicBezTo>
                <a:cubicBezTo>
                  <a:pt x="6576" y="655"/>
                  <a:pt x="6359" y="435"/>
                  <a:pt x="6359" y="166"/>
                </a:cubicBezTo>
                <a:close/>
                <a:moveTo>
                  <a:pt x="415" y="6470"/>
                </a:moveTo>
                <a:cubicBezTo>
                  <a:pt x="415" y="6196"/>
                  <a:pt x="635" y="5976"/>
                  <a:pt x="906" y="5976"/>
                </a:cubicBezTo>
                <a:cubicBezTo>
                  <a:pt x="1177" y="5976"/>
                  <a:pt x="1397" y="6197"/>
                  <a:pt x="1397" y="6470"/>
                </a:cubicBezTo>
                <a:cubicBezTo>
                  <a:pt x="1397" y="6744"/>
                  <a:pt x="1177" y="6963"/>
                  <a:pt x="906" y="6963"/>
                </a:cubicBezTo>
                <a:cubicBezTo>
                  <a:pt x="635" y="6963"/>
                  <a:pt x="415" y="6743"/>
                  <a:pt x="415" y="6470"/>
                </a:cubicBezTo>
                <a:close/>
                <a:moveTo>
                  <a:pt x="7411" y="4337"/>
                </a:moveTo>
                <a:cubicBezTo>
                  <a:pt x="7470" y="4337"/>
                  <a:pt x="7518" y="4385"/>
                  <a:pt x="7518" y="4444"/>
                </a:cubicBezTo>
                <a:cubicBezTo>
                  <a:pt x="7518" y="4504"/>
                  <a:pt x="7470" y="4552"/>
                  <a:pt x="7411" y="4552"/>
                </a:cubicBezTo>
                <a:cubicBezTo>
                  <a:pt x="7352" y="4552"/>
                  <a:pt x="7304" y="4504"/>
                  <a:pt x="7304" y="4444"/>
                </a:cubicBezTo>
                <a:cubicBezTo>
                  <a:pt x="7304" y="4385"/>
                  <a:pt x="7352" y="4337"/>
                  <a:pt x="7411" y="4337"/>
                </a:cubicBezTo>
                <a:close/>
                <a:moveTo>
                  <a:pt x="6359" y="2410"/>
                </a:moveTo>
                <a:cubicBezTo>
                  <a:pt x="6359" y="2348"/>
                  <a:pt x="6409" y="2297"/>
                  <a:pt x="6471" y="2297"/>
                </a:cubicBezTo>
                <a:cubicBezTo>
                  <a:pt x="6533" y="2297"/>
                  <a:pt x="6584" y="2348"/>
                  <a:pt x="6584" y="2410"/>
                </a:cubicBezTo>
                <a:cubicBezTo>
                  <a:pt x="6584" y="2472"/>
                  <a:pt x="6533" y="2523"/>
                  <a:pt x="6471" y="2523"/>
                </a:cubicBezTo>
                <a:cubicBezTo>
                  <a:pt x="6409" y="2523"/>
                  <a:pt x="6359" y="2472"/>
                  <a:pt x="6359" y="2410"/>
                </a:cubicBezTo>
                <a:close/>
                <a:moveTo>
                  <a:pt x="6344" y="5697"/>
                </a:moveTo>
                <a:cubicBezTo>
                  <a:pt x="6344" y="5756"/>
                  <a:pt x="6296" y="5804"/>
                  <a:pt x="6237" y="5804"/>
                </a:cubicBezTo>
                <a:cubicBezTo>
                  <a:pt x="6178" y="5804"/>
                  <a:pt x="6130" y="5756"/>
                  <a:pt x="6130" y="5697"/>
                </a:cubicBezTo>
                <a:cubicBezTo>
                  <a:pt x="6130" y="5638"/>
                  <a:pt x="6178" y="5590"/>
                  <a:pt x="6237" y="5590"/>
                </a:cubicBezTo>
                <a:cubicBezTo>
                  <a:pt x="6296" y="5590"/>
                  <a:pt x="6344" y="5638"/>
                  <a:pt x="6344" y="5697"/>
                </a:cubicBezTo>
                <a:close/>
                <a:moveTo>
                  <a:pt x="6539" y="7065"/>
                </a:moveTo>
                <a:cubicBezTo>
                  <a:pt x="6277" y="7065"/>
                  <a:pt x="6065" y="6851"/>
                  <a:pt x="6065" y="6588"/>
                </a:cubicBezTo>
                <a:cubicBezTo>
                  <a:pt x="6065" y="6326"/>
                  <a:pt x="6277" y="6111"/>
                  <a:pt x="6539" y="6111"/>
                </a:cubicBezTo>
                <a:cubicBezTo>
                  <a:pt x="6802" y="6111"/>
                  <a:pt x="7013" y="6326"/>
                  <a:pt x="7013" y="6588"/>
                </a:cubicBezTo>
                <a:cubicBezTo>
                  <a:pt x="7013" y="6851"/>
                  <a:pt x="6802" y="7065"/>
                  <a:pt x="6539" y="7065"/>
                </a:cubicBezTo>
                <a:close/>
                <a:moveTo>
                  <a:pt x="7174" y="5697"/>
                </a:moveTo>
                <a:cubicBezTo>
                  <a:pt x="7174" y="5849"/>
                  <a:pt x="7051" y="5976"/>
                  <a:pt x="6895" y="5976"/>
                </a:cubicBezTo>
                <a:cubicBezTo>
                  <a:pt x="6740" y="5976"/>
                  <a:pt x="6615" y="5852"/>
                  <a:pt x="6615" y="5697"/>
                </a:cubicBezTo>
                <a:cubicBezTo>
                  <a:pt x="6615" y="5541"/>
                  <a:pt x="6740" y="5418"/>
                  <a:pt x="6895" y="5418"/>
                </a:cubicBezTo>
                <a:cubicBezTo>
                  <a:pt x="7051" y="5418"/>
                  <a:pt x="7174" y="5542"/>
                  <a:pt x="7174" y="5697"/>
                </a:cubicBezTo>
                <a:close/>
                <a:moveTo>
                  <a:pt x="4149" y="5761"/>
                </a:moveTo>
                <a:cubicBezTo>
                  <a:pt x="4149" y="5990"/>
                  <a:pt x="3965" y="6173"/>
                  <a:pt x="3740" y="6173"/>
                </a:cubicBezTo>
                <a:cubicBezTo>
                  <a:pt x="3514" y="6173"/>
                  <a:pt x="3330" y="5990"/>
                  <a:pt x="3330" y="5761"/>
                </a:cubicBezTo>
                <a:cubicBezTo>
                  <a:pt x="3330" y="5533"/>
                  <a:pt x="3515" y="5350"/>
                  <a:pt x="3740" y="5350"/>
                </a:cubicBezTo>
                <a:cubicBezTo>
                  <a:pt x="3966" y="5350"/>
                  <a:pt x="4149" y="5534"/>
                  <a:pt x="4149" y="5761"/>
                </a:cubicBezTo>
                <a:close/>
                <a:moveTo>
                  <a:pt x="3376" y="6345"/>
                </a:moveTo>
                <a:cubicBezTo>
                  <a:pt x="3376" y="6834"/>
                  <a:pt x="2983" y="7229"/>
                  <a:pt x="2498" y="7229"/>
                </a:cubicBezTo>
                <a:cubicBezTo>
                  <a:pt x="2013" y="7229"/>
                  <a:pt x="1620" y="6834"/>
                  <a:pt x="1620" y="6345"/>
                </a:cubicBezTo>
                <a:cubicBezTo>
                  <a:pt x="1620" y="5857"/>
                  <a:pt x="2013" y="5463"/>
                  <a:pt x="2498" y="5463"/>
                </a:cubicBezTo>
                <a:cubicBezTo>
                  <a:pt x="2983" y="5463"/>
                  <a:pt x="3376" y="5857"/>
                  <a:pt x="3376" y="6345"/>
                </a:cubicBezTo>
                <a:close/>
                <a:moveTo>
                  <a:pt x="6124" y="1180"/>
                </a:moveTo>
                <a:cubicBezTo>
                  <a:pt x="6381" y="1180"/>
                  <a:pt x="6593" y="1388"/>
                  <a:pt x="6593" y="1651"/>
                </a:cubicBezTo>
                <a:cubicBezTo>
                  <a:pt x="6593" y="1910"/>
                  <a:pt x="6384" y="2122"/>
                  <a:pt x="6124" y="2122"/>
                </a:cubicBezTo>
                <a:cubicBezTo>
                  <a:pt x="5865" y="2122"/>
                  <a:pt x="5656" y="1910"/>
                  <a:pt x="5656" y="1651"/>
                </a:cubicBezTo>
                <a:cubicBezTo>
                  <a:pt x="5656" y="1391"/>
                  <a:pt x="5865" y="1180"/>
                  <a:pt x="6124" y="1180"/>
                </a:cubicBezTo>
                <a:close/>
                <a:moveTo>
                  <a:pt x="2309" y="7624"/>
                </a:moveTo>
                <a:cubicBezTo>
                  <a:pt x="2238" y="7624"/>
                  <a:pt x="2179" y="7567"/>
                  <a:pt x="2179" y="7494"/>
                </a:cubicBezTo>
                <a:cubicBezTo>
                  <a:pt x="2179" y="7423"/>
                  <a:pt x="2239" y="7364"/>
                  <a:pt x="2309" y="7364"/>
                </a:cubicBezTo>
                <a:cubicBezTo>
                  <a:pt x="2380" y="7364"/>
                  <a:pt x="2439" y="7421"/>
                  <a:pt x="2439" y="7494"/>
                </a:cubicBezTo>
                <a:cubicBezTo>
                  <a:pt x="2439" y="7565"/>
                  <a:pt x="2379" y="7624"/>
                  <a:pt x="2309" y="7624"/>
                </a:cubicBezTo>
                <a:close/>
                <a:moveTo>
                  <a:pt x="2007" y="9131"/>
                </a:moveTo>
                <a:cubicBezTo>
                  <a:pt x="2007" y="9035"/>
                  <a:pt x="2083" y="8959"/>
                  <a:pt x="2179" y="8959"/>
                </a:cubicBezTo>
                <a:cubicBezTo>
                  <a:pt x="2275" y="8959"/>
                  <a:pt x="2351" y="9035"/>
                  <a:pt x="2351" y="9131"/>
                </a:cubicBezTo>
                <a:cubicBezTo>
                  <a:pt x="2351" y="9227"/>
                  <a:pt x="2275" y="9303"/>
                  <a:pt x="2179" y="9303"/>
                </a:cubicBezTo>
                <a:cubicBezTo>
                  <a:pt x="2083" y="9303"/>
                  <a:pt x="2007" y="9227"/>
                  <a:pt x="2007" y="9131"/>
                </a:cubicBezTo>
                <a:close/>
                <a:moveTo>
                  <a:pt x="7580" y="2291"/>
                </a:moveTo>
                <a:cubicBezTo>
                  <a:pt x="7851" y="2291"/>
                  <a:pt x="8091" y="2416"/>
                  <a:pt x="8255" y="2607"/>
                </a:cubicBezTo>
                <a:lnTo>
                  <a:pt x="8255" y="3742"/>
                </a:lnTo>
                <a:cubicBezTo>
                  <a:pt x="8094" y="3934"/>
                  <a:pt x="7851" y="4058"/>
                  <a:pt x="7580" y="4058"/>
                </a:cubicBezTo>
                <a:cubicBezTo>
                  <a:pt x="7095" y="4058"/>
                  <a:pt x="6703" y="3663"/>
                  <a:pt x="6703" y="3175"/>
                </a:cubicBezTo>
                <a:cubicBezTo>
                  <a:pt x="6703" y="2686"/>
                  <a:pt x="7095" y="2291"/>
                  <a:pt x="7580" y="2291"/>
                </a:cubicBezTo>
                <a:close/>
                <a:moveTo>
                  <a:pt x="4598" y="10491"/>
                </a:moveTo>
                <a:cubicBezTo>
                  <a:pt x="4823" y="10491"/>
                  <a:pt x="5007" y="10677"/>
                  <a:pt x="5007" y="10903"/>
                </a:cubicBezTo>
                <a:cubicBezTo>
                  <a:pt x="5007" y="11131"/>
                  <a:pt x="4824" y="11315"/>
                  <a:pt x="4598" y="11315"/>
                </a:cubicBezTo>
                <a:cubicBezTo>
                  <a:pt x="4373" y="11315"/>
                  <a:pt x="4188" y="11132"/>
                  <a:pt x="4188" y="10903"/>
                </a:cubicBezTo>
                <a:cubicBezTo>
                  <a:pt x="4188" y="10675"/>
                  <a:pt x="4372" y="10491"/>
                  <a:pt x="4598" y="10491"/>
                </a:cubicBezTo>
                <a:close/>
                <a:moveTo>
                  <a:pt x="5461" y="9198"/>
                </a:moveTo>
                <a:cubicBezTo>
                  <a:pt x="5786" y="9198"/>
                  <a:pt x="6051" y="9464"/>
                  <a:pt x="6051" y="9791"/>
                </a:cubicBezTo>
                <a:cubicBezTo>
                  <a:pt x="6051" y="10118"/>
                  <a:pt x="5788" y="10384"/>
                  <a:pt x="5461" y="10384"/>
                </a:cubicBezTo>
                <a:cubicBezTo>
                  <a:pt x="5134" y="10384"/>
                  <a:pt x="4871" y="10118"/>
                  <a:pt x="4871" y="9791"/>
                </a:cubicBezTo>
                <a:cubicBezTo>
                  <a:pt x="4871" y="9464"/>
                  <a:pt x="5137" y="9198"/>
                  <a:pt x="5461" y="9198"/>
                </a:cubicBezTo>
                <a:close/>
                <a:moveTo>
                  <a:pt x="5540" y="10767"/>
                </a:moveTo>
                <a:cubicBezTo>
                  <a:pt x="5695" y="10767"/>
                  <a:pt x="5819" y="10895"/>
                  <a:pt x="5819" y="11050"/>
                </a:cubicBezTo>
                <a:cubicBezTo>
                  <a:pt x="5819" y="11206"/>
                  <a:pt x="5695" y="11332"/>
                  <a:pt x="5540" y="11332"/>
                </a:cubicBezTo>
                <a:cubicBezTo>
                  <a:pt x="5385" y="11332"/>
                  <a:pt x="5261" y="11206"/>
                  <a:pt x="5261" y="11050"/>
                </a:cubicBezTo>
                <a:cubicBezTo>
                  <a:pt x="5261" y="10895"/>
                  <a:pt x="5385" y="10767"/>
                  <a:pt x="5540" y="10767"/>
                </a:cubicBezTo>
                <a:close/>
                <a:moveTo>
                  <a:pt x="6593" y="10714"/>
                </a:moveTo>
                <a:cubicBezTo>
                  <a:pt x="6861" y="10714"/>
                  <a:pt x="7078" y="10934"/>
                  <a:pt x="7075" y="11202"/>
                </a:cubicBezTo>
                <a:cubicBezTo>
                  <a:pt x="7075" y="11287"/>
                  <a:pt x="7056" y="11366"/>
                  <a:pt x="7016" y="11436"/>
                </a:cubicBezTo>
                <a:lnTo>
                  <a:pt x="6167" y="11436"/>
                </a:lnTo>
                <a:cubicBezTo>
                  <a:pt x="6130" y="11368"/>
                  <a:pt x="6107" y="11287"/>
                  <a:pt x="6107" y="11202"/>
                </a:cubicBezTo>
                <a:cubicBezTo>
                  <a:pt x="6107" y="10931"/>
                  <a:pt x="6325" y="10714"/>
                  <a:pt x="6593" y="10714"/>
                </a:cubicBezTo>
                <a:close/>
                <a:moveTo>
                  <a:pt x="6268" y="9032"/>
                </a:moveTo>
                <a:cubicBezTo>
                  <a:pt x="6268" y="9094"/>
                  <a:pt x="6220" y="9142"/>
                  <a:pt x="6161" y="9139"/>
                </a:cubicBezTo>
                <a:cubicBezTo>
                  <a:pt x="6102" y="9139"/>
                  <a:pt x="6054" y="9091"/>
                  <a:pt x="6054" y="9032"/>
                </a:cubicBezTo>
                <a:cubicBezTo>
                  <a:pt x="6054" y="8973"/>
                  <a:pt x="6102" y="8925"/>
                  <a:pt x="6161" y="8925"/>
                </a:cubicBezTo>
                <a:cubicBezTo>
                  <a:pt x="6220" y="8925"/>
                  <a:pt x="6268" y="8973"/>
                  <a:pt x="6268" y="9032"/>
                </a:cubicBezTo>
                <a:close/>
                <a:moveTo>
                  <a:pt x="2811" y="10011"/>
                </a:moveTo>
                <a:cubicBezTo>
                  <a:pt x="3139" y="10011"/>
                  <a:pt x="3404" y="10276"/>
                  <a:pt x="3404" y="10607"/>
                </a:cubicBezTo>
                <a:cubicBezTo>
                  <a:pt x="3404" y="10934"/>
                  <a:pt x="3139" y="11202"/>
                  <a:pt x="2811" y="11202"/>
                </a:cubicBezTo>
                <a:cubicBezTo>
                  <a:pt x="2484" y="11202"/>
                  <a:pt x="2219" y="10937"/>
                  <a:pt x="2219" y="10607"/>
                </a:cubicBezTo>
                <a:cubicBezTo>
                  <a:pt x="2219" y="10279"/>
                  <a:pt x="2484" y="10011"/>
                  <a:pt x="2811" y="10011"/>
                </a:cubicBezTo>
                <a:close/>
                <a:moveTo>
                  <a:pt x="1928" y="9537"/>
                </a:moveTo>
                <a:cubicBezTo>
                  <a:pt x="2134" y="9537"/>
                  <a:pt x="2303" y="9706"/>
                  <a:pt x="2303" y="9915"/>
                </a:cubicBezTo>
                <a:cubicBezTo>
                  <a:pt x="2303" y="10124"/>
                  <a:pt x="2137" y="10293"/>
                  <a:pt x="1928" y="10293"/>
                </a:cubicBezTo>
                <a:cubicBezTo>
                  <a:pt x="1722" y="10293"/>
                  <a:pt x="1553" y="10124"/>
                  <a:pt x="1553" y="9915"/>
                </a:cubicBezTo>
                <a:cubicBezTo>
                  <a:pt x="1553" y="9706"/>
                  <a:pt x="1719" y="9537"/>
                  <a:pt x="1928" y="9537"/>
                </a:cubicBezTo>
                <a:close/>
                <a:moveTo>
                  <a:pt x="3757" y="10897"/>
                </a:moveTo>
                <a:cubicBezTo>
                  <a:pt x="3850" y="10897"/>
                  <a:pt x="3926" y="10973"/>
                  <a:pt x="3929" y="11069"/>
                </a:cubicBezTo>
                <a:cubicBezTo>
                  <a:pt x="3929" y="11165"/>
                  <a:pt x="3853" y="11241"/>
                  <a:pt x="3757" y="11241"/>
                </a:cubicBezTo>
                <a:cubicBezTo>
                  <a:pt x="3661" y="11241"/>
                  <a:pt x="3584" y="11165"/>
                  <a:pt x="3584" y="11069"/>
                </a:cubicBezTo>
                <a:cubicBezTo>
                  <a:pt x="3584" y="10973"/>
                  <a:pt x="3661" y="10897"/>
                  <a:pt x="3757" y="10897"/>
                </a:cubicBezTo>
                <a:close/>
                <a:moveTo>
                  <a:pt x="3926" y="10536"/>
                </a:moveTo>
                <a:cubicBezTo>
                  <a:pt x="3697" y="10536"/>
                  <a:pt x="3514" y="10353"/>
                  <a:pt x="3517" y="10124"/>
                </a:cubicBezTo>
                <a:cubicBezTo>
                  <a:pt x="3517" y="9895"/>
                  <a:pt x="3700" y="9712"/>
                  <a:pt x="3926" y="9712"/>
                </a:cubicBezTo>
                <a:cubicBezTo>
                  <a:pt x="4152" y="9712"/>
                  <a:pt x="4335" y="9895"/>
                  <a:pt x="4335" y="10124"/>
                </a:cubicBezTo>
                <a:cubicBezTo>
                  <a:pt x="4335" y="10353"/>
                  <a:pt x="4152" y="10536"/>
                  <a:pt x="3926" y="10536"/>
                </a:cubicBezTo>
                <a:close/>
                <a:moveTo>
                  <a:pt x="7990" y="9424"/>
                </a:moveTo>
                <a:cubicBezTo>
                  <a:pt x="7928" y="9486"/>
                  <a:pt x="7826" y="9486"/>
                  <a:pt x="7761" y="9424"/>
                </a:cubicBezTo>
                <a:cubicBezTo>
                  <a:pt x="7699" y="9362"/>
                  <a:pt x="7699" y="9258"/>
                  <a:pt x="7761" y="9196"/>
                </a:cubicBezTo>
                <a:cubicBezTo>
                  <a:pt x="7826" y="9134"/>
                  <a:pt x="7928" y="9134"/>
                  <a:pt x="7990" y="9196"/>
                </a:cubicBezTo>
                <a:cubicBezTo>
                  <a:pt x="8052" y="9258"/>
                  <a:pt x="8052" y="9362"/>
                  <a:pt x="7990" y="9424"/>
                </a:cubicBezTo>
                <a:close/>
                <a:moveTo>
                  <a:pt x="7871" y="5325"/>
                </a:moveTo>
                <a:cubicBezTo>
                  <a:pt x="7871" y="5023"/>
                  <a:pt x="8024" y="4755"/>
                  <a:pt x="8252" y="4597"/>
                </a:cubicBezTo>
                <a:lnTo>
                  <a:pt x="8252" y="6052"/>
                </a:lnTo>
                <a:cubicBezTo>
                  <a:pt x="8024" y="5894"/>
                  <a:pt x="7871" y="5627"/>
                  <a:pt x="7871" y="5325"/>
                </a:cubicBezTo>
                <a:close/>
                <a:moveTo>
                  <a:pt x="8097" y="1854"/>
                </a:moveTo>
                <a:cubicBezTo>
                  <a:pt x="8097" y="1795"/>
                  <a:pt x="8145" y="1747"/>
                  <a:pt x="8204" y="1741"/>
                </a:cubicBezTo>
                <a:cubicBezTo>
                  <a:pt x="8224" y="1741"/>
                  <a:pt x="8241" y="1747"/>
                  <a:pt x="8255" y="1755"/>
                </a:cubicBezTo>
                <a:lnTo>
                  <a:pt x="8255" y="1947"/>
                </a:lnTo>
                <a:cubicBezTo>
                  <a:pt x="8238" y="1956"/>
                  <a:pt x="8221" y="1961"/>
                  <a:pt x="8204" y="1961"/>
                </a:cubicBezTo>
                <a:cubicBezTo>
                  <a:pt x="8145" y="1961"/>
                  <a:pt x="8097" y="1913"/>
                  <a:pt x="8097" y="1854"/>
                </a:cubicBezTo>
                <a:close/>
                <a:moveTo>
                  <a:pt x="8043" y="330"/>
                </a:moveTo>
                <a:cubicBezTo>
                  <a:pt x="8043" y="240"/>
                  <a:pt x="8114" y="166"/>
                  <a:pt x="8204" y="166"/>
                </a:cubicBezTo>
                <a:cubicBezTo>
                  <a:pt x="8221" y="166"/>
                  <a:pt x="8238" y="169"/>
                  <a:pt x="8255" y="175"/>
                </a:cubicBezTo>
                <a:lnTo>
                  <a:pt x="8255" y="483"/>
                </a:lnTo>
                <a:cubicBezTo>
                  <a:pt x="8238" y="488"/>
                  <a:pt x="8221" y="491"/>
                  <a:pt x="8204" y="491"/>
                </a:cubicBezTo>
                <a:cubicBezTo>
                  <a:pt x="8117" y="491"/>
                  <a:pt x="8043" y="420"/>
                  <a:pt x="8043" y="330"/>
                </a:cubicBezTo>
                <a:close/>
                <a:moveTo>
                  <a:pt x="8097" y="6526"/>
                </a:moveTo>
                <a:cubicBezTo>
                  <a:pt x="8097" y="6467"/>
                  <a:pt x="8145" y="6416"/>
                  <a:pt x="8204" y="6419"/>
                </a:cubicBezTo>
                <a:cubicBezTo>
                  <a:pt x="8224" y="6419"/>
                  <a:pt x="8241" y="6422"/>
                  <a:pt x="8255" y="6430"/>
                </a:cubicBezTo>
                <a:lnTo>
                  <a:pt x="8255" y="6622"/>
                </a:lnTo>
                <a:cubicBezTo>
                  <a:pt x="8238" y="6628"/>
                  <a:pt x="8221" y="6633"/>
                  <a:pt x="8204" y="6633"/>
                </a:cubicBezTo>
                <a:cubicBezTo>
                  <a:pt x="8145" y="6633"/>
                  <a:pt x="8097" y="6585"/>
                  <a:pt x="8097" y="6526"/>
                </a:cubicBezTo>
                <a:close/>
                <a:moveTo>
                  <a:pt x="6993" y="10474"/>
                </a:moveTo>
                <a:cubicBezTo>
                  <a:pt x="6993" y="10014"/>
                  <a:pt x="7363" y="9639"/>
                  <a:pt x="7823" y="9641"/>
                </a:cubicBezTo>
                <a:cubicBezTo>
                  <a:pt x="7981" y="9641"/>
                  <a:pt x="8128" y="9687"/>
                  <a:pt x="8255" y="9763"/>
                </a:cubicBezTo>
                <a:lnTo>
                  <a:pt x="8255" y="11185"/>
                </a:lnTo>
                <a:cubicBezTo>
                  <a:pt x="8131" y="11261"/>
                  <a:pt x="7981" y="11306"/>
                  <a:pt x="7823" y="11306"/>
                </a:cubicBezTo>
                <a:cubicBezTo>
                  <a:pt x="7366" y="11306"/>
                  <a:pt x="6993" y="10934"/>
                  <a:pt x="6993" y="10474"/>
                </a:cubicBezTo>
                <a:close/>
                <a:moveTo>
                  <a:pt x="2038" y="11019"/>
                </a:moveTo>
                <a:cubicBezTo>
                  <a:pt x="2097" y="11019"/>
                  <a:pt x="2145" y="11067"/>
                  <a:pt x="2145" y="11126"/>
                </a:cubicBezTo>
                <a:cubicBezTo>
                  <a:pt x="2145" y="11185"/>
                  <a:pt x="2097" y="11233"/>
                  <a:pt x="2038" y="11233"/>
                </a:cubicBezTo>
                <a:cubicBezTo>
                  <a:pt x="1979" y="11233"/>
                  <a:pt x="1931" y="11185"/>
                  <a:pt x="1931" y="11126"/>
                </a:cubicBezTo>
                <a:cubicBezTo>
                  <a:pt x="1931" y="11067"/>
                  <a:pt x="1979" y="11019"/>
                  <a:pt x="2038" y="11019"/>
                </a:cubicBezTo>
                <a:close/>
                <a:moveTo>
                  <a:pt x="1383" y="5342"/>
                </a:moveTo>
                <a:cubicBezTo>
                  <a:pt x="1383" y="5506"/>
                  <a:pt x="1248" y="5641"/>
                  <a:pt x="1084" y="5641"/>
                </a:cubicBezTo>
                <a:cubicBezTo>
                  <a:pt x="918" y="5641"/>
                  <a:pt x="785" y="5508"/>
                  <a:pt x="785" y="5342"/>
                </a:cubicBezTo>
                <a:cubicBezTo>
                  <a:pt x="785" y="5178"/>
                  <a:pt x="920" y="5043"/>
                  <a:pt x="1084" y="5043"/>
                </a:cubicBezTo>
                <a:cubicBezTo>
                  <a:pt x="1251" y="5043"/>
                  <a:pt x="1383" y="5175"/>
                  <a:pt x="1383" y="5342"/>
                </a:cubicBezTo>
                <a:close/>
                <a:moveTo>
                  <a:pt x="7961" y="8171"/>
                </a:moveTo>
                <a:cubicBezTo>
                  <a:pt x="8122" y="8171"/>
                  <a:pt x="8255" y="8301"/>
                  <a:pt x="8252" y="8465"/>
                </a:cubicBezTo>
                <a:cubicBezTo>
                  <a:pt x="8252" y="8628"/>
                  <a:pt x="8122" y="8758"/>
                  <a:pt x="7961" y="8758"/>
                </a:cubicBezTo>
                <a:cubicBezTo>
                  <a:pt x="7801" y="8758"/>
                  <a:pt x="7671" y="8626"/>
                  <a:pt x="7671" y="8465"/>
                </a:cubicBezTo>
                <a:cubicBezTo>
                  <a:pt x="7671" y="8301"/>
                  <a:pt x="7801" y="8171"/>
                  <a:pt x="7961" y="8171"/>
                </a:cubicBezTo>
                <a:close/>
                <a:moveTo>
                  <a:pt x="7781" y="7494"/>
                </a:moveTo>
                <a:cubicBezTo>
                  <a:pt x="7781" y="7282"/>
                  <a:pt x="7950" y="7113"/>
                  <a:pt x="8162" y="7113"/>
                </a:cubicBezTo>
                <a:cubicBezTo>
                  <a:pt x="8193" y="7113"/>
                  <a:pt x="8224" y="7116"/>
                  <a:pt x="8255" y="7124"/>
                </a:cubicBezTo>
                <a:lnTo>
                  <a:pt x="8255" y="7864"/>
                </a:lnTo>
                <a:cubicBezTo>
                  <a:pt x="8224" y="7869"/>
                  <a:pt x="8193" y="7875"/>
                  <a:pt x="8162" y="7875"/>
                </a:cubicBezTo>
                <a:cubicBezTo>
                  <a:pt x="7950" y="7875"/>
                  <a:pt x="7781" y="7706"/>
                  <a:pt x="7781" y="7494"/>
                </a:cubicBezTo>
                <a:close/>
                <a:moveTo>
                  <a:pt x="5453" y="8959"/>
                </a:moveTo>
                <a:cubicBezTo>
                  <a:pt x="5393" y="8959"/>
                  <a:pt x="5345" y="8911"/>
                  <a:pt x="5345" y="8851"/>
                </a:cubicBezTo>
                <a:cubicBezTo>
                  <a:pt x="5345" y="8792"/>
                  <a:pt x="5393" y="8744"/>
                  <a:pt x="5453" y="8744"/>
                </a:cubicBezTo>
                <a:cubicBezTo>
                  <a:pt x="5512" y="8744"/>
                  <a:pt x="5560" y="8792"/>
                  <a:pt x="5560" y="8851"/>
                </a:cubicBezTo>
                <a:cubicBezTo>
                  <a:pt x="5560" y="8911"/>
                  <a:pt x="5512" y="8959"/>
                  <a:pt x="5453" y="8959"/>
                </a:cubicBezTo>
                <a:close/>
                <a:moveTo>
                  <a:pt x="5822" y="6715"/>
                </a:moveTo>
                <a:cubicBezTo>
                  <a:pt x="5822" y="6944"/>
                  <a:pt x="5639" y="7127"/>
                  <a:pt x="5413" y="7127"/>
                </a:cubicBezTo>
                <a:cubicBezTo>
                  <a:pt x="5187" y="7127"/>
                  <a:pt x="5004" y="6944"/>
                  <a:pt x="5004" y="6715"/>
                </a:cubicBezTo>
                <a:cubicBezTo>
                  <a:pt x="5004" y="6487"/>
                  <a:pt x="5187" y="6303"/>
                  <a:pt x="5413" y="6303"/>
                </a:cubicBezTo>
                <a:cubicBezTo>
                  <a:pt x="5639" y="6303"/>
                  <a:pt x="5822" y="6487"/>
                  <a:pt x="5822" y="6715"/>
                </a:cubicBezTo>
                <a:close/>
                <a:moveTo>
                  <a:pt x="5221" y="7821"/>
                </a:moveTo>
                <a:cubicBezTo>
                  <a:pt x="5049" y="7821"/>
                  <a:pt x="4911" y="7680"/>
                  <a:pt x="4911" y="7511"/>
                </a:cubicBezTo>
                <a:cubicBezTo>
                  <a:pt x="4911" y="7339"/>
                  <a:pt x="5049" y="7200"/>
                  <a:pt x="5221" y="7200"/>
                </a:cubicBezTo>
                <a:cubicBezTo>
                  <a:pt x="5393" y="7200"/>
                  <a:pt x="5532" y="7339"/>
                  <a:pt x="5532" y="7511"/>
                </a:cubicBezTo>
                <a:cubicBezTo>
                  <a:pt x="5532" y="7683"/>
                  <a:pt x="5393" y="7821"/>
                  <a:pt x="5221" y="7821"/>
                </a:cubicBezTo>
                <a:close/>
                <a:moveTo>
                  <a:pt x="6124" y="7644"/>
                </a:moveTo>
                <a:cubicBezTo>
                  <a:pt x="5969" y="7644"/>
                  <a:pt x="5845" y="7519"/>
                  <a:pt x="5845" y="7364"/>
                </a:cubicBezTo>
                <a:cubicBezTo>
                  <a:pt x="5845" y="7209"/>
                  <a:pt x="5969" y="7085"/>
                  <a:pt x="6124" y="7085"/>
                </a:cubicBezTo>
                <a:cubicBezTo>
                  <a:pt x="6279" y="7085"/>
                  <a:pt x="6404" y="7209"/>
                  <a:pt x="6404" y="7364"/>
                </a:cubicBezTo>
                <a:cubicBezTo>
                  <a:pt x="6404" y="7519"/>
                  <a:pt x="6279" y="7644"/>
                  <a:pt x="6124" y="7644"/>
                </a:cubicBezTo>
                <a:close/>
                <a:moveTo>
                  <a:pt x="5763" y="8355"/>
                </a:moveTo>
                <a:cubicBezTo>
                  <a:pt x="5707" y="8355"/>
                  <a:pt x="5661" y="8310"/>
                  <a:pt x="5661" y="8253"/>
                </a:cubicBezTo>
                <a:cubicBezTo>
                  <a:pt x="5661" y="8197"/>
                  <a:pt x="5707" y="8151"/>
                  <a:pt x="5763" y="8151"/>
                </a:cubicBezTo>
                <a:cubicBezTo>
                  <a:pt x="5819" y="8151"/>
                  <a:pt x="5865" y="8197"/>
                  <a:pt x="5865" y="8253"/>
                </a:cubicBezTo>
                <a:cubicBezTo>
                  <a:pt x="5865" y="8310"/>
                  <a:pt x="5819" y="8355"/>
                  <a:pt x="5763" y="8355"/>
                </a:cubicBezTo>
                <a:close/>
                <a:moveTo>
                  <a:pt x="1448" y="10378"/>
                </a:moveTo>
                <a:cubicBezTo>
                  <a:pt x="1674" y="10378"/>
                  <a:pt x="1860" y="10561"/>
                  <a:pt x="1857" y="10790"/>
                </a:cubicBezTo>
                <a:cubicBezTo>
                  <a:pt x="1857" y="11019"/>
                  <a:pt x="1674" y="11202"/>
                  <a:pt x="1448" y="11202"/>
                </a:cubicBezTo>
                <a:cubicBezTo>
                  <a:pt x="1222" y="11202"/>
                  <a:pt x="1039" y="11019"/>
                  <a:pt x="1039" y="10790"/>
                </a:cubicBezTo>
                <a:cubicBezTo>
                  <a:pt x="1039" y="10561"/>
                  <a:pt x="1222" y="10378"/>
                  <a:pt x="1448" y="10378"/>
                </a:cubicBezTo>
                <a:close/>
                <a:moveTo>
                  <a:pt x="1623" y="4061"/>
                </a:moveTo>
                <a:cubicBezTo>
                  <a:pt x="1623" y="4334"/>
                  <a:pt x="1403" y="4555"/>
                  <a:pt x="1132" y="4555"/>
                </a:cubicBezTo>
                <a:cubicBezTo>
                  <a:pt x="861" y="4555"/>
                  <a:pt x="641" y="4334"/>
                  <a:pt x="641" y="4061"/>
                </a:cubicBezTo>
                <a:cubicBezTo>
                  <a:pt x="641" y="3787"/>
                  <a:pt x="861" y="3567"/>
                  <a:pt x="1132" y="3567"/>
                </a:cubicBezTo>
                <a:cubicBezTo>
                  <a:pt x="1403" y="3567"/>
                  <a:pt x="1623" y="3787"/>
                  <a:pt x="1623" y="4061"/>
                </a:cubicBezTo>
                <a:close/>
                <a:moveTo>
                  <a:pt x="2749" y="9729"/>
                </a:moveTo>
                <a:cubicBezTo>
                  <a:pt x="2653" y="9729"/>
                  <a:pt x="2577" y="9650"/>
                  <a:pt x="2577" y="9557"/>
                </a:cubicBezTo>
                <a:cubicBezTo>
                  <a:pt x="2577" y="9461"/>
                  <a:pt x="2653" y="9385"/>
                  <a:pt x="2749" y="9385"/>
                </a:cubicBezTo>
                <a:cubicBezTo>
                  <a:pt x="2845" y="9385"/>
                  <a:pt x="2921" y="9461"/>
                  <a:pt x="2921" y="9557"/>
                </a:cubicBezTo>
                <a:cubicBezTo>
                  <a:pt x="2921" y="9653"/>
                  <a:pt x="2845" y="9729"/>
                  <a:pt x="2749" y="9729"/>
                </a:cubicBezTo>
                <a:close/>
                <a:moveTo>
                  <a:pt x="3864" y="9492"/>
                </a:moveTo>
                <a:cubicBezTo>
                  <a:pt x="3299" y="9492"/>
                  <a:pt x="2839" y="9032"/>
                  <a:pt x="2839" y="8465"/>
                </a:cubicBezTo>
                <a:cubicBezTo>
                  <a:pt x="2839" y="7898"/>
                  <a:pt x="3299" y="7438"/>
                  <a:pt x="3864" y="7438"/>
                </a:cubicBezTo>
                <a:cubicBezTo>
                  <a:pt x="4431" y="7438"/>
                  <a:pt x="4888" y="7898"/>
                  <a:pt x="4888" y="8465"/>
                </a:cubicBezTo>
                <a:cubicBezTo>
                  <a:pt x="4888" y="9032"/>
                  <a:pt x="4428" y="9492"/>
                  <a:pt x="3864" y="9492"/>
                </a:cubicBezTo>
                <a:close/>
                <a:moveTo>
                  <a:pt x="5131" y="6114"/>
                </a:moveTo>
                <a:cubicBezTo>
                  <a:pt x="4979" y="6114"/>
                  <a:pt x="4852" y="5991"/>
                  <a:pt x="4852" y="5835"/>
                </a:cubicBezTo>
                <a:cubicBezTo>
                  <a:pt x="4852" y="5680"/>
                  <a:pt x="4976" y="5556"/>
                  <a:pt x="5131" y="5556"/>
                </a:cubicBezTo>
                <a:cubicBezTo>
                  <a:pt x="5286" y="5556"/>
                  <a:pt x="5410" y="5680"/>
                  <a:pt x="5410" y="5835"/>
                </a:cubicBezTo>
                <a:cubicBezTo>
                  <a:pt x="5410" y="5991"/>
                  <a:pt x="5286" y="6114"/>
                  <a:pt x="5131" y="6114"/>
                </a:cubicBezTo>
                <a:close/>
                <a:moveTo>
                  <a:pt x="1039" y="7872"/>
                </a:moveTo>
                <a:cubicBezTo>
                  <a:pt x="1039" y="7945"/>
                  <a:pt x="980" y="8005"/>
                  <a:pt x="909" y="8002"/>
                </a:cubicBezTo>
                <a:cubicBezTo>
                  <a:pt x="839" y="8002"/>
                  <a:pt x="779" y="7943"/>
                  <a:pt x="779" y="7872"/>
                </a:cubicBezTo>
                <a:cubicBezTo>
                  <a:pt x="779" y="7802"/>
                  <a:pt x="839" y="7742"/>
                  <a:pt x="909" y="7742"/>
                </a:cubicBezTo>
                <a:cubicBezTo>
                  <a:pt x="980" y="7742"/>
                  <a:pt x="1039" y="7799"/>
                  <a:pt x="1039" y="7872"/>
                </a:cubicBezTo>
                <a:close/>
                <a:moveTo>
                  <a:pt x="531" y="9131"/>
                </a:moveTo>
                <a:cubicBezTo>
                  <a:pt x="531" y="9201"/>
                  <a:pt x="475" y="9258"/>
                  <a:pt x="404" y="9258"/>
                </a:cubicBezTo>
                <a:cubicBezTo>
                  <a:pt x="334" y="9258"/>
                  <a:pt x="277" y="9202"/>
                  <a:pt x="277" y="9131"/>
                </a:cubicBezTo>
                <a:cubicBezTo>
                  <a:pt x="277" y="9061"/>
                  <a:pt x="334" y="9004"/>
                  <a:pt x="404" y="9004"/>
                </a:cubicBezTo>
                <a:cubicBezTo>
                  <a:pt x="475" y="9004"/>
                  <a:pt x="531" y="9060"/>
                  <a:pt x="531" y="9131"/>
                </a:cubicBezTo>
                <a:close/>
                <a:moveTo>
                  <a:pt x="531" y="10911"/>
                </a:moveTo>
                <a:cubicBezTo>
                  <a:pt x="590" y="10911"/>
                  <a:pt x="638" y="10960"/>
                  <a:pt x="638" y="11019"/>
                </a:cubicBezTo>
                <a:cubicBezTo>
                  <a:pt x="638" y="11079"/>
                  <a:pt x="590" y="11126"/>
                  <a:pt x="531" y="11126"/>
                </a:cubicBezTo>
                <a:cubicBezTo>
                  <a:pt x="472" y="11126"/>
                  <a:pt x="424" y="11079"/>
                  <a:pt x="424" y="11019"/>
                </a:cubicBezTo>
                <a:cubicBezTo>
                  <a:pt x="424" y="10960"/>
                  <a:pt x="472" y="10911"/>
                  <a:pt x="531" y="10911"/>
                </a:cubicBezTo>
                <a:close/>
                <a:moveTo>
                  <a:pt x="1730" y="9004"/>
                </a:moveTo>
                <a:cubicBezTo>
                  <a:pt x="1730" y="9232"/>
                  <a:pt x="1547" y="9416"/>
                  <a:pt x="1321" y="9416"/>
                </a:cubicBezTo>
                <a:cubicBezTo>
                  <a:pt x="1095" y="9416"/>
                  <a:pt x="912" y="9233"/>
                  <a:pt x="912" y="9004"/>
                </a:cubicBezTo>
                <a:cubicBezTo>
                  <a:pt x="912" y="8776"/>
                  <a:pt x="1095" y="8592"/>
                  <a:pt x="1321" y="8592"/>
                </a:cubicBezTo>
                <a:cubicBezTo>
                  <a:pt x="1547" y="8592"/>
                  <a:pt x="1730" y="8775"/>
                  <a:pt x="1730" y="9004"/>
                </a:cubicBezTo>
                <a:close/>
                <a:moveTo>
                  <a:pt x="6652" y="10124"/>
                </a:moveTo>
                <a:cubicBezTo>
                  <a:pt x="6590" y="10189"/>
                  <a:pt x="6488" y="10189"/>
                  <a:pt x="6423" y="10124"/>
                </a:cubicBezTo>
                <a:cubicBezTo>
                  <a:pt x="6361" y="10062"/>
                  <a:pt x="6361" y="9958"/>
                  <a:pt x="6423" y="9895"/>
                </a:cubicBezTo>
                <a:cubicBezTo>
                  <a:pt x="6488" y="9833"/>
                  <a:pt x="6590" y="9833"/>
                  <a:pt x="6652" y="9895"/>
                </a:cubicBezTo>
                <a:cubicBezTo>
                  <a:pt x="6714" y="9958"/>
                  <a:pt x="6714" y="10062"/>
                  <a:pt x="6652" y="10124"/>
                </a:cubicBezTo>
                <a:close/>
                <a:moveTo>
                  <a:pt x="6708" y="4326"/>
                </a:moveTo>
                <a:cubicBezTo>
                  <a:pt x="6971" y="4326"/>
                  <a:pt x="7183" y="4540"/>
                  <a:pt x="7183" y="4803"/>
                </a:cubicBezTo>
                <a:cubicBezTo>
                  <a:pt x="7183" y="5065"/>
                  <a:pt x="6971" y="5280"/>
                  <a:pt x="6708" y="5280"/>
                </a:cubicBezTo>
                <a:cubicBezTo>
                  <a:pt x="6446" y="5280"/>
                  <a:pt x="6234" y="5065"/>
                  <a:pt x="6234" y="4803"/>
                </a:cubicBezTo>
                <a:cubicBezTo>
                  <a:pt x="6234" y="4540"/>
                  <a:pt x="6446" y="4326"/>
                  <a:pt x="6708" y="4326"/>
                </a:cubicBezTo>
                <a:close/>
                <a:moveTo>
                  <a:pt x="6401" y="3567"/>
                </a:moveTo>
                <a:cubicBezTo>
                  <a:pt x="6556" y="3567"/>
                  <a:pt x="6680" y="3691"/>
                  <a:pt x="6680" y="3846"/>
                </a:cubicBezTo>
                <a:cubicBezTo>
                  <a:pt x="6680" y="4001"/>
                  <a:pt x="6556" y="4126"/>
                  <a:pt x="6401" y="4126"/>
                </a:cubicBezTo>
                <a:cubicBezTo>
                  <a:pt x="6246" y="4126"/>
                  <a:pt x="6121" y="4001"/>
                  <a:pt x="6121" y="3846"/>
                </a:cubicBezTo>
                <a:cubicBezTo>
                  <a:pt x="6121" y="3691"/>
                  <a:pt x="6246" y="3567"/>
                  <a:pt x="6401" y="3567"/>
                </a:cubicBezTo>
                <a:close/>
                <a:moveTo>
                  <a:pt x="525" y="1047"/>
                </a:moveTo>
                <a:cubicBezTo>
                  <a:pt x="525" y="1191"/>
                  <a:pt x="407" y="1309"/>
                  <a:pt x="263" y="1312"/>
                </a:cubicBezTo>
                <a:cubicBezTo>
                  <a:pt x="119" y="1312"/>
                  <a:pt x="0" y="1194"/>
                  <a:pt x="0" y="1047"/>
                </a:cubicBezTo>
                <a:cubicBezTo>
                  <a:pt x="0" y="903"/>
                  <a:pt x="119" y="784"/>
                  <a:pt x="263" y="784"/>
                </a:cubicBezTo>
                <a:cubicBezTo>
                  <a:pt x="407" y="784"/>
                  <a:pt x="525" y="900"/>
                  <a:pt x="525" y="1047"/>
                </a:cubicBezTo>
                <a:close/>
              </a:path>
            </a:pathLst>
          </a:custGeom>
          <a:solidFill>
            <a:srgbClr val="275D38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4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814DE8C-7F3C-B14C-98A1-C8D48A38B38D}"/>
              </a:ext>
            </a:extLst>
          </p:cNvPr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2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475488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2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Segue</a:t>
            </a:r>
          </a:p>
        </p:txBody>
      </p:sp>
      <p:sp>
        <p:nvSpPr>
          <p:cNvPr id="61" name="Freeform 1">
            <a:extLst>
              <a:ext uri="{FF2B5EF4-FFF2-40B4-BE49-F238E27FC236}">
                <a16:creationId xmlns:a16="http://schemas.microsoft.com/office/drawing/2014/main" id="{1EB3D9F7-EE03-40ED-9C59-F5DE3B2C7545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6" name="Freeform 1">
            <a:extLst>
              <a:ext uri="{FF2B5EF4-FFF2-40B4-BE49-F238E27FC236}">
                <a16:creationId xmlns:a16="http://schemas.microsoft.com/office/drawing/2014/main" id="{FFCAACB4-B9BE-48FB-AA1E-333724EBB63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9375" y="0"/>
            <a:ext cx="3774625" cy="5148072"/>
          </a:xfrm>
          <a:custGeom>
            <a:avLst/>
            <a:gdLst>
              <a:gd name="T0" fmla="*/ 9437 w 12375"/>
              <a:gd name="T1" fmla="*/ 12405 h 16875"/>
              <a:gd name="T2" fmla="*/ 12374 w 12375"/>
              <a:gd name="T3" fmla="*/ 10030 h 16875"/>
              <a:gd name="T4" fmla="*/ 9561 w 12375"/>
              <a:gd name="T5" fmla="*/ 9530 h 16875"/>
              <a:gd name="T6" fmla="*/ 12374 w 12375"/>
              <a:gd name="T7" fmla="*/ 16405 h 16875"/>
              <a:gd name="T8" fmla="*/ 9905 w 12375"/>
              <a:gd name="T9" fmla="*/ 12905 h 16875"/>
              <a:gd name="T10" fmla="*/ 12374 w 12375"/>
              <a:gd name="T11" fmla="*/ 13905 h 16875"/>
              <a:gd name="T12" fmla="*/ 9030 w 12375"/>
              <a:gd name="T13" fmla="*/ 11030 h 16875"/>
              <a:gd name="T14" fmla="*/ 12374 w 12375"/>
              <a:gd name="T15" fmla="*/ 3344 h 16875"/>
              <a:gd name="T16" fmla="*/ 12374 w 12375"/>
              <a:gd name="T17" fmla="*/ 3469 h 16875"/>
              <a:gd name="T18" fmla="*/ 12374 w 12375"/>
              <a:gd name="T19" fmla="*/ 15062 h 16875"/>
              <a:gd name="T20" fmla="*/ 12374 w 12375"/>
              <a:gd name="T21" fmla="*/ 6344 h 16875"/>
              <a:gd name="T22" fmla="*/ 12374 w 12375"/>
              <a:gd name="T23" fmla="*/ 6500 h 16875"/>
              <a:gd name="T24" fmla="*/ 12374 w 12375"/>
              <a:gd name="T25" fmla="*/ 2844 h 16875"/>
              <a:gd name="T26" fmla="*/ 12374 w 12375"/>
              <a:gd name="T27" fmla="*/ 2969 h 16875"/>
              <a:gd name="T28" fmla="*/ 9186 w 12375"/>
              <a:gd name="T29" fmla="*/ 7875 h 16875"/>
              <a:gd name="T30" fmla="*/ 9905 w 12375"/>
              <a:gd name="T31" fmla="*/ 16062 h 16875"/>
              <a:gd name="T32" fmla="*/ 3344 w 12375"/>
              <a:gd name="T33" fmla="*/ 2844 h 16875"/>
              <a:gd name="T34" fmla="*/ 3344 w 12375"/>
              <a:gd name="T35" fmla="*/ 8000 h 16875"/>
              <a:gd name="T36" fmla="*/ 0 w 12375"/>
              <a:gd name="T37" fmla="*/ 14062 h 16875"/>
              <a:gd name="T38" fmla="*/ 3500 w 12375"/>
              <a:gd name="T39" fmla="*/ 15062 h 16875"/>
              <a:gd name="T40" fmla="*/ 156 w 12375"/>
              <a:gd name="T41" fmla="*/ 9030 h 16875"/>
              <a:gd name="T42" fmla="*/ 156 w 12375"/>
              <a:gd name="T43" fmla="*/ 4844 h 16875"/>
              <a:gd name="T44" fmla="*/ 0 w 12375"/>
              <a:gd name="T45" fmla="*/ 1969 h 16875"/>
              <a:gd name="T46" fmla="*/ 3750 w 12375"/>
              <a:gd name="T47" fmla="*/ 6344 h 16875"/>
              <a:gd name="T48" fmla="*/ 3750 w 12375"/>
              <a:gd name="T49" fmla="*/ 10530 h 16875"/>
              <a:gd name="T50" fmla="*/ 406 w 12375"/>
              <a:gd name="T51" fmla="*/ 16562 h 16875"/>
              <a:gd name="T52" fmla="*/ 3906 w 12375"/>
              <a:gd name="T53" fmla="*/ 15562 h 16875"/>
              <a:gd name="T54" fmla="*/ 563 w 12375"/>
              <a:gd name="T55" fmla="*/ 9530 h 16875"/>
              <a:gd name="T56" fmla="*/ 563 w 12375"/>
              <a:gd name="T57" fmla="*/ 4344 h 16875"/>
              <a:gd name="T58" fmla="*/ 3906 w 12375"/>
              <a:gd name="T59" fmla="*/ 0 h 16875"/>
              <a:gd name="T60" fmla="*/ 12374 w 12375"/>
              <a:gd name="T61" fmla="*/ 1813 h 16875"/>
              <a:gd name="T62" fmla="*/ 12374 w 12375"/>
              <a:gd name="T63" fmla="*/ 1313 h 16875"/>
              <a:gd name="T64" fmla="*/ 12374 w 12375"/>
              <a:gd name="T65" fmla="*/ 1469 h 16875"/>
              <a:gd name="T66" fmla="*/ 8655 w 12375"/>
              <a:gd name="T67" fmla="*/ 4000 h 16875"/>
              <a:gd name="T68" fmla="*/ 5406 w 12375"/>
              <a:gd name="T69" fmla="*/ 10030 h 16875"/>
              <a:gd name="T70" fmla="*/ 5406 w 12375"/>
              <a:gd name="T71" fmla="*/ 15905 h 16875"/>
              <a:gd name="T72" fmla="*/ 12061 w 12375"/>
              <a:gd name="T73" fmla="*/ 14405 h 16875"/>
              <a:gd name="T74" fmla="*/ 12061 w 12375"/>
              <a:gd name="T75" fmla="*/ 8530 h 16875"/>
              <a:gd name="T76" fmla="*/ 8812 w 12375"/>
              <a:gd name="T77" fmla="*/ 2469 h 16875"/>
              <a:gd name="T78" fmla="*/ 5406 w 12375"/>
              <a:gd name="T79" fmla="*/ 813 h 16875"/>
              <a:gd name="T80" fmla="*/ 4531 w 12375"/>
              <a:gd name="T81" fmla="*/ 5844 h 16875"/>
              <a:gd name="T82" fmla="*/ 7874 w 12375"/>
              <a:gd name="T83" fmla="*/ 11874 h 16875"/>
              <a:gd name="T84" fmla="*/ 4688 w 12375"/>
              <a:gd name="T85" fmla="*/ 16874 h 16875"/>
              <a:gd name="T86" fmla="*/ 8030 w 12375"/>
              <a:gd name="T87" fmla="*/ 10874 h 16875"/>
              <a:gd name="T88" fmla="*/ 8030 w 12375"/>
              <a:gd name="T89" fmla="*/ 6000 h 16875"/>
              <a:gd name="T90" fmla="*/ 4688 w 12375"/>
              <a:gd name="T91" fmla="*/ 0 h 16875"/>
              <a:gd name="T92" fmla="*/ 4125 w 12375"/>
              <a:gd name="T93" fmla="*/ 3844 h 16875"/>
              <a:gd name="T94" fmla="*/ 4125 w 12375"/>
              <a:gd name="T95" fmla="*/ 7000 h 16875"/>
              <a:gd name="T96" fmla="*/ 875 w 12375"/>
              <a:gd name="T97" fmla="*/ 13030 h 16875"/>
              <a:gd name="T98" fmla="*/ 4281 w 12375"/>
              <a:gd name="T99" fmla="*/ 16874 h 16875"/>
              <a:gd name="T100" fmla="*/ 7562 w 12375"/>
              <a:gd name="T101" fmla="*/ 11374 h 16875"/>
              <a:gd name="T102" fmla="*/ 7562 w 12375"/>
              <a:gd name="T103" fmla="*/ 5500 h 16875"/>
              <a:gd name="T104" fmla="*/ 4281 w 12375"/>
              <a:gd name="T105" fmla="*/ 0 h 16875"/>
              <a:gd name="T106" fmla="*/ 4938 w 12375"/>
              <a:gd name="T107" fmla="*/ 4500 h 16875"/>
              <a:gd name="T108" fmla="*/ 8280 w 12375"/>
              <a:gd name="T109" fmla="*/ 8438 h 16875"/>
              <a:gd name="T110" fmla="*/ 4938 w 12375"/>
              <a:gd name="T111" fmla="*/ 13530 h 16875"/>
              <a:gd name="T112" fmla="*/ 8405 w 12375"/>
              <a:gd name="T113" fmla="*/ 16874 h 16875"/>
              <a:gd name="T114" fmla="*/ 5063 w 12375"/>
              <a:gd name="T115" fmla="*/ 12530 h 16875"/>
              <a:gd name="T116" fmla="*/ 8405 w 12375"/>
              <a:gd name="T117" fmla="*/ 8406 h 16875"/>
              <a:gd name="T118" fmla="*/ 5063 w 12375"/>
              <a:gd name="T119" fmla="*/ 3469 h 16875"/>
              <a:gd name="T120" fmla="*/ 8280 w 12375"/>
              <a:gd name="T121" fmla="*/ 0 h 1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375" h="16875">
                <a:moveTo>
                  <a:pt x="12374" y="12530"/>
                </a:moveTo>
                <a:lnTo>
                  <a:pt x="9561" y="12530"/>
                </a:lnTo>
                <a:lnTo>
                  <a:pt x="9561" y="13405"/>
                </a:lnTo>
                <a:lnTo>
                  <a:pt x="12374" y="13405"/>
                </a:lnTo>
                <a:lnTo>
                  <a:pt x="12374" y="13530"/>
                </a:lnTo>
                <a:lnTo>
                  <a:pt x="9437" y="13530"/>
                </a:lnTo>
                <a:lnTo>
                  <a:pt x="9437" y="12405"/>
                </a:lnTo>
                <a:lnTo>
                  <a:pt x="12374" y="12405"/>
                </a:lnTo>
                <a:lnTo>
                  <a:pt x="12374" y="12530"/>
                </a:lnTo>
                <a:close/>
                <a:moveTo>
                  <a:pt x="12374" y="10030"/>
                </a:moveTo>
                <a:lnTo>
                  <a:pt x="12374" y="9874"/>
                </a:lnTo>
                <a:lnTo>
                  <a:pt x="9905" y="9874"/>
                </a:lnTo>
                <a:lnTo>
                  <a:pt x="9905" y="10030"/>
                </a:lnTo>
                <a:lnTo>
                  <a:pt x="12374" y="10030"/>
                </a:lnTo>
                <a:close/>
                <a:moveTo>
                  <a:pt x="12374" y="9374"/>
                </a:moveTo>
                <a:lnTo>
                  <a:pt x="9437" y="9374"/>
                </a:lnTo>
                <a:lnTo>
                  <a:pt x="9437" y="10530"/>
                </a:lnTo>
                <a:lnTo>
                  <a:pt x="12374" y="10530"/>
                </a:lnTo>
                <a:lnTo>
                  <a:pt x="12374" y="10374"/>
                </a:lnTo>
                <a:lnTo>
                  <a:pt x="9561" y="10374"/>
                </a:lnTo>
                <a:lnTo>
                  <a:pt x="9561" y="9530"/>
                </a:lnTo>
                <a:lnTo>
                  <a:pt x="12374" y="9530"/>
                </a:lnTo>
                <a:lnTo>
                  <a:pt x="12374" y="9374"/>
                </a:lnTo>
                <a:close/>
                <a:moveTo>
                  <a:pt x="12374" y="15405"/>
                </a:moveTo>
                <a:lnTo>
                  <a:pt x="9437" y="15405"/>
                </a:lnTo>
                <a:lnTo>
                  <a:pt x="9437" y="16562"/>
                </a:lnTo>
                <a:lnTo>
                  <a:pt x="12374" y="16562"/>
                </a:lnTo>
                <a:lnTo>
                  <a:pt x="12374" y="16405"/>
                </a:lnTo>
                <a:lnTo>
                  <a:pt x="9561" y="16405"/>
                </a:lnTo>
                <a:lnTo>
                  <a:pt x="9561" y="15562"/>
                </a:lnTo>
                <a:lnTo>
                  <a:pt x="12374" y="15562"/>
                </a:lnTo>
                <a:lnTo>
                  <a:pt x="12374" y="15405"/>
                </a:lnTo>
                <a:close/>
                <a:moveTo>
                  <a:pt x="12374" y="13030"/>
                </a:moveTo>
                <a:lnTo>
                  <a:pt x="12374" y="12905"/>
                </a:lnTo>
                <a:lnTo>
                  <a:pt x="9905" y="12905"/>
                </a:lnTo>
                <a:lnTo>
                  <a:pt x="9905" y="13030"/>
                </a:lnTo>
                <a:lnTo>
                  <a:pt x="12374" y="13030"/>
                </a:lnTo>
                <a:close/>
                <a:moveTo>
                  <a:pt x="12374" y="11874"/>
                </a:moveTo>
                <a:lnTo>
                  <a:pt x="9030" y="11874"/>
                </a:lnTo>
                <a:lnTo>
                  <a:pt x="9030" y="14062"/>
                </a:lnTo>
                <a:lnTo>
                  <a:pt x="12374" y="14062"/>
                </a:lnTo>
                <a:lnTo>
                  <a:pt x="12374" y="13905"/>
                </a:lnTo>
                <a:lnTo>
                  <a:pt x="9186" y="13905"/>
                </a:lnTo>
                <a:lnTo>
                  <a:pt x="9186" y="12030"/>
                </a:lnTo>
                <a:lnTo>
                  <a:pt x="12374" y="12030"/>
                </a:lnTo>
                <a:lnTo>
                  <a:pt x="12374" y="11874"/>
                </a:lnTo>
                <a:close/>
                <a:moveTo>
                  <a:pt x="12374" y="8874"/>
                </a:moveTo>
                <a:lnTo>
                  <a:pt x="9030" y="8874"/>
                </a:lnTo>
                <a:lnTo>
                  <a:pt x="9030" y="11030"/>
                </a:lnTo>
                <a:lnTo>
                  <a:pt x="12374" y="11030"/>
                </a:lnTo>
                <a:lnTo>
                  <a:pt x="12374" y="10874"/>
                </a:lnTo>
                <a:lnTo>
                  <a:pt x="9186" y="10874"/>
                </a:lnTo>
                <a:lnTo>
                  <a:pt x="9186" y="9030"/>
                </a:lnTo>
                <a:lnTo>
                  <a:pt x="12374" y="9030"/>
                </a:lnTo>
                <a:lnTo>
                  <a:pt x="12374" y="8874"/>
                </a:lnTo>
                <a:close/>
                <a:moveTo>
                  <a:pt x="12374" y="3344"/>
                </a:moveTo>
                <a:lnTo>
                  <a:pt x="9437" y="3344"/>
                </a:lnTo>
                <a:lnTo>
                  <a:pt x="9437" y="4500"/>
                </a:lnTo>
                <a:lnTo>
                  <a:pt x="12374" y="4500"/>
                </a:lnTo>
                <a:lnTo>
                  <a:pt x="12374" y="4344"/>
                </a:lnTo>
                <a:lnTo>
                  <a:pt x="9561" y="4344"/>
                </a:lnTo>
                <a:lnTo>
                  <a:pt x="9561" y="3469"/>
                </a:lnTo>
                <a:lnTo>
                  <a:pt x="12374" y="3469"/>
                </a:lnTo>
                <a:lnTo>
                  <a:pt x="12374" y="3344"/>
                </a:lnTo>
                <a:close/>
                <a:moveTo>
                  <a:pt x="12374" y="4000"/>
                </a:moveTo>
                <a:lnTo>
                  <a:pt x="12374" y="3844"/>
                </a:lnTo>
                <a:lnTo>
                  <a:pt x="9905" y="3844"/>
                </a:lnTo>
                <a:lnTo>
                  <a:pt x="9905" y="4000"/>
                </a:lnTo>
                <a:lnTo>
                  <a:pt x="12374" y="4000"/>
                </a:lnTo>
                <a:close/>
                <a:moveTo>
                  <a:pt x="12374" y="15062"/>
                </a:moveTo>
                <a:lnTo>
                  <a:pt x="12374" y="14905"/>
                </a:lnTo>
                <a:lnTo>
                  <a:pt x="9030" y="14905"/>
                </a:lnTo>
                <a:lnTo>
                  <a:pt x="9030" y="16874"/>
                </a:lnTo>
                <a:lnTo>
                  <a:pt x="9186" y="16874"/>
                </a:lnTo>
                <a:lnTo>
                  <a:pt x="9186" y="15062"/>
                </a:lnTo>
                <a:lnTo>
                  <a:pt x="12374" y="15062"/>
                </a:lnTo>
                <a:close/>
                <a:moveTo>
                  <a:pt x="12374" y="6344"/>
                </a:moveTo>
                <a:lnTo>
                  <a:pt x="9437" y="6344"/>
                </a:lnTo>
                <a:lnTo>
                  <a:pt x="9437" y="7500"/>
                </a:lnTo>
                <a:lnTo>
                  <a:pt x="12374" y="7500"/>
                </a:lnTo>
                <a:lnTo>
                  <a:pt x="12374" y="7344"/>
                </a:lnTo>
                <a:lnTo>
                  <a:pt x="9561" y="7344"/>
                </a:lnTo>
                <a:lnTo>
                  <a:pt x="9561" y="6500"/>
                </a:lnTo>
                <a:lnTo>
                  <a:pt x="12374" y="6500"/>
                </a:lnTo>
                <a:lnTo>
                  <a:pt x="12374" y="6344"/>
                </a:lnTo>
                <a:close/>
                <a:moveTo>
                  <a:pt x="12374" y="7000"/>
                </a:moveTo>
                <a:lnTo>
                  <a:pt x="12374" y="6844"/>
                </a:lnTo>
                <a:lnTo>
                  <a:pt x="9905" y="6844"/>
                </a:lnTo>
                <a:lnTo>
                  <a:pt x="9905" y="7000"/>
                </a:lnTo>
                <a:lnTo>
                  <a:pt x="12374" y="7000"/>
                </a:lnTo>
                <a:close/>
                <a:moveTo>
                  <a:pt x="12374" y="2844"/>
                </a:moveTo>
                <a:lnTo>
                  <a:pt x="9030" y="2844"/>
                </a:lnTo>
                <a:lnTo>
                  <a:pt x="9030" y="5000"/>
                </a:lnTo>
                <a:lnTo>
                  <a:pt x="12374" y="5000"/>
                </a:lnTo>
                <a:lnTo>
                  <a:pt x="12374" y="4844"/>
                </a:lnTo>
                <a:lnTo>
                  <a:pt x="9186" y="4844"/>
                </a:lnTo>
                <a:lnTo>
                  <a:pt x="9186" y="2969"/>
                </a:lnTo>
                <a:lnTo>
                  <a:pt x="12374" y="2969"/>
                </a:lnTo>
                <a:lnTo>
                  <a:pt x="12374" y="2844"/>
                </a:lnTo>
                <a:close/>
                <a:moveTo>
                  <a:pt x="12374" y="5844"/>
                </a:moveTo>
                <a:lnTo>
                  <a:pt x="9030" y="5844"/>
                </a:lnTo>
                <a:lnTo>
                  <a:pt x="9030" y="8000"/>
                </a:lnTo>
                <a:lnTo>
                  <a:pt x="12374" y="8000"/>
                </a:lnTo>
                <a:lnTo>
                  <a:pt x="12374" y="7875"/>
                </a:lnTo>
                <a:lnTo>
                  <a:pt x="9186" y="7875"/>
                </a:lnTo>
                <a:lnTo>
                  <a:pt x="9186" y="6000"/>
                </a:lnTo>
                <a:lnTo>
                  <a:pt x="12374" y="6000"/>
                </a:lnTo>
                <a:lnTo>
                  <a:pt x="12374" y="5844"/>
                </a:lnTo>
                <a:close/>
                <a:moveTo>
                  <a:pt x="12374" y="16062"/>
                </a:moveTo>
                <a:lnTo>
                  <a:pt x="12374" y="15905"/>
                </a:lnTo>
                <a:lnTo>
                  <a:pt x="9905" y="15905"/>
                </a:lnTo>
                <a:lnTo>
                  <a:pt x="9905" y="16062"/>
                </a:lnTo>
                <a:lnTo>
                  <a:pt x="12374" y="16062"/>
                </a:lnTo>
                <a:close/>
                <a:moveTo>
                  <a:pt x="9905" y="969"/>
                </a:moveTo>
                <a:lnTo>
                  <a:pt x="12374" y="969"/>
                </a:lnTo>
                <a:lnTo>
                  <a:pt x="12374" y="813"/>
                </a:lnTo>
                <a:lnTo>
                  <a:pt x="9905" y="813"/>
                </a:lnTo>
                <a:lnTo>
                  <a:pt x="9905" y="969"/>
                </a:lnTo>
                <a:close/>
                <a:moveTo>
                  <a:pt x="3344" y="2844"/>
                </a:moveTo>
                <a:lnTo>
                  <a:pt x="0" y="2844"/>
                </a:lnTo>
                <a:lnTo>
                  <a:pt x="0" y="5000"/>
                </a:lnTo>
                <a:lnTo>
                  <a:pt x="3344" y="5000"/>
                </a:lnTo>
                <a:lnTo>
                  <a:pt x="3344" y="5844"/>
                </a:lnTo>
                <a:lnTo>
                  <a:pt x="0" y="5844"/>
                </a:lnTo>
                <a:lnTo>
                  <a:pt x="0" y="8000"/>
                </a:lnTo>
                <a:lnTo>
                  <a:pt x="3344" y="8000"/>
                </a:lnTo>
                <a:lnTo>
                  <a:pt x="3344" y="8874"/>
                </a:lnTo>
                <a:lnTo>
                  <a:pt x="0" y="8874"/>
                </a:lnTo>
                <a:lnTo>
                  <a:pt x="0" y="11030"/>
                </a:lnTo>
                <a:lnTo>
                  <a:pt x="3344" y="11030"/>
                </a:lnTo>
                <a:lnTo>
                  <a:pt x="3344" y="11874"/>
                </a:lnTo>
                <a:lnTo>
                  <a:pt x="0" y="11874"/>
                </a:lnTo>
                <a:lnTo>
                  <a:pt x="0" y="14062"/>
                </a:lnTo>
                <a:lnTo>
                  <a:pt x="3344" y="14062"/>
                </a:lnTo>
                <a:lnTo>
                  <a:pt x="3344" y="14905"/>
                </a:lnTo>
                <a:lnTo>
                  <a:pt x="0" y="14905"/>
                </a:lnTo>
                <a:lnTo>
                  <a:pt x="0" y="16874"/>
                </a:lnTo>
                <a:lnTo>
                  <a:pt x="156" y="16874"/>
                </a:lnTo>
                <a:lnTo>
                  <a:pt x="156" y="15062"/>
                </a:lnTo>
                <a:lnTo>
                  <a:pt x="3500" y="15062"/>
                </a:lnTo>
                <a:lnTo>
                  <a:pt x="3500" y="13905"/>
                </a:lnTo>
                <a:lnTo>
                  <a:pt x="156" y="13905"/>
                </a:lnTo>
                <a:lnTo>
                  <a:pt x="156" y="12030"/>
                </a:lnTo>
                <a:lnTo>
                  <a:pt x="3500" y="12030"/>
                </a:lnTo>
                <a:lnTo>
                  <a:pt x="3500" y="10874"/>
                </a:lnTo>
                <a:lnTo>
                  <a:pt x="156" y="10874"/>
                </a:lnTo>
                <a:lnTo>
                  <a:pt x="156" y="9030"/>
                </a:lnTo>
                <a:lnTo>
                  <a:pt x="3500" y="9030"/>
                </a:lnTo>
                <a:lnTo>
                  <a:pt x="3500" y="7875"/>
                </a:lnTo>
                <a:lnTo>
                  <a:pt x="156" y="7875"/>
                </a:lnTo>
                <a:lnTo>
                  <a:pt x="156" y="6000"/>
                </a:lnTo>
                <a:lnTo>
                  <a:pt x="3500" y="6000"/>
                </a:lnTo>
                <a:lnTo>
                  <a:pt x="3500" y="4844"/>
                </a:lnTo>
                <a:lnTo>
                  <a:pt x="156" y="4844"/>
                </a:lnTo>
                <a:lnTo>
                  <a:pt x="156" y="2969"/>
                </a:lnTo>
                <a:lnTo>
                  <a:pt x="3500" y="2969"/>
                </a:lnTo>
                <a:lnTo>
                  <a:pt x="3500" y="1813"/>
                </a:lnTo>
                <a:lnTo>
                  <a:pt x="156" y="1813"/>
                </a:lnTo>
                <a:lnTo>
                  <a:pt x="156" y="0"/>
                </a:lnTo>
                <a:lnTo>
                  <a:pt x="0" y="0"/>
                </a:lnTo>
                <a:lnTo>
                  <a:pt x="0" y="1969"/>
                </a:lnTo>
                <a:lnTo>
                  <a:pt x="3344" y="1969"/>
                </a:lnTo>
                <a:lnTo>
                  <a:pt x="3344" y="2844"/>
                </a:lnTo>
                <a:close/>
                <a:moveTo>
                  <a:pt x="3750" y="3344"/>
                </a:moveTo>
                <a:lnTo>
                  <a:pt x="406" y="3344"/>
                </a:lnTo>
                <a:lnTo>
                  <a:pt x="406" y="4500"/>
                </a:lnTo>
                <a:lnTo>
                  <a:pt x="3750" y="4500"/>
                </a:lnTo>
                <a:lnTo>
                  <a:pt x="3750" y="6344"/>
                </a:lnTo>
                <a:lnTo>
                  <a:pt x="406" y="6344"/>
                </a:lnTo>
                <a:lnTo>
                  <a:pt x="406" y="7500"/>
                </a:lnTo>
                <a:lnTo>
                  <a:pt x="3750" y="7500"/>
                </a:lnTo>
                <a:lnTo>
                  <a:pt x="3750" y="9374"/>
                </a:lnTo>
                <a:lnTo>
                  <a:pt x="406" y="9374"/>
                </a:lnTo>
                <a:lnTo>
                  <a:pt x="406" y="10530"/>
                </a:lnTo>
                <a:lnTo>
                  <a:pt x="3750" y="10530"/>
                </a:lnTo>
                <a:lnTo>
                  <a:pt x="3750" y="12405"/>
                </a:lnTo>
                <a:lnTo>
                  <a:pt x="406" y="12405"/>
                </a:lnTo>
                <a:lnTo>
                  <a:pt x="406" y="13530"/>
                </a:lnTo>
                <a:lnTo>
                  <a:pt x="3750" y="13530"/>
                </a:lnTo>
                <a:lnTo>
                  <a:pt x="3750" y="15405"/>
                </a:lnTo>
                <a:lnTo>
                  <a:pt x="406" y="15405"/>
                </a:lnTo>
                <a:lnTo>
                  <a:pt x="406" y="16562"/>
                </a:lnTo>
                <a:lnTo>
                  <a:pt x="3750" y="16562"/>
                </a:lnTo>
                <a:lnTo>
                  <a:pt x="3750" y="16874"/>
                </a:lnTo>
                <a:lnTo>
                  <a:pt x="3906" y="16874"/>
                </a:lnTo>
                <a:lnTo>
                  <a:pt x="3906" y="16405"/>
                </a:lnTo>
                <a:lnTo>
                  <a:pt x="563" y="16405"/>
                </a:lnTo>
                <a:lnTo>
                  <a:pt x="563" y="15562"/>
                </a:lnTo>
                <a:lnTo>
                  <a:pt x="3906" y="15562"/>
                </a:lnTo>
                <a:lnTo>
                  <a:pt x="3906" y="13405"/>
                </a:lnTo>
                <a:lnTo>
                  <a:pt x="563" y="13405"/>
                </a:lnTo>
                <a:lnTo>
                  <a:pt x="563" y="12530"/>
                </a:lnTo>
                <a:lnTo>
                  <a:pt x="3906" y="12530"/>
                </a:lnTo>
                <a:lnTo>
                  <a:pt x="3906" y="10374"/>
                </a:lnTo>
                <a:lnTo>
                  <a:pt x="563" y="10374"/>
                </a:lnTo>
                <a:lnTo>
                  <a:pt x="563" y="9530"/>
                </a:lnTo>
                <a:lnTo>
                  <a:pt x="3906" y="9530"/>
                </a:lnTo>
                <a:lnTo>
                  <a:pt x="3906" y="7344"/>
                </a:lnTo>
                <a:lnTo>
                  <a:pt x="563" y="7344"/>
                </a:lnTo>
                <a:lnTo>
                  <a:pt x="563" y="6500"/>
                </a:lnTo>
                <a:lnTo>
                  <a:pt x="3906" y="6500"/>
                </a:lnTo>
                <a:lnTo>
                  <a:pt x="3906" y="4344"/>
                </a:lnTo>
                <a:lnTo>
                  <a:pt x="563" y="4344"/>
                </a:lnTo>
                <a:lnTo>
                  <a:pt x="563" y="3469"/>
                </a:lnTo>
                <a:lnTo>
                  <a:pt x="3906" y="3469"/>
                </a:lnTo>
                <a:lnTo>
                  <a:pt x="3906" y="1313"/>
                </a:lnTo>
                <a:lnTo>
                  <a:pt x="563" y="1313"/>
                </a:lnTo>
                <a:lnTo>
                  <a:pt x="563" y="469"/>
                </a:lnTo>
                <a:lnTo>
                  <a:pt x="3906" y="469"/>
                </a:lnTo>
                <a:lnTo>
                  <a:pt x="3906" y="0"/>
                </a:lnTo>
                <a:lnTo>
                  <a:pt x="3750" y="0"/>
                </a:lnTo>
                <a:lnTo>
                  <a:pt x="3750" y="313"/>
                </a:lnTo>
                <a:lnTo>
                  <a:pt x="406" y="313"/>
                </a:lnTo>
                <a:lnTo>
                  <a:pt x="406" y="1469"/>
                </a:lnTo>
                <a:lnTo>
                  <a:pt x="3750" y="1469"/>
                </a:lnTo>
                <a:lnTo>
                  <a:pt x="3750" y="3344"/>
                </a:lnTo>
                <a:close/>
                <a:moveTo>
                  <a:pt x="12374" y="1813"/>
                </a:moveTo>
                <a:lnTo>
                  <a:pt x="9186" y="1813"/>
                </a:lnTo>
                <a:lnTo>
                  <a:pt x="9186" y="0"/>
                </a:lnTo>
                <a:lnTo>
                  <a:pt x="9030" y="0"/>
                </a:lnTo>
                <a:lnTo>
                  <a:pt x="9030" y="1969"/>
                </a:lnTo>
                <a:lnTo>
                  <a:pt x="12374" y="1969"/>
                </a:lnTo>
                <a:lnTo>
                  <a:pt x="12374" y="1813"/>
                </a:lnTo>
                <a:close/>
                <a:moveTo>
                  <a:pt x="12374" y="1313"/>
                </a:moveTo>
                <a:lnTo>
                  <a:pt x="9561" y="1313"/>
                </a:lnTo>
                <a:lnTo>
                  <a:pt x="9561" y="469"/>
                </a:lnTo>
                <a:lnTo>
                  <a:pt x="12374" y="469"/>
                </a:lnTo>
                <a:lnTo>
                  <a:pt x="12374" y="313"/>
                </a:lnTo>
                <a:lnTo>
                  <a:pt x="9437" y="313"/>
                </a:lnTo>
                <a:lnTo>
                  <a:pt x="9437" y="1469"/>
                </a:lnTo>
                <a:lnTo>
                  <a:pt x="12374" y="1469"/>
                </a:lnTo>
                <a:lnTo>
                  <a:pt x="12374" y="1313"/>
                </a:lnTo>
                <a:close/>
                <a:moveTo>
                  <a:pt x="5406" y="969"/>
                </a:moveTo>
                <a:lnTo>
                  <a:pt x="8655" y="969"/>
                </a:lnTo>
                <a:lnTo>
                  <a:pt x="8655" y="3844"/>
                </a:lnTo>
                <a:lnTo>
                  <a:pt x="5406" y="3844"/>
                </a:lnTo>
                <a:lnTo>
                  <a:pt x="5406" y="4000"/>
                </a:lnTo>
                <a:lnTo>
                  <a:pt x="8655" y="4000"/>
                </a:lnTo>
                <a:lnTo>
                  <a:pt x="8655" y="6844"/>
                </a:lnTo>
                <a:lnTo>
                  <a:pt x="5406" y="6844"/>
                </a:lnTo>
                <a:lnTo>
                  <a:pt x="5406" y="7000"/>
                </a:lnTo>
                <a:lnTo>
                  <a:pt x="8655" y="7000"/>
                </a:lnTo>
                <a:lnTo>
                  <a:pt x="8655" y="9874"/>
                </a:lnTo>
                <a:lnTo>
                  <a:pt x="5406" y="9874"/>
                </a:lnTo>
                <a:lnTo>
                  <a:pt x="5406" y="10030"/>
                </a:lnTo>
                <a:lnTo>
                  <a:pt x="8655" y="10030"/>
                </a:lnTo>
                <a:lnTo>
                  <a:pt x="8655" y="12905"/>
                </a:lnTo>
                <a:lnTo>
                  <a:pt x="5406" y="12905"/>
                </a:lnTo>
                <a:lnTo>
                  <a:pt x="5406" y="13030"/>
                </a:lnTo>
                <a:lnTo>
                  <a:pt x="8655" y="13030"/>
                </a:lnTo>
                <a:lnTo>
                  <a:pt x="8655" y="15905"/>
                </a:lnTo>
                <a:lnTo>
                  <a:pt x="5406" y="15905"/>
                </a:lnTo>
                <a:lnTo>
                  <a:pt x="5406" y="16062"/>
                </a:lnTo>
                <a:lnTo>
                  <a:pt x="8655" y="16062"/>
                </a:lnTo>
                <a:lnTo>
                  <a:pt x="8655" y="16874"/>
                </a:lnTo>
                <a:lnTo>
                  <a:pt x="8812" y="16874"/>
                </a:lnTo>
                <a:lnTo>
                  <a:pt x="8812" y="14562"/>
                </a:lnTo>
                <a:lnTo>
                  <a:pt x="12061" y="14562"/>
                </a:lnTo>
                <a:lnTo>
                  <a:pt x="12061" y="14405"/>
                </a:lnTo>
                <a:lnTo>
                  <a:pt x="8812" y="14405"/>
                </a:lnTo>
                <a:lnTo>
                  <a:pt x="8812" y="11530"/>
                </a:lnTo>
                <a:lnTo>
                  <a:pt x="12061" y="11530"/>
                </a:lnTo>
                <a:lnTo>
                  <a:pt x="12061" y="11374"/>
                </a:lnTo>
                <a:lnTo>
                  <a:pt x="8812" y="11374"/>
                </a:lnTo>
                <a:lnTo>
                  <a:pt x="8812" y="8530"/>
                </a:lnTo>
                <a:lnTo>
                  <a:pt x="12061" y="8530"/>
                </a:lnTo>
                <a:lnTo>
                  <a:pt x="12061" y="8375"/>
                </a:lnTo>
                <a:lnTo>
                  <a:pt x="8812" y="8375"/>
                </a:lnTo>
                <a:lnTo>
                  <a:pt x="8812" y="5500"/>
                </a:lnTo>
                <a:lnTo>
                  <a:pt x="12061" y="5500"/>
                </a:lnTo>
                <a:lnTo>
                  <a:pt x="12061" y="5344"/>
                </a:lnTo>
                <a:lnTo>
                  <a:pt x="8812" y="5344"/>
                </a:lnTo>
                <a:lnTo>
                  <a:pt x="8812" y="2469"/>
                </a:lnTo>
                <a:lnTo>
                  <a:pt x="12061" y="2469"/>
                </a:lnTo>
                <a:lnTo>
                  <a:pt x="12061" y="2344"/>
                </a:lnTo>
                <a:lnTo>
                  <a:pt x="8812" y="2344"/>
                </a:lnTo>
                <a:lnTo>
                  <a:pt x="8812" y="0"/>
                </a:lnTo>
                <a:lnTo>
                  <a:pt x="8655" y="0"/>
                </a:lnTo>
                <a:lnTo>
                  <a:pt x="8655" y="813"/>
                </a:lnTo>
                <a:lnTo>
                  <a:pt x="5406" y="813"/>
                </a:lnTo>
                <a:lnTo>
                  <a:pt x="5406" y="969"/>
                </a:lnTo>
                <a:close/>
                <a:moveTo>
                  <a:pt x="7874" y="2844"/>
                </a:moveTo>
                <a:lnTo>
                  <a:pt x="4531" y="2844"/>
                </a:lnTo>
                <a:lnTo>
                  <a:pt x="4531" y="5000"/>
                </a:lnTo>
                <a:lnTo>
                  <a:pt x="7874" y="5000"/>
                </a:lnTo>
                <a:lnTo>
                  <a:pt x="7874" y="5844"/>
                </a:lnTo>
                <a:lnTo>
                  <a:pt x="4531" y="5844"/>
                </a:lnTo>
                <a:lnTo>
                  <a:pt x="4531" y="8000"/>
                </a:lnTo>
                <a:lnTo>
                  <a:pt x="7874" y="8000"/>
                </a:lnTo>
                <a:lnTo>
                  <a:pt x="7874" y="8874"/>
                </a:lnTo>
                <a:lnTo>
                  <a:pt x="4531" y="8874"/>
                </a:lnTo>
                <a:lnTo>
                  <a:pt x="4531" y="11030"/>
                </a:lnTo>
                <a:lnTo>
                  <a:pt x="7874" y="11030"/>
                </a:lnTo>
                <a:lnTo>
                  <a:pt x="7874" y="11874"/>
                </a:lnTo>
                <a:lnTo>
                  <a:pt x="4531" y="11874"/>
                </a:lnTo>
                <a:lnTo>
                  <a:pt x="4531" y="14062"/>
                </a:lnTo>
                <a:lnTo>
                  <a:pt x="7874" y="14062"/>
                </a:lnTo>
                <a:lnTo>
                  <a:pt x="7874" y="14905"/>
                </a:lnTo>
                <a:lnTo>
                  <a:pt x="4531" y="14905"/>
                </a:lnTo>
                <a:lnTo>
                  <a:pt x="4531" y="16874"/>
                </a:lnTo>
                <a:lnTo>
                  <a:pt x="4688" y="16874"/>
                </a:lnTo>
                <a:lnTo>
                  <a:pt x="4688" y="15062"/>
                </a:lnTo>
                <a:lnTo>
                  <a:pt x="8030" y="15062"/>
                </a:lnTo>
                <a:lnTo>
                  <a:pt x="8030" y="13905"/>
                </a:lnTo>
                <a:lnTo>
                  <a:pt x="4688" y="13905"/>
                </a:lnTo>
                <a:lnTo>
                  <a:pt x="4688" y="12030"/>
                </a:lnTo>
                <a:lnTo>
                  <a:pt x="8030" y="12030"/>
                </a:lnTo>
                <a:lnTo>
                  <a:pt x="8030" y="10874"/>
                </a:lnTo>
                <a:lnTo>
                  <a:pt x="4688" y="10874"/>
                </a:lnTo>
                <a:lnTo>
                  <a:pt x="4688" y="9030"/>
                </a:lnTo>
                <a:lnTo>
                  <a:pt x="8030" y="9030"/>
                </a:lnTo>
                <a:lnTo>
                  <a:pt x="8030" y="7875"/>
                </a:lnTo>
                <a:lnTo>
                  <a:pt x="4688" y="7875"/>
                </a:lnTo>
                <a:lnTo>
                  <a:pt x="4688" y="6000"/>
                </a:lnTo>
                <a:lnTo>
                  <a:pt x="8030" y="6000"/>
                </a:lnTo>
                <a:lnTo>
                  <a:pt x="8030" y="4844"/>
                </a:lnTo>
                <a:lnTo>
                  <a:pt x="4688" y="4844"/>
                </a:lnTo>
                <a:lnTo>
                  <a:pt x="4688" y="2969"/>
                </a:lnTo>
                <a:lnTo>
                  <a:pt x="8030" y="2969"/>
                </a:lnTo>
                <a:lnTo>
                  <a:pt x="8030" y="1813"/>
                </a:lnTo>
                <a:lnTo>
                  <a:pt x="4688" y="1813"/>
                </a:lnTo>
                <a:lnTo>
                  <a:pt x="4688" y="0"/>
                </a:lnTo>
                <a:lnTo>
                  <a:pt x="4531" y="0"/>
                </a:lnTo>
                <a:lnTo>
                  <a:pt x="4531" y="1969"/>
                </a:lnTo>
                <a:lnTo>
                  <a:pt x="7874" y="1969"/>
                </a:lnTo>
                <a:lnTo>
                  <a:pt x="7874" y="2844"/>
                </a:lnTo>
                <a:close/>
                <a:moveTo>
                  <a:pt x="875" y="969"/>
                </a:moveTo>
                <a:lnTo>
                  <a:pt x="4125" y="969"/>
                </a:lnTo>
                <a:lnTo>
                  <a:pt x="4125" y="3844"/>
                </a:lnTo>
                <a:lnTo>
                  <a:pt x="875" y="3844"/>
                </a:lnTo>
                <a:lnTo>
                  <a:pt x="875" y="4000"/>
                </a:lnTo>
                <a:lnTo>
                  <a:pt x="4125" y="4000"/>
                </a:lnTo>
                <a:lnTo>
                  <a:pt x="4125" y="6844"/>
                </a:lnTo>
                <a:lnTo>
                  <a:pt x="875" y="6844"/>
                </a:lnTo>
                <a:lnTo>
                  <a:pt x="875" y="7000"/>
                </a:lnTo>
                <a:lnTo>
                  <a:pt x="4125" y="7000"/>
                </a:lnTo>
                <a:lnTo>
                  <a:pt x="4125" y="9874"/>
                </a:lnTo>
                <a:lnTo>
                  <a:pt x="875" y="9874"/>
                </a:lnTo>
                <a:lnTo>
                  <a:pt x="875" y="10030"/>
                </a:lnTo>
                <a:lnTo>
                  <a:pt x="4125" y="10030"/>
                </a:lnTo>
                <a:lnTo>
                  <a:pt x="4125" y="12905"/>
                </a:lnTo>
                <a:lnTo>
                  <a:pt x="875" y="12905"/>
                </a:lnTo>
                <a:lnTo>
                  <a:pt x="875" y="13030"/>
                </a:lnTo>
                <a:lnTo>
                  <a:pt x="4125" y="13030"/>
                </a:lnTo>
                <a:lnTo>
                  <a:pt x="4125" y="15905"/>
                </a:lnTo>
                <a:lnTo>
                  <a:pt x="875" y="15905"/>
                </a:lnTo>
                <a:lnTo>
                  <a:pt x="875" y="16062"/>
                </a:lnTo>
                <a:lnTo>
                  <a:pt x="4125" y="16062"/>
                </a:lnTo>
                <a:lnTo>
                  <a:pt x="4125" y="16874"/>
                </a:lnTo>
                <a:lnTo>
                  <a:pt x="4281" y="16874"/>
                </a:lnTo>
                <a:lnTo>
                  <a:pt x="4281" y="14562"/>
                </a:lnTo>
                <a:lnTo>
                  <a:pt x="7562" y="14562"/>
                </a:lnTo>
                <a:lnTo>
                  <a:pt x="7562" y="14405"/>
                </a:lnTo>
                <a:lnTo>
                  <a:pt x="4281" y="14405"/>
                </a:lnTo>
                <a:lnTo>
                  <a:pt x="4281" y="11530"/>
                </a:lnTo>
                <a:lnTo>
                  <a:pt x="7562" y="11530"/>
                </a:lnTo>
                <a:lnTo>
                  <a:pt x="7562" y="11374"/>
                </a:lnTo>
                <a:lnTo>
                  <a:pt x="4281" y="11374"/>
                </a:lnTo>
                <a:lnTo>
                  <a:pt x="4281" y="8530"/>
                </a:lnTo>
                <a:lnTo>
                  <a:pt x="7562" y="8530"/>
                </a:lnTo>
                <a:lnTo>
                  <a:pt x="7562" y="8375"/>
                </a:lnTo>
                <a:lnTo>
                  <a:pt x="4281" y="8375"/>
                </a:lnTo>
                <a:lnTo>
                  <a:pt x="4281" y="5500"/>
                </a:lnTo>
                <a:lnTo>
                  <a:pt x="7562" y="5500"/>
                </a:lnTo>
                <a:lnTo>
                  <a:pt x="7562" y="5344"/>
                </a:lnTo>
                <a:lnTo>
                  <a:pt x="4281" y="5344"/>
                </a:lnTo>
                <a:lnTo>
                  <a:pt x="4281" y="2469"/>
                </a:lnTo>
                <a:lnTo>
                  <a:pt x="7562" y="2469"/>
                </a:lnTo>
                <a:lnTo>
                  <a:pt x="7562" y="2344"/>
                </a:lnTo>
                <a:lnTo>
                  <a:pt x="4281" y="2344"/>
                </a:lnTo>
                <a:lnTo>
                  <a:pt x="4281" y="0"/>
                </a:lnTo>
                <a:lnTo>
                  <a:pt x="4125" y="0"/>
                </a:lnTo>
                <a:lnTo>
                  <a:pt x="4125" y="813"/>
                </a:lnTo>
                <a:lnTo>
                  <a:pt x="875" y="813"/>
                </a:lnTo>
                <a:lnTo>
                  <a:pt x="875" y="969"/>
                </a:lnTo>
                <a:close/>
                <a:moveTo>
                  <a:pt x="8280" y="3344"/>
                </a:moveTo>
                <a:lnTo>
                  <a:pt x="4938" y="3344"/>
                </a:lnTo>
                <a:lnTo>
                  <a:pt x="4938" y="4500"/>
                </a:lnTo>
                <a:lnTo>
                  <a:pt x="8280" y="4500"/>
                </a:lnTo>
                <a:lnTo>
                  <a:pt x="8280" y="6344"/>
                </a:lnTo>
                <a:lnTo>
                  <a:pt x="4938" y="6344"/>
                </a:lnTo>
                <a:lnTo>
                  <a:pt x="4938" y="7500"/>
                </a:lnTo>
                <a:lnTo>
                  <a:pt x="8280" y="7500"/>
                </a:lnTo>
                <a:lnTo>
                  <a:pt x="8280" y="8406"/>
                </a:lnTo>
                <a:lnTo>
                  <a:pt x="8280" y="8438"/>
                </a:lnTo>
                <a:lnTo>
                  <a:pt x="8280" y="9374"/>
                </a:lnTo>
                <a:lnTo>
                  <a:pt x="4938" y="9374"/>
                </a:lnTo>
                <a:lnTo>
                  <a:pt x="4938" y="10530"/>
                </a:lnTo>
                <a:lnTo>
                  <a:pt x="8280" y="10530"/>
                </a:lnTo>
                <a:lnTo>
                  <a:pt x="8280" y="12405"/>
                </a:lnTo>
                <a:lnTo>
                  <a:pt x="4938" y="12405"/>
                </a:lnTo>
                <a:lnTo>
                  <a:pt x="4938" y="13530"/>
                </a:lnTo>
                <a:lnTo>
                  <a:pt x="8280" y="13530"/>
                </a:lnTo>
                <a:lnTo>
                  <a:pt x="8280" y="15405"/>
                </a:lnTo>
                <a:lnTo>
                  <a:pt x="4938" y="15405"/>
                </a:lnTo>
                <a:lnTo>
                  <a:pt x="4938" y="16562"/>
                </a:lnTo>
                <a:lnTo>
                  <a:pt x="8280" y="16562"/>
                </a:lnTo>
                <a:lnTo>
                  <a:pt x="8280" y="16874"/>
                </a:lnTo>
                <a:lnTo>
                  <a:pt x="8405" y="16874"/>
                </a:lnTo>
                <a:lnTo>
                  <a:pt x="8405" y="16405"/>
                </a:lnTo>
                <a:lnTo>
                  <a:pt x="5063" y="16405"/>
                </a:lnTo>
                <a:lnTo>
                  <a:pt x="5063" y="15562"/>
                </a:lnTo>
                <a:lnTo>
                  <a:pt x="8405" y="15562"/>
                </a:lnTo>
                <a:lnTo>
                  <a:pt x="8405" y="13405"/>
                </a:lnTo>
                <a:lnTo>
                  <a:pt x="5063" y="13405"/>
                </a:lnTo>
                <a:lnTo>
                  <a:pt x="5063" y="12530"/>
                </a:lnTo>
                <a:lnTo>
                  <a:pt x="8405" y="12530"/>
                </a:lnTo>
                <a:lnTo>
                  <a:pt x="8405" y="10374"/>
                </a:lnTo>
                <a:lnTo>
                  <a:pt x="5063" y="10374"/>
                </a:lnTo>
                <a:lnTo>
                  <a:pt x="5063" y="9530"/>
                </a:lnTo>
                <a:lnTo>
                  <a:pt x="8405" y="9530"/>
                </a:lnTo>
                <a:lnTo>
                  <a:pt x="8405" y="8438"/>
                </a:lnTo>
                <a:lnTo>
                  <a:pt x="8405" y="8406"/>
                </a:lnTo>
                <a:lnTo>
                  <a:pt x="8405" y="7344"/>
                </a:lnTo>
                <a:lnTo>
                  <a:pt x="5063" y="7344"/>
                </a:lnTo>
                <a:lnTo>
                  <a:pt x="5063" y="6500"/>
                </a:lnTo>
                <a:lnTo>
                  <a:pt x="8405" y="6500"/>
                </a:lnTo>
                <a:lnTo>
                  <a:pt x="8405" y="4344"/>
                </a:lnTo>
                <a:lnTo>
                  <a:pt x="5063" y="4344"/>
                </a:lnTo>
                <a:lnTo>
                  <a:pt x="5063" y="3469"/>
                </a:lnTo>
                <a:lnTo>
                  <a:pt x="8405" y="3469"/>
                </a:lnTo>
                <a:lnTo>
                  <a:pt x="8405" y="1313"/>
                </a:lnTo>
                <a:lnTo>
                  <a:pt x="5063" y="1313"/>
                </a:lnTo>
                <a:lnTo>
                  <a:pt x="5063" y="469"/>
                </a:lnTo>
                <a:lnTo>
                  <a:pt x="8405" y="469"/>
                </a:lnTo>
                <a:lnTo>
                  <a:pt x="8405" y="0"/>
                </a:lnTo>
                <a:lnTo>
                  <a:pt x="8280" y="0"/>
                </a:lnTo>
                <a:lnTo>
                  <a:pt x="8280" y="313"/>
                </a:lnTo>
                <a:lnTo>
                  <a:pt x="4938" y="313"/>
                </a:lnTo>
                <a:lnTo>
                  <a:pt x="4938" y="1469"/>
                </a:lnTo>
                <a:lnTo>
                  <a:pt x="8280" y="1469"/>
                </a:lnTo>
                <a:lnTo>
                  <a:pt x="8280" y="3344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1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101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 userDrawn="1"/>
        </p:nvSpPr>
        <p:spPr>
          <a:xfrm>
            <a:off x="4314557" y="4909949"/>
            <a:ext cx="514885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Freeform 1">
            <a:extLst>
              <a:ext uri="{FF2B5EF4-FFF2-40B4-BE49-F238E27FC236}">
                <a16:creationId xmlns:a16="http://schemas.microsoft.com/office/drawing/2014/main" id="{ACF196DB-1F17-43F8-8065-DA85D9D5A3F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610744"/>
            <a:r>
              <a:rPr lang="en-US" dirty="0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410171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88914"/>
            <a:ext cx="825703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3874" r:id="rId2"/>
    <p:sldLayoutId id="2147484016" r:id="rId3"/>
    <p:sldLayoutId id="2147484017" r:id="rId4"/>
    <p:sldLayoutId id="2147484025" r:id="rId5"/>
    <p:sldLayoutId id="2147484027" r:id="rId6"/>
    <p:sldLayoutId id="2147484026" r:id="rId7"/>
    <p:sldLayoutId id="2147484034" r:id="rId8"/>
    <p:sldLayoutId id="2147484038" r:id="rId9"/>
    <p:sldLayoutId id="2147484041" r:id="rId10"/>
    <p:sldLayoutId id="2147484018" r:id="rId11"/>
    <p:sldLayoutId id="2147483976" r:id="rId12"/>
    <p:sldLayoutId id="2147483885" r:id="rId13"/>
    <p:sldLayoutId id="2147484040" r:id="rId14"/>
    <p:sldLayoutId id="2147484019" r:id="rId15"/>
    <p:sldLayoutId id="2147484020" r:id="rId16"/>
    <p:sldLayoutId id="2147484021" r:id="rId17"/>
    <p:sldLayoutId id="2147484022" r:id="rId18"/>
    <p:sldLayoutId id="2147484023" r:id="rId19"/>
    <p:sldLayoutId id="2147484024" r:id="rId20"/>
    <p:sldLayoutId id="2147484039" r:id="rId21"/>
    <p:sldLayoutId id="2147484011" r:id="rId22"/>
    <p:sldLayoutId id="2147484028" r:id="rId23"/>
    <p:sldLayoutId id="2147484036" r:id="rId24"/>
    <p:sldLayoutId id="2147484035" r:id="rId25"/>
    <p:sldLayoutId id="2147484037" r:id="rId26"/>
    <p:sldLayoutId id="2147483982" r:id="rId27"/>
    <p:sldLayoutId id="2147483985" r:id="rId28"/>
    <p:sldLayoutId id="2147483986" r:id="rId29"/>
    <p:sldLayoutId id="2147484030" r:id="rId30"/>
    <p:sldLayoutId id="2147484031" r:id="rId31"/>
    <p:sldLayoutId id="2147483978" r:id="rId32"/>
    <p:sldLayoutId id="2147483979" r:id="rId33"/>
    <p:sldLayoutId id="2147483980" r:id="rId34"/>
    <p:sldLayoutId id="2147483969" r:id="rId35"/>
    <p:sldLayoutId id="2147483968" r:id="rId36"/>
    <p:sldLayoutId id="2147483973" r:id="rId37"/>
    <p:sldLayoutId id="2147483970" r:id="rId38"/>
    <p:sldLayoutId id="2147483987" r:id="rId39"/>
    <p:sldLayoutId id="2147483983" r:id="rId40"/>
    <p:sldLayoutId id="2147483971" r:id="rId41"/>
    <p:sldLayoutId id="2147483972" r:id="rId42"/>
    <p:sldLayoutId id="2147484032" r:id="rId43"/>
    <p:sldLayoutId id="2147484033" r:id="rId44"/>
    <p:sldLayoutId id="2147483897" r:id="rId45"/>
    <p:sldLayoutId id="2147484043" r:id="rId46"/>
    <p:sldLayoutId id="2147484045" r:id="rId47"/>
    <p:sldLayoutId id="2147484046" r:id="rId48"/>
    <p:sldLayoutId id="2147484047" r:id="rId49"/>
    <p:sldLayoutId id="2147484048" r:id="rId50"/>
    <p:sldLayoutId id="2147484049" r:id="rId51"/>
  </p:sldLayoutIdLst>
  <p:hf hdr="0" dt="0"/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CiscoSansTT Light" panose="020B0503020201020303" pitchFamily="34" charset="0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24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24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620" userDrawn="1">
          <p15:clr>
            <a:srgbClr val="F26B43"/>
          </p15:clr>
        </p15:guide>
        <p15:guide id="9" orient="horz" pos="5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69497" y="3291840"/>
            <a:ext cx="5065224" cy="853028"/>
          </a:xfrm>
        </p:spPr>
        <p:txBody>
          <a:bodyPr anchor="t"/>
          <a:lstStyle/>
          <a:p>
            <a:r>
              <a:rPr lang="en-US" dirty="0"/>
              <a:t>Jason Belk, Network to Code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9496" y="4389120"/>
            <a:ext cx="5065225" cy="2971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25765" y="1257300"/>
            <a:ext cx="5108955" cy="1859597"/>
          </a:xfrm>
        </p:spPr>
        <p:txBody>
          <a:bodyPr/>
          <a:lstStyle/>
          <a:p>
            <a:r>
              <a:rPr lang="en-US" dirty="0"/>
              <a:t>Model Driven Network Automation</a:t>
            </a:r>
          </a:p>
        </p:txBody>
      </p:sp>
    </p:spTree>
    <p:extLst>
      <p:ext uri="{BB962C8B-B14F-4D97-AF65-F5344CB8AC3E}">
        <p14:creationId xmlns:p14="http://schemas.microsoft.com/office/powerpoint/2010/main" val="3672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31825" y="1200150"/>
            <a:ext cx="8512175" cy="3276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Understand what data models are and why they’re important</a:t>
            </a:r>
          </a:p>
          <a:p>
            <a:pPr lvl="0"/>
            <a:r>
              <a:rPr lang="en-US" dirty="0"/>
              <a:t>Leave here knowing how to use Postman so you can explore any HTTP-based API</a:t>
            </a:r>
          </a:p>
          <a:p>
            <a:pPr lvl="0"/>
            <a:r>
              <a:rPr lang="en-US" dirty="0"/>
              <a:t>Become familiar with the basics of reading and executing Python scripts using IOS-XE APIs</a:t>
            </a:r>
          </a:p>
          <a:p>
            <a:pPr lvl="0"/>
            <a:r>
              <a:rPr lang="en-US" dirty="0"/>
              <a:t>Know enough to continue your IOS-XE API journey tomorrow</a:t>
            </a:r>
          </a:p>
          <a:p>
            <a:pPr lvl="0"/>
            <a:r>
              <a:rPr lang="en-US" dirty="0"/>
              <a:t>Realize you must understand the basics of programmability sooner than later</a:t>
            </a:r>
          </a:p>
          <a:p>
            <a:pPr lvl="0"/>
            <a:r>
              <a:rPr lang="en-US" dirty="0"/>
              <a:t>Understand you will not be an IOS-XE API expert in 4 hours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0"/>
            <a:r>
              <a:rPr lang="en-US" dirty="0">
                <a:sym typeface="Wingdings" panose="05000000000000000000" pitchFamily="2" charset="2"/>
              </a:rPr>
              <a:t>Recognize learning takes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Breaking down Network APIs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graphicFrame>
        <p:nvGraphicFramePr>
          <p:cNvPr id="10" name="Diagram 9"/>
          <p:cNvGraphicFramePr/>
          <p:nvPr>
            <p:extLst/>
          </p:nvPr>
        </p:nvGraphicFramePr>
        <p:xfrm>
          <a:off x="685800" y="1210830"/>
          <a:ext cx="4231933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712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Encoding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31825" y="1447800"/>
            <a:ext cx="8512175" cy="2952750"/>
          </a:xfrm>
          <a:prstGeom prst="rect">
            <a:avLst/>
          </a:prstGeom>
        </p:spPr>
        <p:txBody>
          <a:bodyPr/>
          <a:lstStyle/>
          <a:p>
            <a:pPr marL="1785" lvl="0" indent="0">
              <a:buNone/>
            </a:pPr>
            <a:r>
              <a:rPr lang="en-US" sz="3600" i="1" dirty="0"/>
              <a:t>Who gets confused seeing “</a:t>
            </a:r>
            <a:r>
              <a:rPr lang="en-US" sz="3600" i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sz="3600" i="1" dirty="0"/>
              <a:t>” or “</a:t>
            </a:r>
            <a:r>
              <a:rPr lang="en-US" sz="36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&lt;/tag&gt;</a:t>
            </a:r>
            <a:r>
              <a:rPr lang="en-US" sz="3600" i="1" dirty="0"/>
              <a:t>” in code or text output?</a:t>
            </a:r>
          </a:p>
          <a:p>
            <a:pPr marL="1785" lvl="0" indent="0"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7406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Encoding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31825" y="1447800"/>
            <a:ext cx="8512175" cy="2952750"/>
          </a:xfrm>
          <a:prstGeom prst="rect">
            <a:avLst/>
          </a:prstGeom>
        </p:spPr>
        <p:txBody>
          <a:bodyPr/>
          <a:lstStyle/>
          <a:p>
            <a:pPr marL="1785" lvl="0" indent="0">
              <a:buNone/>
            </a:pPr>
            <a:r>
              <a:rPr lang="en-US" sz="3600" i="1" dirty="0"/>
              <a:t>Who gets confused seeing “</a:t>
            </a:r>
            <a:r>
              <a:rPr lang="en-US" sz="3600" i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sz="3600" i="1" dirty="0"/>
              <a:t>” or “</a:t>
            </a:r>
            <a:r>
              <a:rPr lang="en-US" sz="36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&lt;/tag&gt;</a:t>
            </a:r>
            <a:r>
              <a:rPr lang="en-US" sz="3600" i="1" dirty="0"/>
              <a:t>” in code or text output?</a:t>
            </a:r>
          </a:p>
          <a:p>
            <a:pPr marL="1785" lvl="0" indent="0">
              <a:buNone/>
            </a:pPr>
            <a:endParaRPr lang="en-US" sz="3600" i="1" dirty="0"/>
          </a:p>
          <a:p>
            <a:pPr marL="1785" lvl="0" indent="0">
              <a:buNone/>
            </a:pPr>
            <a:r>
              <a:rPr lang="en-US" sz="3600" i="1" dirty="0"/>
              <a:t>Too bad? </a:t>
            </a:r>
            <a:r>
              <a:rPr lang="en-US" sz="3600" i="1" dirty="0">
                <a:sym typeface="Wingdings" panose="05000000000000000000" pitchFamily="2" charset="2"/>
              </a:rPr>
              <a:t>    They are standard and take a little getting used to…</a:t>
            </a:r>
            <a:endParaRPr lang="en-US" sz="3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25755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Encoding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31825" y="1200150"/>
            <a:ext cx="8512175" cy="2951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There needs to be structure behind what is communicated between </a:t>
            </a:r>
            <a:r>
              <a:rPr lang="en-US" b="1" u="sng" dirty="0"/>
              <a:t>systems</a:t>
            </a:r>
          </a:p>
          <a:p>
            <a:pPr lvl="0"/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267200" y="2114550"/>
            <a:ext cx="4267200" cy="190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defTabSz="514350"/>
            <a:endParaRPr lang="en-US" sz="1000" dirty="0">
              <a:latin typeface="Courier New" panose="02070309020205020404" pitchFamily="49" charset="0"/>
              <a:ea typeface="Arial" pitchFamily="-107" charset="0"/>
              <a:cs typeface="Courier New" panose="02070309020205020404" pitchFamily="49" charset="0"/>
              <a:sym typeface="Arial" pitchFamily="-107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266048" y="1885950"/>
            <a:ext cx="3940233" cy="2208483"/>
          </a:xfrm>
          <a:prstGeom prst="roundRect">
            <a:avLst/>
          </a:prstGeom>
          <a:noFill/>
          <a:ln w="12700" cap="flat">
            <a:solidFill>
              <a:schemeClr val="tx2"/>
            </a:solidFill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defTabSz="514350"/>
            <a:r>
              <a:rPr lang="en-US" sz="1050" dirty="0" err="1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cisco#show</a:t>
            </a:r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 run interface </a:t>
            </a:r>
            <a:r>
              <a:rPr lang="en-US" sz="1050" dirty="0" err="1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GigabitEthernet</a:t>
            </a:r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 1</a:t>
            </a:r>
          </a:p>
          <a:p>
            <a:pPr defTabSz="514350"/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Building configuration...</a:t>
            </a:r>
          </a:p>
          <a:p>
            <a:pPr defTabSz="514350"/>
            <a:endParaRPr lang="en-US" sz="1050" dirty="0">
              <a:latin typeface="Courier New" panose="02070309020205020404" pitchFamily="49" charset="0"/>
              <a:ea typeface="Arial" pitchFamily="-107" charset="0"/>
              <a:cs typeface="Courier New" panose="02070309020205020404" pitchFamily="49" charset="0"/>
              <a:sym typeface="Arial" pitchFamily="-107" charset="0"/>
            </a:endParaRPr>
          </a:p>
          <a:p>
            <a:pPr defTabSz="514350"/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Current configuration : 146 bytes</a:t>
            </a:r>
          </a:p>
          <a:p>
            <a:pPr defTabSz="514350"/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!</a:t>
            </a:r>
          </a:p>
          <a:p>
            <a:pPr defTabSz="514350"/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interface GigabitEthernet1</a:t>
            </a:r>
          </a:p>
          <a:p>
            <a:pPr defTabSz="514350"/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vrf</a:t>
            </a:r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 forwarding MANAGEMENT</a:t>
            </a:r>
          </a:p>
          <a:p>
            <a:pPr defTabSz="514350"/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ip</a:t>
            </a:r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 address 10.0.0.151 255.255.255.0</a:t>
            </a:r>
          </a:p>
          <a:p>
            <a:pPr defTabSz="514350"/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 negotiation auto</a:t>
            </a:r>
          </a:p>
          <a:p>
            <a:pPr defTabSz="514350"/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 no mop enabled</a:t>
            </a:r>
          </a:p>
          <a:p>
            <a:pPr defTabSz="514350"/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 no mop </a:t>
            </a:r>
            <a:r>
              <a:rPr lang="en-US" sz="1050" dirty="0" err="1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sysid</a:t>
            </a:r>
            <a:endParaRPr lang="en-US" sz="1050" dirty="0">
              <a:latin typeface="Courier New" panose="02070309020205020404" pitchFamily="49" charset="0"/>
              <a:ea typeface="Arial" pitchFamily="-107" charset="0"/>
              <a:cs typeface="Courier New" panose="02070309020205020404" pitchFamily="49" charset="0"/>
              <a:sym typeface="Arial" pitchFamily="-107" charset="0"/>
            </a:endParaRPr>
          </a:p>
          <a:p>
            <a:pPr defTabSz="514350"/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end</a:t>
            </a:r>
          </a:p>
        </p:txBody>
      </p:sp>
      <p:pic>
        <p:nvPicPr>
          <p:cNvPr id="1026" name="Picture 2" descr="https://pbs.twimg.com/media/B0FNWCYCYAEZchJ.pn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9076" y="1885950"/>
            <a:ext cx="1782482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59384" y="4183379"/>
            <a:ext cx="360868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i="1" u="sng" dirty="0"/>
              <a:t>This is formatted text, not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62803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Encoding: JSON &amp; XML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5532" y="1123950"/>
            <a:ext cx="39624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Cisco-IOS-XE-native:GigabitEthernet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"name": "1",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"forwarding": "MANAGEMENT"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"address": {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"primary": {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"address": "10.0.0.151",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"mask": "255.255.255.0"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"mop": {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"enabled": false,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false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76800" y="1123950"/>
            <a:ext cx="4267200" cy="2855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GigabitEthernet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&lt;name&gt;1&lt;/name&gt;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&lt;forwarding&gt;MANAGEMENT&lt;/forwarding&gt;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&lt;address&gt;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&lt;primary&gt;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&lt;address&gt;10.0.0.151&lt;/address&gt;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&lt;mask&gt;255.255.255.0&lt;/mask&gt;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&lt;/primary&gt;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&lt;/address&gt;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&lt;mop&gt;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&lt;enabled&gt;false&lt;/enabled&gt;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&gt;false&lt;/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&lt;/mop&gt;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GigabitEthernet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624446" y="4211259"/>
            <a:ext cx="1371600" cy="472270"/>
          </a:xfrm>
          <a:prstGeom prst="roundRect">
            <a:avLst/>
          </a:prstGeom>
          <a:solidFill>
            <a:schemeClr val="accent5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JSON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6147955" y="4173632"/>
            <a:ext cx="1371600" cy="472270"/>
          </a:xfrm>
          <a:prstGeom prst="roundRect">
            <a:avLst/>
          </a:prstGeom>
          <a:solidFill>
            <a:schemeClr val="accent6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XML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V="1">
            <a:off x="4572000" y="1197864"/>
            <a:ext cx="0" cy="3485665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5735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Encoding: JSON &amp; XML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5532" y="1123950"/>
            <a:ext cx="39624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Cisco-IOS-XE-native:GigabitEthernet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"name": "1",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"forwarding": "MANAGEMENT"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"address": {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"primary": {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"address": "10.0.0.51",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"mask": "255.255.255.0"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"mop": {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"enabled": false,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false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76800" y="1123950"/>
            <a:ext cx="4267200" cy="2855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GigabitEthernet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&lt;name&gt;1&lt;/name&gt;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&lt;forwarding&gt;MANAGEMENT&lt;/forwarding&gt;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&lt;address&gt;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&lt;primary&gt;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&lt;address&gt;10.0.0.151&lt;/address&gt;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&lt;mask&gt;255.255.255.0&lt;/mask&gt;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&lt;/primary&gt;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&lt;/address&gt;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&lt;mop&gt;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&lt;enabled&gt;false&lt;/enabled&gt;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&gt;false&lt;/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&lt;/mop&gt;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GigabitEthernet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624446" y="4211259"/>
            <a:ext cx="1371600" cy="472270"/>
          </a:xfrm>
          <a:prstGeom prst="roundRect">
            <a:avLst/>
          </a:prstGeom>
          <a:solidFill>
            <a:schemeClr val="accent5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JSON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6147955" y="4173632"/>
            <a:ext cx="1371600" cy="472270"/>
          </a:xfrm>
          <a:prstGeom prst="roundRect">
            <a:avLst/>
          </a:prstGeom>
          <a:solidFill>
            <a:schemeClr val="accent6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XML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V="1">
            <a:off x="4572000" y="1197864"/>
            <a:ext cx="0" cy="3485665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533400" y="2791365"/>
            <a:ext cx="8077200" cy="457200"/>
          </a:xfrm>
          <a:prstGeom prst="roundRect">
            <a:avLst/>
          </a:prstGeom>
          <a:solidFill>
            <a:schemeClr val="accent5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defTabSz="514350"/>
            <a:r>
              <a:rPr lang="en-US" sz="1100" b="1" dirty="0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print response['</a:t>
            </a:r>
            <a:r>
              <a:rPr lang="en-US" sz="1100" b="1" dirty="0" err="1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Cisco-IOS-XE-native:GigabitEthernet</a:t>
            </a:r>
            <a:r>
              <a:rPr lang="en-US" sz="1100" b="1" dirty="0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']['</a:t>
            </a:r>
            <a:r>
              <a:rPr lang="en-US" sz="1100" b="1" dirty="0" err="1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ip</a:t>
            </a:r>
            <a:r>
              <a:rPr lang="en-US" sz="1100" b="1" dirty="0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']['address']['primary']['address']</a:t>
            </a:r>
          </a:p>
          <a:p>
            <a:pPr defTabSz="514350"/>
            <a:r>
              <a:rPr lang="en-US" sz="1100" b="1" dirty="0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10.0.0.151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548640" y="3426160"/>
            <a:ext cx="8077200" cy="457200"/>
          </a:xfrm>
          <a:prstGeom prst="roundRect">
            <a:avLst/>
          </a:prstGeom>
          <a:solidFill>
            <a:schemeClr val="accent6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defTabSz="514350"/>
            <a:r>
              <a:rPr lang="en-US" sz="1100" b="1" dirty="0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print </a:t>
            </a:r>
            <a:r>
              <a:rPr lang="en-US" sz="1100" b="1" dirty="0" err="1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response.findall</a:t>
            </a:r>
            <a:r>
              <a:rPr lang="en-US" sz="1100" b="1" dirty="0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('.//{http://cisco.com/ns/yang/Cisco-IOS-XE-native}address')[1].text</a:t>
            </a:r>
          </a:p>
          <a:p>
            <a:pPr defTabSz="514350"/>
            <a:r>
              <a:rPr lang="en-US" sz="1100" b="1" dirty="0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10.0.0.151</a:t>
            </a:r>
          </a:p>
        </p:txBody>
      </p:sp>
    </p:spTree>
    <p:extLst>
      <p:ext uri="{BB962C8B-B14F-4D97-AF65-F5344CB8AC3E}">
        <p14:creationId xmlns:p14="http://schemas.microsoft.com/office/powerpoint/2010/main" val="320468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Encoding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31825" y="1200150"/>
            <a:ext cx="8512175" cy="2951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There needs to be structure behind what is communicated between </a:t>
            </a:r>
            <a:r>
              <a:rPr lang="en-US" b="1" u="sng" dirty="0"/>
              <a:t>systems</a:t>
            </a:r>
          </a:p>
          <a:p>
            <a:pPr lvl="0"/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724400" y="2088356"/>
            <a:ext cx="4267200" cy="190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defTabSz="514350"/>
            <a:endParaRPr lang="en-US" sz="1000" dirty="0">
              <a:latin typeface="Courier New" panose="02070309020205020404" pitchFamily="49" charset="0"/>
              <a:ea typeface="Arial" pitchFamily="-107" charset="0"/>
              <a:cs typeface="Courier New" panose="02070309020205020404" pitchFamily="49" charset="0"/>
              <a:sym typeface="Arial" pitchFamily="-107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723248" y="1859756"/>
            <a:ext cx="3940233" cy="2208483"/>
          </a:xfrm>
          <a:prstGeom prst="roundRect">
            <a:avLst/>
          </a:prstGeom>
          <a:noFill/>
          <a:ln w="12700" cap="flat">
            <a:solidFill>
              <a:schemeClr val="tx2"/>
            </a:solidFill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defTabSz="514350"/>
            <a:r>
              <a:rPr lang="en-US" sz="1050" dirty="0" err="1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cisco#show</a:t>
            </a:r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 run interface </a:t>
            </a:r>
            <a:r>
              <a:rPr lang="en-US" sz="1050" dirty="0" err="1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GigabitEthernet</a:t>
            </a:r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 1</a:t>
            </a:r>
          </a:p>
          <a:p>
            <a:pPr defTabSz="514350"/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Building configuration...</a:t>
            </a:r>
          </a:p>
          <a:p>
            <a:pPr defTabSz="514350"/>
            <a:endParaRPr lang="en-US" sz="1050" dirty="0">
              <a:latin typeface="Courier New" panose="02070309020205020404" pitchFamily="49" charset="0"/>
              <a:ea typeface="Arial" pitchFamily="-107" charset="0"/>
              <a:cs typeface="Courier New" panose="02070309020205020404" pitchFamily="49" charset="0"/>
              <a:sym typeface="Arial" pitchFamily="-107" charset="0"/>
            </a:endParaRPr>
          </a:p>
          <a:p>
            <a:pPr defTabSz="514350"/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Current configuration : 146 bytes</a:t>
            </a:r>
          </a:p>
          <a:p>
            <a:pPr defTabSz="514350"/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!</a:t>
            </a:r>
          </a:p>
          <a:p>
            <a:pPr defTabSz="514350"/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interface GigabitEthernet1</a:t>
            </a:r>
          </a:p>
          <a:p>
            <a:pPr defTabSz="514350"/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vrf</a:t>
            </a:r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 forwarding MANAGEMENT</a:t>
            </a:r>
          </a:p>
          <a:p>
            <a:pPr defTabSz="514350"/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ip</a:t>
            </a:r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 address 10.0.0.151 255.255.255.0</a:t>
            </a:r>
          </a:p>
          <a:p>
            <a:pPr defTabSz="514350"/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 negotiation auto</a:t>
            </a:r>
          </a:p>
          <a:p>
            <a:pPr defTabSz="514350"/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 no mop enabled</a:t>
            </a:r>
          </a:p>
          <a:p>
            <a:pPr defTabSz="514350"/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 no mop </a:t>
            </a:r>
            <a:r>
              <a:rPr lang="en-US" sz="1050" dirty="0" err="1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sysid</a:t>
            </a:r>
            <a:endParaRPr lang="en-US" sz="1050" dirty="0">
              <a:latin typeface="Courier New" panose="02070309020205020404" pitchFamily="49" charset="0"/>
              <a:ea typeface="Arial" pitchFamily="-107" charset="0"/>
              <a:cs typeface="Courier New" panose="02070309020205020404" pitchFamily="49" charset="0"/>
              <a:sym typeface="Arial" pitchFamily="-107" charset="0"/>
            </a:endParaRPr>
          </a:p>
          <a:p>
            <a:pPr defTabSz="514350"/>
            <a:r>
              <a:rPr lang="en-US" sz="1050" dirty="0"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end</a:t>
            </a:r>
          </a:p>
        </p:txBody>
      </p:sp>
      <p:pic>
        <p:nvPicPr>
          <p:cNvPr id="1026" name="Picture 2" descr="https://pbs.twimg.com/media/B0FNWCYCYAEZchJ.pn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9076" y="1885950"/>
            <a:ext cx="1782482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18464" y="4157185"/>
            <a:ext cx="360868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i="1" u="sng" dirty="0"/>
              <a:t>This is formatted text, not structured data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45200" y="2575668"/>
            <a:ext cx="5180992" cy="1962725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defTabSz="514350"/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&gt;&gt;&gt; for line in </a:t>
            </a:r>
            <a:r>
              <a:rPr lang="en-US" sz="1100" dirty="0" err="1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response.splitlines</a:t>
            </a: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():</a:t>
            </a:r>
          </a:p>
          <a:p>
            <a:pPr defTabSz="514350"/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...     if 'address' in line:</a:t>
            </a:r>
          </a:p>
          <a:p>
            <a:pPr defTabSz="514350"/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...         print </a:t>
            </a:r>
            <a:r>
              <a:rPr lang="en-US" sz="1100" dirty="0" err="1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line.split</a:t>
            </a:r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('address')[1].split(' ')[1]</a:t>
            </a:r>
          </a:p>
          <a:p>
            <a:pPr defTabSz="514350"/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... </a:t>
            </a:r>
          </a:p>
          <a:p>
            <a:pPr defTabSz="514350"/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10.0.0.151</a:t>
            </a:r>
          </a:p>
          <a:p>
            <a:pPr defTabSz="514350"/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&gt;&gt;&gt; </a:t>
            </a:r>
          </a:p>
          <a:p>
            <a:pPr defTabSz="514350"/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Other options exist.  All use spacing, loops, or Regular Expressions. </a:t>
            </a:r>
          </a:p>
          <a:p>
            <a:pPr defTabSz="514350"/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Still very prone to error.</a:t>
            </a:r>
          </a:p>
          <a:p>
            <a:pPr defTabSz="514350"/>
            <a:r>
              <a:rPr lang="en-US" sz="1100" dirty="0">
                <a:solidFill>
                  <a:schemeClr val="bg2"/>
                </a:solidFill>
                <a:latin typeface="Courier New" panose="02070309020205020404" pitchFamily="49" charset="0"/>
                <a:ea typeface="Arial" pitchFamily="-107" charset="0"/>
                <a:cs typeface="Courier New" panose="02070309020205020404" pitchFamily="49" charset="0"/>
                <a:sym typeface="Arial" pitchFamily="-107" charset="0"/>
              </a:rPr>
              <a:t>But, automation was/is still possible.</a:t>
            </a:r>
          </a:p>
        </p:txBody>
      </p:sp>
    </p:spTree>
    <p:extLst>
      <p:ext uri="{BB962C8B-B14F-4D97-AF65-F5344CB8AC3E}">
        <p14:creationId xmlns:p14="http://schemas.microsoft.com/office/powerpoint/2010/main" val="163308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Encoding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00150"/>
            <a:ext cx="8686800" cy="1905000"/>
          </a:xfrm>
          <a:prstGeom prst="rect">
            <a:avLst/>
          </a:prstGeom>
        </p:spPr>
        <p:txBody>
          <a:bodyPr/>
          <a:lstStyle/>
          <a:p>
            <a:pPr marL="1785" lvl="0" indent="0">
              <a:buNone/>
            </a:pPr>
            <a:endParaRPr lang="en-US" sz="2800" i="1" dirty="0"/>
          </a:p>
          <a:p>
            <a:pPr marL="1785" lvl="0" indent="0">
              <a:buNone/>
            </a:pPr>
            <a:r>
              <a:rPr lang="en-US" sz="2800" i="1" dirty="0"/>
              <a:t>Machines can </a:t>
            </a:r>
            <a:r>
              <a:rPr lang="en-US" sz="2800" b="1" i="1" u="sng" dirty="0"/>
              <a:t>easily</a:t>
            </a:r>
            <a:r>
              <a:rPr lang="en-US" sz="2800" i="1" dirty="0"/>
              <a:t> parse XML and JSON.  You can easily send an object that a machine understands.</a:t>
            </a:r>
          </a:p>
        </p:txBody>
      </p:sp>
    </p:spTree>
    <p:extLst>
      <p:ext uri="{BB962C8B-B14F-4D97-AF65-F5344CB8AC3E}">
        <p14:creationId xmlns:p14="http://schemas.microsoft.com/office/powerpoint/2010/main" val="45781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28600" y="1047750"/>
            <a:ext cx="8305800" cy="2286000"/>
          </a:xfrm>
        </p:spPr>
        <p:txBody>
          <a:bodyPr/>
          <a:lstStyle/>
          <a:p>
            <a:r>
              <a:rPr lang="en-US" dirty="0"/>
              <a:t>We now know machines communicate using structured data.  </a:t>
            </a:r>
          </a:p>
          <a:p>
            <a:endParaRPr lang="en-US" dirty="0"/>
          </a:p>
          <a:p>
            <a:r>
              <a:rPr lang="en-US" dirty="0"/>
              <a:t>What about the proper syntax and constraints of that data?</a:t>
            </a:r>
          </a:p>
        </p:txBody>
      </p:sp>
    </p:spTree>
    <p:extLst>
      <p:ext uri="{BB962C8B-B14F-4D97-AF65-F5344CB8AC3E}">
        <p14:creationId xmlns:p14="http://schemas.microsoft.com/office/powerpoint/2010/main" val="170979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436564" y="1112520"/>
            <a:ext cx="8266112" cy="295656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Data Encoding, Data Models, APIs, and Transport</a:t>
            </a:r>
          </a:p>
          <a:p>
            <a:r>
              <a:rPr lang="en-US" dirty="0"/>
              <a:t>Diving Deeper into RESTCONF</a:t>
            </a:r>
          </a:p>
          <a:p>
            <a:r>
              <a:rPr lang="en-US" dirty="0"/>
              <a:t>Exploring RESTCONF on IOS-XE </a:t>
            </a:r>
            <a:r>
              <a:rPr lang="en-US"/>
              <a:t>with Postman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03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quarter" idx="11"/>
          </p:nvPr>
        </p:nvSpPr>
        <p:spPr>
          <a:xfrm>
            <a:off x="356616" y="1276350"/>
            <a:ext cx="8513064" cy="2952127"/>
          </a:xfrm>
          <a:prstGeom prst="rect">
            <a:avLst/>
          </a:prstGeom>
        </p:spPr>
        <p:txBody>
          <a:bodyPr/>
          <a:lstStyle/>
          <a:p>
            <a:r>
              <a:rPr lang="en-US" sz="1800"/>
              <a:t>Data models </a:t>
            </a:r>
            <a:r>
              <a:rPr lang="en-US" sz="1800" b="1" i="1"/>
              <a:t>describe</a:t>
            </a:r>
            <a:r>
              <a:rPr lang="en-US" sz="1800"/>
              <a:t> a constrained set of data </a:t>
            </a:r>
          </a:p>
          <a:p>
            <a:r>
              <a:rPr lang="en-US" sz="1800"/>
              <a:t>Use well-defined parameters to standardize the representation of data</a:t>
            </a: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What are </a:t>
            </a:r>
            <a:r>
              <a:rPr lang="en-US" b="1"/>
              <a:t>Data Models</a:t>
            </a:r>
            <a:r>
              <a:rPr lang="en-US"/>
              <a:t>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7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1800" dirty="0"/>
              <a:t>How do you describe a VLAN?</a:t>
            </a:r>
          </a:p>
          <a:p>
            <a:pPr lvl="1"/>
            <a:r>
              <a:rPr lang="en-US" sz="1600" dirty="0"/>
              <a:t>VLAN ID</a:t>
            </a:r>
          </a:p>
          <a:p>
            <a:pPr lvl="1"/>
            <a:r>
              <a:rPr lang="en-US" dirty="0"/>
              <a:t>VLAN name</a:t>
            </a:r>
          </a:p>
          <a:p>
            <a:pPr lvl="1"/>
            <a:r>
              <a:rPr lang="en-US" sz="1600" dirty="0"/>
              <a:t>VLAN state</a:t>
            </a:r>
          </a:p>
          <a:p>
            <a:pPr lvl="1"/>
            <a:r>
              <a:rPr lang="en-US" dirty="0"/>
              <a:t>…</a:t>
            </a:r>
            <a:endParaRPr lang="en-US" sz="1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8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How do you describe a VLAN?</a:t>
            </a:r>
          </a:p>
          <a:p>
            <a:pPr lvl="1"/>
            <a:r>
              <a:rPr lang="en-US" sz="1600" dirty="0"/>
              <a:t>VLAN ID      –  </a:t>
            </a:r>
            <a:r>
              <a:rPr lang="en-US" sz="1600" u="sng" dirty="0"/>
              <a:t>integer between 1 and 4096 ?</a:t>
            </a:r>
          </a:p>
          <a:p>
            <a:pPr lvl="1"/>
            <a:r>
              <a:rPr lang="en-US" dirty="0"/>
              <a:t>VLAN name –  </a:t>
            </a:r>
            <a:r>
              <a:rPr lang="en-US" u="sng" dirty="0"/>
              <a:t>string between 1 and N characters ?</a:t>
            </a:r>
          </a:p>
          <a:p>
            <a:pPr lvl="1"/>
            <a:r>
              <a:rPr lang="en-US" sz="1600" dirty="0"/>
              <a:t>VLAN state  –  </a:t>
            </a:r>
            <a:r>
              <a:rPr lang="en-US" sz="1600" u="sng" dirty="0"/>
              <a:t>enumeration of “down/up” or “shutdown/ no shutdown”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92881" lvl="1" indent="0">
              <a:buNone/>
            </a:pPr>
            <a:r>
              <a:rPr lang="en-US" dirty="0"/>
              <a:t>This is defining the constraints of the data– </a:t>
            </a:r>
            <a:r>
              <a:rPr lang="en-US" u="sng" dirty="0"/>
              <a:t>the </a:t>
            </a:r>
            <a:r>
              <a:rPr lang="en-US" b="1" u="sng" dirty="0"/>
              <a:t>Data Model </a:t>
            </a:r>
            <a:r>
              <a:rPr lang="en-US" dirty="0"/>
              <a:t>for a VLAN.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6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sz="quarter" idx="4294967295"/>
          </p:nvPr>
        </p:nvSpPr>
        <p:spPr>
          <a:xfrm>
            <a:off x="445200" y="1173163"/>
            <a:ext cx="4684013" cy="29511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/>
              <a:t>It is a </a:t>
            </a:r>
            <a:r>
              <a:rPr lang="en-US" sz="1800" u="sng" dirty="0"/>
              <a:t>network-centric data modeling language </a:t>
            </a:r>
            <a:r>
              <a:rPr lang="en-US" sz="1800" dirty="0"/>
              <a:t>defined in RFC 6020 specifically built for “network data”</a:t>
            </a:r>
          </a:p>
          <a:p>
            <a:r>
              <a:rPr lang="en-US" sz="1800" dirty="0"/>
              <a:t>Initially built for NETCONF</a:t>
            </a:r>
          </a:p>
          <a:p>
            <a:pPr lvl="1"/>
            <a:r>
              <a:rPr lang="en-US" sz="1600" dirty="0"/>
              <a:t>Now also used by RESTCONF and can be used by any protocol</a:t>
            </a:r>
          </a:p>
          <a:p>
            <a:r>
              <a:rPr lang="en-US" dirty="0"/>
              <a:t>Models configuration and operational state data</a:t>
            </a:r>
          </a:p>
          <a:p>
            <a:r>
              <a:rPr lang="en-US" dirty="0"/>
              <a:t>Provides </a:t>
            </a:r>
            <a:r>
              <a:rPr lang="en-US" u="sng" dirty="0"/>
              <a:t>syntax</a:t>
            </a:r>
            <a:r>
              <a:rPr lang="en-US" dirty="0"/>
              <a:t> and </a:t>
            </a:r>
            <a:r>
              <a:rPr lang="en-US" u="sng" dirty="0"/>
              <a:t>semantics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3229" r="55764"/>
          <a:stretch/>
        </p:blipFill>
        <p:spPr>
          <a:xfrm>
            <a:off x="5584788" y="780008"/>
            <a:ext cx="2242476" cy="37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2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None/>
            </a:pPr>
            <a:r>
              <a:rPr lang="en-US" sz="1800" dirty="0"/>
              <a:t>Sample YANG Module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9149" r="31419"/>
          <a:stretch/>
        </p:blipFill>
        <p:spPr>
          <a:xfrm>
            <a:off x="533400" y="1428750"/>
            <a:ext cx="5510785" cy="258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0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None/>
            </a:pPr>
            <a:r>
              <a:rPr lang="en-US" sz="1800" dirty="0"/>
              <a:t>Open and Native YANG Models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925"/>
          <a:stretch/>
        </p:blipFill>
        <p:spPr>
          <a:xfrm>
            <a:off x="838200" y="1352550"/>
            <a:ext cx="7110412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2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79120" y="1200150"/>
            <a:ext cx="5113655" cy="2951163"/>
          </a:xfrm>
          <a:prstGeom prst="rect">
            <a:avLst/>
          </a:prstGeom>
        </p:spPr>
        <p:txBody>
          <a:bodyPr/>
          <a:lstStyle/>
          <a:p>
            <a:pPr marL="1785" indent="0">
              <a:buNone/>
            </a:pPr>
            <a:r>
              <a:rPr lang="en-US" dirty="0"/>
              <a:t>The properly structured and encoded data still needs a way to get from point A to point B:</a:t>
            </a:r>
          </a:p>
          <a:p>
            <a:pPr lvl="0"/>
            <a:r>
              <a:rPr lang="en-US" dirty="0"/>
              <a:t>SSH</a:t>
            </a:r>
          </a:p>
          <a:p>
            <a:pPr lvl="0"/>
            <a:r>
              <a:rPr lang="en-US" dirty="0"/>
              <a:t>HTTP</a:t>
            </a:r>
          </a:p>
          <a:p>
            <a:pPr lvl="0"/>
            <a:r>
              <a:rPr lang="en-US" dirty="0"/>
              <a:t>HTTPS</a:t>
            </a:r>
          </a:p>
          <a:p>
            <a:pPr lvl="0"/>
            <a:r>
              <a:rPr lang="en-US" dirty="0"/>
              <a:t>TLS</a:t>
            </a:r>
          </a:p>
          <a:p>
            <a:pPr lvl="0"/>
            <a:r>
              <a:rPr lang="en-US" dirty="0"/>
              <a:t>HTTP/2</a:t>
            </a:r>
          </a:p>
        </p:txBody>
      </p:sp>
    </p:spTree>
    <p:extLst>
      <p:ext uri="{BB962C8B-B14F-4D97-AF65-F5344CB8AC3E}">
        <p14:creationId xmlns:p14="http://schemas.microsoft.com/office/powerpoint/2010/main" val="139458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43997" y="1325880"/>
            <a:ext cx="3834384" cy="2971348"/>
          </a:xfrm>
        </p:spPr>
        <p:txBody>
          <a:bodyPr>
            <a:normAutofit lnSpcReduction="10000"/>
          </a:bodyPr>
          <a:lstStyle/>
          <a:p>
            <a:pPr marL="1785" lvl="0" indent="0">
              <a:buNone/>
            </a:pPr>
            <a:r>
              <a:rPr lang="en-US" b="1" dirty="0"/>
              <a:t>NETCONF</a:t>
            </a:r>
          </a:p>
          <a:p>
            <a:r>
              <a:rPr lang="en-US" sz="1600" dirty="0"/>
              <a:t>Uses XML encoded data</a:t>
            </a:r>
          </a:p>
          <a:p>
            <a:r>
              <a:rPr lang="en-US" sz="1600" dirty="0"/>
              <a:t>Data that is transported is modeled either using YANG or XSD</a:t>
            </a:r>
          </a:p>
          <a:p>
            <a:r>
              <a:rPr lang="en-US" sz="1600" dirty="0"/>
              <a:t>NETCONF on IOS-XE uses XML data that adheres to YANG models</a:t>
            </a:r>
          </a:p>
          <a:p>
            <a:r>
              <a:rPr lang="en-US" sz="1600" dirty="0"/>
              <a:t>NETCONF protocol itself has network centric features (cover some of these later)</a:t>
            </a:r>
          </a:p>
          <a:p>
            <a:r>
              <a:rPr lang="en-US" sz="1600" dirty="0"/>
              <a:t>Transported over SSH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Two most common types of network APIs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419600" y="1325880"/>
            <a:ext cx="4559410" cy="2939129"/>
          </a:xfrm>
        </p:spPr>
        <p:txBody>
          <a:bodyPr>
            <a:noAutofit/>
          </a:bodyPr>
          <a:lstStyle/>
          <a:p>
            <a:pPr marL="1785" indent="0">
              <a:buNone/>
            </a:pPr>
            <a:r>
              <a:rPr lang="en-US" b="1" dirty="0"/>
              <a:t>REST</a:t>
            </a:r>
            <a:r>
              <a:rPr lang="en-US" dirty="0"/>
              <a:t> (for network devices)</a:t>
            </a:r>
          </a:p>
          <a:p>
            <a:pPr defTabSz="914400"/>
            <a:r>
              <a:rPr lang="en-US" sz="1600" dirty="0"/>
              <a:t>Uses XML or JSON encoded data</a:t>
            </a:r>
          </a:p>
          <a:p>
            <a:pPr defTabSz="914400"/>
            <a:r>
              <a:rPr lang="en-US" sz="1600" dirty="0"/>
              <a:t>Modeled either using YANG, XSD, JSD, or custom modeling language</a:t>
            </a:r>
          </a:p>
          <a:p>
            <a:pPr defTabSz="914400"/>
            <a:r>
              <a:rPr lang="en-US" sz="1600" dirty="0"/>
              <a:t>RESTCONF on IOS-XE uses XML/JSON data that adheres to YANG models</a:t>
            </a:r>
          </a:p>
          <a:p>
            <a:pPr defTabSz="914400"/>
            <a:r>
              <a:rPr lang="en-US" sz="1600" dirty="0"/>
              <a:t>IOS-XE produces their REST API using data modeled from YANG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RESTCONF</a:t>
            </a:r>
          </a:p>
          <a:p>
            <a:pPr defTabSz="914400"/>
            <a:r>
              <a:rPr lang="en-US" sz="1600" dirty="0"/>
              <a:t>Transported over HTTP/HTTPS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8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US" dirty="0"/>
              <a:t>Network Programmability Stack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3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7132" y="3917950"/>
            <a:ext cx="7146925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924745" y="4018035"/>
            <a:ext cx="1441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dirty="0"/>
              <a:t>Models</a:t>
            </a:r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810445" y="2896387"/>
            <a:ext cx="1670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dirty="0"/>
              <a:t>Encoding</a:t>
            </a:r>
          </a:p>
        </p:txBody>
      </p:sp>
      <p:sp>
        <p:nvSpPr>
          <p:cNvPr id="10" name="TextBox 21"/>
          <p:cNvSpPr txBox="1">
            <a:spLocks noChangeArrowheads="1"/>
          </p:cNvSpPr>
          <p:nvPr/>
        </p:nvSpPr>
        <p:spPr bwMode="auto">
          <a:xfrm>
            <a:off x="810445" y="2336358"/>
            <a:ext cx="167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dirty="0"/>
              <a:t>Protocols</a:t>
            </a:r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810445" y="1776329"/>
            <a:ext cx="167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dirty="0"/>
              <a:t>Bindings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977132" y="3358938"/>
            <a:ext cx="7146925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77132" y="2799925"/>
            <a:ext cx="7146925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7132" y="1681900"/>
            <a:ext cx="7146925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6"/>
          <p:cNvSpPr txBox="1">
            <a:spLocks noChangeArrowheads="1"/>
          </p:cNvSpPr>
          <p:nvPr/>
        </p:nvSpPr>
        <p:spPr bwMode="auto">
          <a:xfrm>
            <a:off x="810445" y="1214713"/>
            <a:ext cx="1670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dirty="0"/>
              <a:t>Apps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93183" y="2288299"/>
            <a:ext cx="1138238" cy="455344"/>
          </a:xfrm>
          <a:prstGeom prst="roundRect">
            <a:avLst/>
          </a:prstGeom>
          <a:solidFill>
            <a:srgbClr val="5F5F5F"/>
          </a:solidFill>
          <a:ln w="1270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FFFFFF"/>
                </a:solidFill>
              </a:rPr>
              <a:t>NETCONF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55619" y="2288299"/>
            <a:ext cx="1182687" cy="455344"/>
          </a:xfrm>
          <a:prstGeom prst="roundRect">
            <a:avLst/>
          </a:prstGeom>
          <a:solidFill>
            <a:srgbClr val="5F5F5F"/>
          </a:solidFill>
          <a:ln w="1270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FFFFFF"/>
                </a:solidFill>
              </a:rPr>
              <a:t>gRPC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088844" y="2289146"/>
            <a:ext cx="1447800" cy="455344"/>
          </a:xfrm>
          <a:prstGeom prst="roundRect">
            <a:avLst/>
          </a:prstGeom>
          <a:solidFill>
            <a:srgbClr val="5F5F5F"/>
          </a:solidFill>
          <a:ln w="1270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FFFFFF"/>
                </a:solidFill>
              </a:rPr>
              <a:t>RESTCONF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409057" y="2850000"/>
            <a:ext cx="2632075" cy="453593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FFFFFF"/>
                </a:solidFill>
              </a:rPr>
              <a:t>XML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14170" y="2850000"/>
            <a:ext cx="2640012" cy="453593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FFFFFF"/>
                </a:solidFill>
              </a:rPr>
              <a:t>JSON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399532" y="1724742"/>
            <a:ext cx="5438775" cy="457200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FFFFFF"/>
                </a:solidFill>
              </a:rPr>
              <a:t>Software Development Kits (SDK) and libraries</a:t>
            </a:r>
          </a:p>
          <a:p>
            <a:pPr algn="ctr" eaLnBrk="1" hangingPunct="1">
              <a:defRPr/>
            </a:pPr>
            <a:r>
              <a:rPr lang="en-US" sz="1200" b="1" dirty="0">
                <a:solidFill>
                  <a:srgbClr val="FFFFFF"/>
                </a:solidFill>
              </a:rPr>
              <a:t>YANG development kit (YDK)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393182" y="3971652"/>
            <a:ext cx="5445125" cy="453593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FFFFFF"/>
                </a:solidFill>
              </a:rPr>
              <a:t>Data Models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393182" y="1161185"/>
            <a:ext cx="1738313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FFFFFF"/>
                </a:solidFill>
              </a:rPr>
              <a:t>App1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268020" y="1161185"/>
            <a:ext cx="17272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FFFFFF"/>
                </a:solidFill>
              </a:rPr>
              <a:t>App2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112695" y="1161185"/>
            <a:ext cx="1725612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FFFFFF"/>
                </a:solidFill>
              </a:rPr>
              <a:t>App3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93183" y="3409950"/>
            <a:ext cx="895349" cy="455344"/>
          </a:xfrm>
          <a:prstGeom prst="roundRect">
            <a:avLst/>
          </a:prstGeom>
          <a:solidFill>
            <a:schemeClr val="bg2">
              <a:lumMod val="65000"/>
            </a:schemeClr>
          </a:solidFill>
          <a:ln w="1270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FFFFFF"/>
                </a:solidFill>
              </a:rPr>
              <a:t>SSH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495800" y="3409950"/>
            <a:ext cx="2388420" cy="455344"/>
          </a:xfrm>
          <a:prstGeom prst="roundRect">
            <a:avLst/>
          </a:prstGeom>
          <a:solidFill>
            <a:schemeClr val="bg2">
              <a:lumMod val="65000"/>
            </a:schemeClr>
          </a:solidFill>
          <a:ln w="1270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FFFFFF"/>
                </a:solidFill>
              </a:rPr>
              <a:t>HTTP(S)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977132" y="2240912"/>
            <a:ext cx="7146925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0"/>
          <p:cNvSpPr txBox="1">
            <a:spLocks noChangeArrowheads="1"/>
          </p:cNvSpPr>
          <p:nvPr/>
        </p:nvSpPr>
        <p:spPr bwMode="auto">
          <a:xfrm>
            <a:off x="810445" y="3458004"/>
            <a:ext cx="167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Transport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436745" y="3416783"/>
            <a:ext cx="910841" cy="455344"/>
          </a:xfrm>
          <a:prstGeom prst="roundRect">
            <a:avLst/>
          </a:prstGeom>
          <a:solidFill>
            <a:schemeClr val="bg2">
              <a:lumMod val="65000"/>
            </a:schemeClr>
          </a:solidFill>
          <a:ln w="1270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FFFFFF"/>
                </a:solidFill>
              </a:rPr>
              <a:t>TLS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650396" y="2285609"/>
            <a:ext cx="1281434" cy="455344"/>
          </a:xfrm>
          <a:prstGeom prst="roundRect">
            <a:avLst/>
          </a:prstGeom>
          <a:solidFill>
            <a:srgbClr val="5F5F5F"/>
          </a:solidFill>
          <a:ln w="1270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FFFFFF"/>
                </a:solidFill>
              </a:rPr>
              <a:t>REST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75501" y="3416783"/>
            <a:ext cx="851309" cy="455344"/>
          </a:xfrm>
          <a:prstGeom prst="roundRect">
            <a:avLst/>
          </a:prstGeom>
          <a:solidFill>
            <a:schemeClr val="bg2">
              <a:lumMod val="65000"/>
            </a:schemeClr>
          </a:solidFill>
          <a:ln w="1270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FFFFFF"/>
                </a:solidFill>
              </a:rPr>
              <a:t>HTTP/2</a:t>
            </a:r>
          </a:p>
        </p:txBody>
      </p:sp>
    </p:spTree>
    <p:extLst>
      <p:ext uri="{BB962C8B-B14F-4D97-AF65-F5344CB8AC3E}">
        <p14:creationId xmlns:p14="http://schemas.microsoft.com/office/powerpoint/2010/main" val="162371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Diving Deeper into RESTCONF</a:t>
            </a:r>
          </a:p>
        </p:txBody>
      </p:sp>
    </p:spTree>
    <p:extLst>
      <p:ext uri="{BB962C8B-B14F-4D97-AF65-F5344CB8AC3E}">
        <p14:creationId xmlns:p14="http://schemas.microsoft.com/office/powerpoint/2010/main" val="2370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056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little background on REST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6616" y="514350"/>
            <a:ext cx="8513064" cy="434974"/>
          </a:xfrm>
          <a:prstGeom prst="rect">
            <a:avLst/>
          </a:prstGeom>
        </p:spPr>
        <p:txBody>
          <a:bodyPr/>
          <a:lstStyle>
            <a:lvl1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2pPr>
            <a:lvl3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3pPr>
            <a:lvl4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4pPr>
            <a:lvl5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5pPr>
            <a:lvl6pPr marL="26342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6pPr>
            <a:lvl7pPr marL="52060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7pPr>
            <a:lvl8pPr marL="7777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8pPr>
            <a:lvl9pPr marL="10349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9pPr>
          </a:lstStyle>
          <a:p>
            <a:pPr defTabSz="914400"/>
            <a:r>
              <a:rPr lang="en-US" dirty="0"/>
              <a:t>Before RESTCONF…</a:t>
            </a:r>
          </a:p>
        </p:txBody>
      </p:sp>
    </p:spTree>
    <p:extLst>
      <p:ext uri="{BB962C8B-B14F-4D97-AF65-F5344CB8AC3E}">
        <p14:creationId xmlns:p14="http://schemas.microsoft.com/office/powerpoint/2010/main" val="9800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sz="quarter" idx="4294967295"/>
          </p:nvPr>
        </p:nvSpPr>
        <p:spPr>
          <a:xfrm>
            <a:off x="631825" y="1200150"/>
            <a:ext cx="8512175" cy="2951163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If you understand how to work with a web browser, you understand REST.</a:t>
            </a:r>
          </a:p>
          <a:p>
            <a:r>
              <a:rPr lang="en-US" sz="2000" dirty="0"/>
              <a:t>Same HTTP Request Methods and Response Codes are used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32" y="2847975"/>
            <a:ext cx="1013548" cy="1204064"/>
          </a:xfrm>
          <a:prstGeom prst="rect">
            <a:avLst/>
          </a:prstGeom>
        </p:spPr>
      </p:pic>
      <p:pic>
        <p:nvPicPr>
          <p:cNvPr id="2050" name="Picture 2" descr="https://upload.wikimedia.org/wikipedia/commons/thumb/a/ac/Tower_torre_pc_clon_server.svg/500px-Tower_torre_pc_clon_serve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366" y="2978519"/>
            <a:ext cx="661273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1905000" y="3096849"/>
            <a:ext cx="1219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3658824"/>
            <a:ext cx="1219200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43" y="2869831"/>
            <a:ext cx="1013548" cy="120406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952211" y="3118705"/>
            <a:ext cx="1219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52211" y="3680680"/>
            <a:ext cx="1219200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42130" y="3156805"/>
            <a:ext cx="944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 GET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9341" y="3156804"/>
            <a:ext cx="944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 GET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49114" y="372358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JSON/XML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46638" y="368068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HTML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b="30115"/>
          <a:stretch/>
        </p:blipFill>
        <p:spPr>
          <a:xfrm>
            <a:off x="7285346" y="3074319"/>
            <a:ext cx="1165961" cy="71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Create, Retrieve, Update and Delete (CRUD)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306" y="1466604"/>
            <a:ext cx="5334123" cy="2484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267" y="1937453"/>
            <a:ext cx="1013548" cy="12040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2114550"/>
            <a:ext cx="1165961" cy="1028789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339669" y="1815612"/>
            <a:ext cx="789563" cy="298938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39669" y="2286396"/>
            <a:ext cx="786249" cy="298938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39669" y="2771317"/>
            <a:ext cx="782035" cy="298938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39669" y="3240858"/>
            <a:ext cx="789563" cy="298938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16175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HTTP Verbs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457200" y="1267766"/>
          <a:ext cx="7086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82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HTTP Verbs in the context of network devices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457200" y="1276350"/>
          <a:ext cx="7086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5863244" y="1966133"/>
            <a:ext cx="2971800" cy="517650"/>
          </a:xfrm>
          <a:prstGeom prst="roundRect">
            <a:avLst/>
          </a:prstGeom>
          <a:solidFill>
            <a:schemeClr val="accent5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create logical interface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863244" y="2593053"/>
            <a:ext cx="2971800" cy="517651"/>
          </a:xfrm>
          <a:prstGeom prst="roundRect">
            <a:avLst/>
          </a:prstGeom>
          <a:solidFill>
            <a:schemeClr val="accent5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replace full interface </a:t>
            </a:r>
            <a:r>
              <a:rPr lang="en-US" sz="1400" dirty="0" err="1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config</a:t>
            </a:r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 with what’s in the body of request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863244" y="3219974"/>
            <a:ext cx="2971800" cy="517651"/>
          </a:xfrm>
          <a:prstGeom prst="roundRect">
            <a:avLst/>
          </a:prstGeom>
          <a:solidFill>
            <a:schemeClr val="accent5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update (append) interface </a:t>
            </a:r>
            <a:r>
              <a:rPr lang="en-US" sz="1400" dirty="0" err="1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config</a:t>
            </a:r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 with what’s in the body of request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5863244" y="3846895"/>
            <a:ext cx="2971800" cy="517650"/>
          </a:xfrm>
          <a:prstGeom prst="roundRect">
            <a:avLst/>
          </a:prstGeom>
          <a:solidFill>
            <a:schemeClr val="accent5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remove logical interface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5863244" y="1334202"/>
            <a:ext cx="2971800" cy="517650"/>
          </a:xfrm>
          <a:prstGeom prst="roundRect">
            <a:avLst/>
          </a:prstGeom>
          <a:solidFill>
            <a:schemeClr val="accent5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show command</a:t>
            </a:r>
          </a:p>
        </p:txBody>
      </p:sp>
    </p:spTree>
    <p:extLst>
      <p:ext uri="{BB962C8B-B14F-4D97-AF65-F5344CB8AC3E}">
        <p14:creationId xmlns:p14="http://schemas.microsoft.com/office/powerpoint/2010/main" val="128809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Common HTTP Response Codes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1276350"/>
          <a:ext cx="4128211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Success (2xx)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Request</a:t>
                      </a:r>
                      <a:r>
                        <a:rPr lang="en-US" sz="1100" baseline="0" dirty="0"/>
                        <a:t> Succeeded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request has been fulfilled;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resource created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server fulfilled request but does not return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body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683343" y="1276350"/>
          <a:ext cx="403860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r>
                        <a:rPr lang="en-US" sz="1100" dirty="0"/>
                        <a:t>Client Error (4xx)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r>
                        <a:rPr lang="en-US" sz="11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Bad Request.</a:t>
                      </a:r>
                      <a:r>
                        <a:rPr lang="en-US" sz="1100" baseline="0" dirty="0"/>
                        <a:t> Malformed Syntax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r>
                        <a:rPr lang="en-US" sz="1100" dirty="0"/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r>
                        <a:rPr lang="en-US" sz="1100" dirty="0"/>
                        <a:t>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understood request, but refuses to fulfill it.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r>
                        <a:rPr lang="en-US" sz="1100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not found given URI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57200" y="2974181"/>
          <a:ext cx="4128211" cy="119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r>
                        <a:rPr lang="en-US" sz="1100" dirty="0"/>
                        <a:t>Server Error (5xx)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r>
                        <a:rPr lang="en-US" sz="11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Internal Server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r>
                        <a:rPr lang="en-US" sz="1100" dirty="0"/>
                        <a:t>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implemented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6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an API Request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631825" y="1013778"/>
            <a:ext cx="8512175" cy="3581400"/>
          </a:xfrm>
          <a:prstGeom prst="rect">
            <a:avLst/>
          </a:prstGeom>
        </p:spPr>
        <p:txBody>
          <a:bodyPr/>
          <a:lstStyle/>
          <a:p>
            <a:r>
              <a:rPr lang="en-US" sz="1800" dirty="0"/>
              <a:t>URL</a:t>
            </a:r>
          </a:p>
          <a:p>
            <a:r>
              <a:rPr lang="en-US" sz="1800" dirty="0"/>
              <a:t>HTTP Verb</a:t>
            </a:r>
          </a:p>
          <a:p>
            <a:pPr lvl="1"/>
            <a:r>
              <a:rPr lang="en-US" sz="1800" dirty="0"/>
              <a:t>GET, POST, PATCH, PUT, DELETE</a:t>
            </a:r>
          </a:p>
          <a:p>
            <a:r>
              <a:rPr lang="en-US" sz="1800" dirty="0"/>
              <a:t>Body</a:t>
            </a:r>
          </a:p>
          <a:p>
            <a:pPr lvl="1"/>
            <a:r>
              <a:rPr lang="en-US" sz="1800" dirty="0"/>
              <a:t>Used when making a configuration change.  We’ll show a JSON Body soon.</a:t>
            </a:r>
          </a:p>
          <a:p>
            <a:r>
              <a:rPr lang="en-US" sz="1800" dirty="0"/>
              <a:t>Headers</a:t>
            </a:r>
          </a:p>
          <a:p>
            <a:pPr lvl="1"/>
            <a:r>
              <a:rPr lang="en-US" sz="1800" dirty="0"/>
              <a:t>Define the structure of the data being sent and desired to be received.</a:t>
            </a:r>
          </a:p>
          <a:p>
            <a:pPr lvl="1"/>
            <a:r>
              <a:rPr lang="en-US" sz="1800" i="1" dirty="0"/>
              <a:t>Are you using JSON or XML?</a:t>
            </a:r>
          </a:p>
          <a:p>
            <a:r>
              <a:rPr lang="en-US" sz="1800" dirty="0"/>
              <a:t>Authentication</a:t>
            </a:r>
          </a:p>
          <a:p>
            <a:pPr lvl="1"/>
            <a:r>
              <a:rPr lang="en-US" sz="1800" dirty="0"/>
              <a:t>Your privileged level 15 credentials</a:t>
            </a:r>
          </a:p>
        </p:txBody>
      </p:sp>
    </p:spTree>
    <p:extLst>
      <p:ext uri="{BB962C8B-B14F-4D97-AF65-F5344CB8AC3E}">
        <p14:creationId xmlns:p14="http://schemas.microsoft.com/office/powerpoint/2010/main" val="191479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IOS-XE RESTCONF Request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43996" y="1197864"/>
            <a:ext cx="8518849" cy="3392424"/>
          </a:xfrm>
        </p:spPr>
        <p:txBody>
          <a:bodyPr/>
          <a:lstStyle/>
          <a:p>
            <a:r>
              <a:rPr lang="en-US" sz="1800" dirty="0"/>
              <a:t>URL - </a:t>
            </a:r>
            <a:r>
              <a:rPr lang="en-US" sz="1400" dirty="0"/>
              <a:t>https://clus1/</a:t>
            </a:r>
            <a:r>
              <a:rPr lang="en-US" sz="1400" dirty="0" err="1"/>
              <a:t>restconf</a:t>
            </a:r>
            <a:r>
              <a:rPr lang="en-US" sz="1400" dirty="0"/>
              <a:t>/data/</a:t>
            </a:r>
            <a:r>
              <a:rPr lang="en-US" sz="1400" dirty="0" err="1"/>
              <a:t>Cisco-IOS-XE-native:native</a:t>
            </a:r>
            <a:r>
              <a:rPr lang="en-US" sz="1400" dirty="0"/>
              <a:t>/interface/</a:t>
            </a:r>
            <a:r>
              <a:rPr lang="en-US" sz="1400" dirty="0" err="1"/>
              <a:t>GigabitEthernet</a:t>
            </a:r>
            <a:r>
              <a:rPr lang="en-US" sz="1400" dirty="0"/>
              <a:t>=1</a:t>
            </a:r>
          </a:p>
          <a:p>
            <a:r>
              <a:rPr lang="en-US" sz="1800" dirty="0"/>
              <a:t>HTTP Verb</a:t>
            </a:r>
          </a:p>
          <a:p>
            <a:pPr lvl="1"/>
            <a:r>
              <a:rPr lang="en-US" dirty="0"/>
              <a:t>GET</a:t>
            </a:r>
          </a:p>
          <a:p>
            <a:r>
              <a:rPr lang="en-US" sz="1800" dirty="0"/>
              <a:t>Body</a:t>
            </a:r>
          </a:p>
          <a:p>
            <a:pPr lvl="1"/>
            <a:r>
              <a:rPr lang="en-US" dirty="0"/>
              <a:t>N/A</a:t>
            </a:r>
          </a:p>
          <a:p>
            <a:r>
              <a:rPr lang="en-US" sz="1800" dirty="0"/>
              <a:t>Headers</a:t>
            </a:r>
          </a:p>
          <a:p>
            <a:pPr lvl="1"/>
            <a:r>
              <a:rPr lang="en-US" dirty="0"/>
              <a:t>Accept – application/</a:t>
            </a:r>
            <a:r>
              <a:rPr lang="en-US" dirty="0" err="1"/>
              <a:t>yang-data+json</a:t>
            </a:r>
            <a:endParaRPr lang="en-US" i="1" dirty="0"/>
          </a:p>
          <a:p>
            <a:r>
              <a:rPr lang="en-US" sz="1800" dirty="0"/>
              <a:t>Authentication</a:t>
            </a:r>
          </a:p>
          <a:p>
            <a:pPr lvl="1"/>
            <a:r>
              <a:rPr lang="en-US" dirty="0"/>
              <a:t>Your privileged level 15 credentials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Retrieving the GigE1 Configuration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6616" y="384176"/>
            <a:ext cx="8513064" cy="434974"/>
          </a:xfrm>
        </p:spPr>
        <p:txBody>
          <a:bodyPr/>
          <a:lstStyle/>
          <a:p>
            <a:r>
              <a:rPr lang="en-US" dirty="0"/>
              <a:t>IOS-XE RESTCONF Response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56616" y="1143623"/>
            <a:ext cx="8513064" cy="3637927"/>
          </a:xfrm>
        </p:spPr>
        <p:txBody>
          <a:bodyPr/>
          <a:lstStyle/>
          <a:p>
            <a:pPr marL="178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78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Cisco-IOS-XE-native:GigabitEthernet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178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"name": "1",</a:t>
            </a:r>
          </a:p>
          <a:p>
            <a:pPr marL="178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178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"forwarding": "MANAGEMENT"</a:t>
            </a:r>
          </a:p>
          <a:p>
            <a:pPr marL="178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178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178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"address": {</a:t>
            </a:r>
          </a:p>
          <a:p>
            <a:pPr marL="178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"primary": {</a:t>
            </a:r>
          </a:p>
          <a:p>
            <a:pPr marL="178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"address": "10.0.0.151",</a:t>
            </a:r>
          </a:p>
          <a:p>
            <a:pPr marL="178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"mask": "255.255.255.0"</a:t>
            </a:r>
          </a:p>
          <a:p>
            <a:pPr marL="178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178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178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178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"mop": {</a:t>
            </a:r>
          </a:p>
          <a:p>
            <a:pPr marL="178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"enabled": false</a:t>
            </a:r>
          </a:p>
          <a:p>
            <a:pPr marL="178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178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Cisco-IOS-XE-ethernet:negotiation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178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"auto": true</a:t>
            </a:r>
          </a:p>
          <a:p>
            <a:pPr marL="178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78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78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6616" y="777134"/>
            <a:ext cx="8513064" cy="381000"/>
          </a:xfrm>
        </p:spPr>
        <p:txBody>
          <a:bodyPr/>
          <a:lstStyle/>
          <a:p>
            <a:r>
              <a:rPr lang="en-US" dirty="0"/>
              <a:t>Retrieving the GigE1 Configuration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4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356616" y="384176"/>
            <a:ext cx="8513064" cy="434974"/>
          </a:xfrm>
        </p:spPr>
        <p:txBody>
          <a:bodyPr/>
          <a:lstStyle/>
          <a:p>
            <a:r>
              <a:rPr lang="en-US" dirty="0"/>
              <a:t>IOS-XE RESTCONF Request 2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1"/>
          </p:nvPr>
        </p:nvSpPr>
        <p:spPr>
          <a:xfrm>
            <a:off x="356616" y="1199409"/>
            <a:ext cx="8787384" cy="3524991"/>
          </a:xfrm>
        </p:spPr>
        <p:txBody>
          <a:bodyPr/>
          <a:lstStyle/>
          <a:p>
            <a:r>
              <a:rPr lang="en-US" sz="1800" dirty="0"/>
              <a:t>URL – </a:t>
            </a:r>
            <a:r>
              <a:rPr lang="en-US" sz="1550" dirty="0"/>
              <a:t>https://clus1/</a:t>
            </a:r>
            <a:r>
              <a:rPr lang="en-US" sz="1550" dirty="0" err="1"/>
              <a:t>restconf</a:t>
            </a:r>
            <a:r>
              <a:rPr lang="en-US" sz="1550" dirty="0"/>
              <a:t>/data/</a:t>
            </a:r>
            <a:r>
              <a:rPr lang="en-US" sz="1550" dirty="0" err="1"/>
              <a:t>Cisco-IOS-XE-native:native</a:t>
            </a:r>
            <a:r>
              <a:rPr lang="en-US" sz="1550" dirty="0"/>
              <a:t>/interface/</a:t>
            </a:r>
            <a:r>
              <a:rPr lang="en-US" sz="1550" dirty="0" err="1"/>
              <a:t>GigabitEthernet</a:t>
            </a:r>
            <a:r>
              <a:rPr lang="en-US" sz="1550" dirty="0"/>
              <a:t>=2</a:t>
            </a:r>
          </a:p>
          <a:p>
            <a:r>
              <a:rPr lang="en-US" sz="1800" dirty="0"/>
              <a:t>HTTP Verb</a:t>
            </a:r>
          </a:p>
          <a:p>
            <a:pPr lvl="1"/>
            <a:r>
              <a:rPr lang="en-US" dirty="0"/>
              <a:t>PATCH</a:t>
            </a:r>
          </a:p>
          <a:p>
            <a:r>
              <a:rPr lang="en-US" sz="1800" dirty="0"/>
              <a:t>Body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sz="1800" dirty="0"/>
              <a:t>Headers</a:t>
            </a:r>
          </a:p>
          <a:p>
            <a:pPr lvl="1"/>
            <a:r>
              <a:rPr lang="en-US" dirty="0"/>
              <a:t>Content-Type – </a:t>
            </a:r>
            <a:br>
              <a:rPr lang="en-US" dirty="0"/>
            </a:br>
            <a:r>
              <a:rPr lang="en-US" dirty="0"/>
              <a:t>application/</a:t>
            </a:r>
            <a:r>
              <a:rPr lang="en-US" dirty="0" err="1"/>
              <a:t>yang-data+json</a:t>
            </a:r>
            <a:endParaRPr lang="en-US" i="1" dirty="0"/>
          </a:p>
          <a:p>
            <a:r>
              <a:rPr lang="en-US" sz="1800" dirty="0"/>
              <a:t>Authentication</a:t>
            </a:r>
          </a:p>
          <a:p>
            <a:pPr lvl="1"/>
            <a:r>
              <a:rPr lang="en-US" dirty="0"/>
              <a:t>Your privileged level 15 credentials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6616" y="777134"/>
            <a:ext cx="8513064" cy="381000"/>
          </a:xfrm>
        </p:spPr>
        <p:txBody>
          <a:bodyPr/>
          <a:lstStyle/>
          <a:p>
            <a:r>
              <a:rPr lang="en-US" dirty="0"/>
              <a:t>Configuring GigE2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00600" y="1614518"/>
            <a:ext cx="4096247" cy="293311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Cisco-IOS-XE-native:GigabitEthernet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"address": 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"primary": 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"address": "10.2.0.151",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"mask": "255.255.255.0"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915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Unless we count the transition from telnet to SSH.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/>
              <a:t>Network Operations &amp; Management hasn’t changed for 20 years.</a:t>
            </a:r>
            <a:endParaRPr lang="en-US" sz="3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6616" y="514350"/>
            <a:ext cx="8513064" cy="434974"/>
          </a:xfrm>
          <a:prstGeom prst="rect">
            <a:avLst/>
          </a:prstGeom>
        </p:spPr>
        <p:txBody>
          <a:bodyPr/>
          <a:lstStyle>
            <a:lvl1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2pPr>
            <a:lvl3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3pPr>
            <a:lvl4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4pPr>
            <a:lvl5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5pPr>
            <a:lvl6pPr marL="26342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6pPr>
            <a:lvl7pPr marL="52060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7pPr>
            <a:lvl8pPr marL="7777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8pPr>
            <a:lvl9pPr marL="10349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9pPr>
          </a:lstStyle>
          <a:p>
            <a:pPr defTabSz="914400"/>
            <a:r>
              <a:rPr lang="en-US" dirty="0"/>
              <a:t>Why are we here?</a:t>
            </a:r>
          </a:p>
        </p:txBody>
      </p:sp>
    </p:spTree>
    <p:extLst>
      <p:ext uri="{BB962C8B-B14F-4D97-AF65-F5344CB8AC3E}">
        <p14:creationId xmlns:p14="http://schemas.microsoft.com/office/powerpoint/2010/main" val="54587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So…REST vs. RESTCONF?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6616" y="384176"/>
            <a:ext cx="8513064" cy="434974"/>
          </a:xfrm>
          <a:prstGeom prst="rect">
            <a:avLst/>
          </a:prstGeom>
        </p:spPr>
        <p:txBody>
          <a:bodyPr/>
          <a:lstStyle>
            <a:lvl1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2pPr>
            <a:lvl3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3pPr>
            <a:lvl4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4pPr>
            <a:lvl5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5pPr>
            <a:lvl6pPr marL="26342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6pPr>
            <a:lvl7pPr marL="52060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7pPr>
            <a:lvl8pPr marL="7777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8pPr>
            <a:lvl9pPr marL="10349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9pPr>
          </a:lstStyle>
          <a:p>
            <a:pPr defTabSz="914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8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RESTCONF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quarter" idx="11"/>
          </p:nvPr>
        </p:nvSpPr>
        <p:spPr>
          <a:xfrm>
            <a:off x="356616" y="1199409"/>
            <a:ext cx="5358384" cy="2952127"/>
          </a:xfrm>
          <a:prstGeom prst="rect">
            <a:avLst/>
          </a:prstGeom>
        </p:spPr>
        <p:txBody>
          <a:bodyPr/>
          <a:lstStyle/>
          <a:p>
            <a:r>
              <a:rPr lang="en-US" sz="1600"/>
              <a:t>It’s an implementation of a REST API</a:t>
            </a:r>
          </a:p>
          <a:p>
            <a:r>
              <a:rPr lang="en-US" sz="1600"/>
              <a:t>Model-driven API</a:t>
            </a:r>
          </a:p>
          <a:p>
            <a:r>
              <a:rPr lang="en-US" sz="1600"/>
              <a:t>Functional sub-set of NETCONF</a:t>
            </a:r>
          </a:p>
          <a:p>
            <a:r>
              <a:rPr lang="en-US" sz="1600"/>
              <a:t>Exposes YANG models via a REST API (URL)</a:t>
            </a:r>
          </a:p>
          <a:p>
            <a:r>
              <a:rPr lang="en-US" sz="1600"/>
              <a:t>Uses HTTP(S) as transport</a:t>
            </a:r>
          </a:p>
          <a:p>
            <a:r>
              <a:rPr lang="en-US" sz="1600"/>
              <a:t>Uses XML or JSON for encoding</a:t>
            </a:r>
          </a:p>
          <a:p>
            <a:r>
              <a:rPr lang="en-US" sz="1600"/>
              <a:t>Developed to use HTTP tools and programming libraries</a:t>
            </a:r>
          </a:p>
          <a:p>
            <a:pPr lvl="0">
              <a:buNone/>
            </a:pPr>
            <a:endParaRPr lang="en-US" sz="1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What is it?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5181600" y="1276350"/>
          <a:ext cx="3492062" cy="2757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78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RESTCONF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u="sng" dirty="0"/>
              <a:t>Almost identical to using any other RESTful API</a:t>
            </a:r>
          </a:p>
          <a:p>
            <a:r>
              <a:rPr lang="en-US" dirty="0"/>
              <a:t>Pay attention to the </a:t>
            </a:r>
            <a:r>
              <a:rPr lang="en-US" b="1" dirty="0"/>
              <a:t>Accept</a:t>
            </a:r>
            <a:r>
              <a:rPr lang="en-US" dirty="0"/>
              <a:t> and </a:t>
            </a:r>
            <a:r>
              <a:rPr lang="en-US" b="1" dirty="0"/>
              <a:t>Content-Type</a:t>
            </a:r>
            <a:r>
              <a:rPr lang="en-US" dirty="0"/>
              <a:t> Headers</a:t>
            </a:r>
          </a:p>
          <a:p>
            <a:pPr lvl="1"/>
            <a:endParaRPr lang="en-US" sz="1400" dirty="0"/>
          </a:p>
          <a:p>
            <a:pPr lvl="1"/>
            <a:r>
              <a:rPr lang="en-US" sz="1400" u="sng" dirty="0"/>
              <a:t>Typical RESTful APIs</a:t>
            </a:r>
            <a:r>
              <a:rPr lang="en-US" sz="1400" dirty="0"/>
              <a:t>:  </a:t>
            </a:r>
            <a:r>
              <a:rPr lang="en-US" sz="1400" i="1" dirty="0"/>
              <a:t>application/</a:t>
            </a:r>
            <a:r>
              <a:rPr lang="en-US" sz="1400" i="1" dirty="0" err="1"/>
              <a:t>json</a:t>
            </a:r>
            <a:r>
              <a:rPr lang="en-US" sz="1400" dirty="0"/>
              <a:t> and </a:t>
            </a:r>
            <a:r>
              <a:rPr lang="en-US" sz="1400" i="1" dirty="0"/>
              <a:t>application/xml</a:t>
            </a:r>
          </a:p>
          <a:p>
            <a:pPr lvl="1"/>
            <a:endParaRPr lang="en-US" sz="1400" dirty="0"/>
          </a:p>
          <a:p>
            <a:pPr lvl="1"/>
            <a:r>
              <a:rPr lang="en-US" sz="1400" u="sng" dirty="0"/>
              <a:t>RESTCONF</a:t>
            </a:r>
            <a:r>
              <a:rPr lang="en-US" sz="1400" dirty="0"/>
              <a:t>: </a:t>
            </a:r>
            <a:r>
              <a:rPr lang="en-US" sz="1400" i="1" dirty="0"/>
              <a:t>application/</a:t>
            </a:r>
            <a:r>
              <a:rPr lang="en-US" sz="1400" i="1" dirty="0" err="1"/>
              <a:t>yang-data+json</a:t>
            </a:r>
            <a:r>
              <a:rPr lang="en-US" sz="1400" dirty="0"/>
              <a:t> and </a:t>
            </a:r>
            <a:r>
              <a:rPr lang="en-US" sz="1400" i="1" dirty="0"/>
              <a:t>application/</a:t>
            </a:r>
            <a:r>
              <a:rPr lang="en-US" sz="1400" i="1" dirty="0" err="1"/>
              <a:t>yang-data+xml</a:t>
            </a:r>
            <a:r>
              <a:rPr lang="en-US" sz="1400" dirty="0"/>
              <a:t> (others exist too)</a:t>
            </a:r>
          </a:p>
          <a:p>
            <a:pPr lvl="2"/>
            <a:endParaRPr lang="en-US" dirty="0"/>
          </a:p>
          <a:p>
            <a:pPr lvl="0">
              <a:buNone/>
            </a:pP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Consuming the IOS-XE RESTCONF API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7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RESTful APIs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None/>
            </a:pPr>
            <a:r>
              <a:rPr lang="en-US" sz="1800" dirty="0"/>
              <a:t>Utilities and Tools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599" y="2611467"/>
            <a:ext cx="5244861" cy="181588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requests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requests.auth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HTTPBasicAuth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requests.packages.urllib3.disable_warnings()	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HTTPBasicAuth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('cisco', 'cisco')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headers = { 'Accept': 'application/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yang-data+json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'https://clus1/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restconf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/data/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Cisco-IOS-XE-native:native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/interface=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GigabitEthernet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/1'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 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verify=False, headers=headers,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161" y="4506429"/>
            <a:ext cx="9029856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$ curl -H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Accept:application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yang-data+json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 –k -u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cisco:cisco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https://clus1/restconf/data/Cisco-IOS-XE-native:native/interface=GigabitEthernet/1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457200" y="1259373"/>
            <a:ext cx="2286000" cy="609600"/>
          </a:xfrm>
          <a:prstGeom prst="roundRect">
            <a:avLst/>
          </a:prstGeom>
          <a:solidFill>
            <a:schemeClr val="tx2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defTabSz="514350"/>
            <a:r>
              <a:rPr lang="en-US" sz="18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Postman</a:t>
            </a:r>
          </a:p>
          <a:p>
            <a:pPr defTabSz="514350"/>
            <a:r>
              <a:rPr lang="en-US" sz="1400" i="1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Chrome Application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457200" y="2419350"/>
            <a:ext cx="2286000" cy="609600"/>
          </a:xfrm>
          <a:prstGeom prst="roundRect">
            <a:avLst/>
          </a:prstGeom>
          <a:solidFill>
            <a:schemeClr val="tx2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defTabSz="514350"/>
            <a:r>
              <a:rPr lang="en-US" sz="18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requests</a:t>
            </a:r>
          </a:p>
          <a:p>
            <a:pPr defTabSz="514350"/>
            <a:r>
              <a:rPr lang="en-US" sz="1400" i="1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Python Module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457200" y="3257550"/>
            <a:ext cx="2286000" cy="609600"/>
          </a:xfrm>
          <a:prstGeom prst="roundRect">
            <a:avLst/>
          </a:prstGeom>
          <a:solidFill>
            <a:schemeClr val="tx2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defTabSz="514350"/>
            <a:r>
              <a:rPr lang="en-US" sz="1800" dirty="0" err="1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cURL</a:t>
            </a:r>
            <a:endParaRPr lang="en-US" sz="1800" dirty="0">
              <a:solidFill>
                <a:schemeClr val="bg2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  <a:p>
            <a:pPr defTabSz="514350"/>
            <a:r>
              <a:rPr lang="en-US" sz="1400" i="1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Linux Command Line tool</a:t>
            </a:r>
          </a:p>
        </p:txBody>
      </p:sp>
      <p:sp>
        <p:nvSpPr>
          <p:cNvPr id="17" name="Right Arrow 16"/>
          <p:cNvSpPr/>
          <p:nvPr/>
        </p:nvSpPr>
        <p:spPr bwMode="auto">
          <a:xfrm>
            <a:off x="2971800" y="1417593"/>
            <a:ext cx="547782" cy="288717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endParaRPr lang="en-US" sz="1400" dirty="0" err="1">
              <a:solidFill>
                <a:schemeClr val="bg2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2971800" y="2593804"/>
            <a:ext cx="547782" cy="288717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endParaRPr lang="en-US" sz="1400" dirty="0" err="1">
              <a:solidFill>
                <a:schemeClr val="bg2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1373498" y="4029492"/>
            <a:ext cx="453402" cy="288717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endParaRPr lang="en-US" sz="1400" dirty="0" err="1">
              <a:solidFill>
                <a:schemeClr val="bg2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5037"/>
          <a:stretch/>
        </p:blipFill>
        <p:spPr>
          <a:xfrm>
            <a:off x="3657600" y="971516"/>
            <a:ext cx="5132717" cy="12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Postman?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LTRCRT-2700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84" y="923544"/>
            <a:ext cx="8135145" cy="34245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007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Postman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Exploring HTTP-Based APIs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LTRCRT-2700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625" y="1283358"/>
            <a:ext cx="5681596" cy="355408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482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CLI to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en-US" dirty="0"/>
              <a:t>CLI is for humans</a:t>
            </a:r>
          </a:p>
          <a:p>
            <a:pPr lvl="0"/>
            <a:r>
              <a:rPr lang="en-US" dirty="0"/>
              <a:t>APIs are for machine to machine communication</a:t>
            </a:r>
          </a:p>
          <a:p>
            <a:pPr lvl="0"/>
            <a:r>
              <a:rPr lang="en-US" dirty="0"/>
              <a:t>APIs do not replace CLI</a:t>
            </a:r>
          </a:p>
          <a:p>
            <a:r>
              <a:rPr lang="en-US" dirty="0"/>
              <a:t>APIs can have a profound impact on operations</a:t>
            </a:r>
          </a:p>
          <a:p>
            <a:r>
              <a:rPr lang="en-US" dirty="0"/>
              <a:t>APIs facilitate operational efficiency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industry is transitioning to an API first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new terms…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…in this new world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57200" y="4095750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NETCONF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905000" y="4095750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RESTCONF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800" y="4095750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RESTful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54429" y="3566266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XML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905000" y="3566266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JSON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352800" y="3566266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YAML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454429" y="3036782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YANG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1905000" y="3036782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XSD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454429" y="2507298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Postman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1905000" y="2510432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 err="1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cURL</a:t>
            </a:r>
            <a:endParaRPr lang="en-US" sz="1400" dirty="0">
              <a:solidFill>
                <a:schemeClr val="bg2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4429" y="1977814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Python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1905000" y="1977814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Go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3355155" y="1977814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Ansible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4805310" y="1977814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 err="1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SaltStack</a:t>
            </a:r>
            <a:endParaRPr lang="en-US" sz="1400" dirty="0">
              <a:solidFill>
                <a:schemeClr val="bg2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454429" y="1448330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Linux 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1902229" y="1451716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Docker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6255465" y="1977814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Puppet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3352800" y="1455102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CoreOS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4800600" y="1455102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Mesosphere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4800600" y="4095750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 err="1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gRPC</a:t>
            </a:r>
            <a:endParaRPr lang="en-US" sz="1400" dirty="0">
              <a:solidFill>
                <a:schemeClr val="bg2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5291696" y="2613144"/>
            <a:ext cx="1295400" cy="381000"/>
          </a:xfrm>
          <a:prstGeom prst="roundRect">
            <a:avLst/>
          </a:prstGeom>
          <a:solidFill>
            <a:schemeClr val="accent5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Model-Driven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5291696" y="3048978"/>
            <a:ext cx="1295400" cy="381000"/>
          </a:xfrm>
          <a:prstGeom prst="roundRect">
            <a:avLst/>
          </a:prstGeom>
          <a:solidFill>
            <a:schemeClr val="accent5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API-first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705600" y="2613144"/>
            <a:ext cx="1295400" cy="381000"/>
          </a:xfrm>
          <a:prstGeom prst="roundRect">
            <a:avLst/>
          </a:prstGeom>
          <a:solidFill>
            <a:schemeClr val="accent5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Text Editors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6705600" y="3036782"/>
            <a:ext cx="1295400" cy="381000"/>
          </a:xfrm>
          <a:prstGeom prst="roundRect">
            <a:avLst/>
          </a:prstGeom>
          <a:solidFill>
            <a:schemeClr val="accent5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IDEs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5291696" y="3526858"/>
            <a:ext cx="2709304" cy="381000"/>
          </a:xfrm>
          <a:prstGeom prst="roundRect">
            <a:avLst/>
          </a:prstGeom>
          <a:solidFill>
            <a:schemeClr val="accent5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TABS vs. SPACES</a:t>
            </a:r>
          </a:p>
        </p:txBody>
      </p:sp>
    </p:spTree>
    <p:extLst>
      <p:ext uri="{BB962C8B-B14F-4D97-AF65-F5344CB8AC3E}">
        <p14:creationId xmlns:p14="http://schemas.microsoft.com/office/powerpoint/2010/main" val="79377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new terms…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…in this new world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LTRCRT-2700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57200" y="4095750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NETCONF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905000" y="4095750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RESTCONF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800" y="4095750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RESTful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54429" y="3566266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XML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905000" y="3566266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JSON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352800" y="3566266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YAML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454429" y="3036782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YANG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1905000" y="3036782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XSD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454429" y="2507298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Postman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1905000" y="2510432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 err="1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cURL</a:t>
            </a:r>
            <a:endParaRPr lang="en-US" sz="1400" dirty="0">
              <a:solidFill>
                <a:schemeClr val="bg2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4429" y="1977814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Python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1905000" y="1977814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Go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3355155" y="1977814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Ansible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4805310" y="1977814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 err="1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SaltStack</a:t>
            </a:r>
            <a:endParaRPr lang="en-US" sz="1400" dirty="0">
              <a:solidFill>
                <a:schemeClr val="bg2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454429" y="1448330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Linux 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1902229" y="1451716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Docker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6255465" y="1977814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Puppet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3352800" y="1455102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CoreOS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4800600" y="1455102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Mesosphere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4800600" y="4095750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 err="1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gRPC</a:t>
            </a:r>
            <a:endParaRPr lang="en-US" sz="1400" dirty="0">
              <a:solidFill>
                <a:schemeClr val="bg2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5291696" y="2613144"/>
            <a:ext cx="1295400" cy="381000"/>
          </a:xfrm>
          <a:prstGeom prst="roundRect">
            <a:avLst/>
          </a:prstGeom>
          <a:solidFill>
            <a:schemeClr val="accent5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Model-Driven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5291696" y="3048978"/>
            <a:ext cx="1295400" cy="381000"/>
          </a:xfrm>
          <a:prstGeom prst="roundRect">
            <a:avLst/>
          </a:prstGeom>
          <a:solidFill>
            <a:schemeClr val="accent5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API-first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705600" y="2613144"/>
            <a:ext cx="1295400" cy="381000"/>
          </a:xfrm>
          <a:prstGeom prst="roundRect">
            <a:avLst/>
          </a:prstGeom>
          <a:solidFill>
            <a:schemeClr val="accent5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Text Editors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6705600" y="3036782"/>
            <a:ext cx="1295400" cy="381000"/>
          </a:xfrm>
          <a:prstGeom prst="roundRect">
            <a:avLst/>
          </a:prstGeom>
          <a:solidFill>
            <a:schemeClr val="accent5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IDEs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5291696" y="3526858"/>
            <a:ext cx="2709304" cy="381000"/>
          </a:xfrm>
          <a:prstGeom prst="roundRect">
            <a:avLst/>
          </a:prstGeom>
          <a:solidFill>
            <a:schemeClr val="accent5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TABS vs. SPACES</a:t>
            </a:r>
          </a:p>
        </p:txBody>
      </p:sp>
      <p:pic>
        <p:nvPicPr>
          <p:cNvPr id="2050" name="Picture 2" descr="Image result for human typing pulling hair ou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917" y="1484922"/>
            <a:ext cx="3166108" cy="265302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2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a subset of these today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Keep in mind the skills for the future network engineer are increasing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LTRCRT-2700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57200" y="4095750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NETCONF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905000" y="4095750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RESTCONF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800" y="4095750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RESTful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54429" y="3566266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XML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905000" y="3566266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JSON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454429" y="3036782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YANG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454429" y="2507298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Postman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4429" y="1977814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Python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454429" y="1448330"/>
            <a:ext cx="1295400" cy="3810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Linux 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5291696" y="2613144"/>
            <a:ext cx="1295400" cy="381000"/>
          </a:xfrm>
          <a:prstGeom prst="roundRect">
            <a:avLst/>
          </a:prstGeom>
          <a:solidFill>
            <a:schemeClr val="accent5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Model-Driven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705600" y="2613144"/>
            <a:ext cx="1295400" cy="381000"/>
          </a:xfrm>
          <a:prstGeom prst="roundRect">
            <a:avLst/>
          </a:prstGeom>
          <a:solidFill>
            <a:schemeClr val="accent5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Text Editors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5291696" y="3526858"/>
            <a:ext cx="2709304" cy="381000"/>
          </a:xfrm>
          <a:prstGeom prst="roundRect">
            <a:avLst/>
          </a:prstGeom>
          <a:solidFill>
            <a:schemeClr val="accent5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dirty="0">
                <a:solidFill>
                  <a:schemeClr val="bg2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TABS vs. SPACES</a:t>
            </a:r>
          </a:p>
        </p:txBody>
      </p:sp>
    </p:spTree>
    <p:extLst>
      <p:ext uri="{BB962C8B-B14F-4D97-AF65-F5344CB8AC3E}">
        <p14:creationId xmlns:p14="http://schemas.microsoft.com/office/powerpoint/2010/main" val="6350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Cisco IOS XE APIs Overview </a:t>
            </a:r>
            <a:endParaRPr dirty="0"/>
          </a:p>
        </p:txBody>
      </p:sp>
      <p:pic>
        <p:nvPicPr>
          <p:cNvPr id="7" name="Content Placeholder 5|0|0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57200" y="1428750"/>
            <a:ext cx="8447975" cy="304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Accept NETCONF and RESTCONF requests and communicates directly to configuration datastore(s).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LTRCRT-2700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217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sco Live 2018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ustom 3">
      <a:majorFont>
        <a:latin typeface="CiscoSansTT 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3275</Words>
  <Application>Microsoft Macintosh PowerPoint</Application>
  <PresentationFormat>On-screen Show (16:9)</PresentationFormat>
  <Paragraphs>900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ＭＳ Ｐゴシック</vt:lpstr>
      <vt:lpstr>ＭＳ Ｐゴシック</vt:lpstr>
      <vt:lpstr>Arial</vt:lpstr>
      <vt:lpstr>Calibri</vt:lpstr>
      <vt:lpstr>CiscoSans</vt:lpstr>
      <vt:lpstr>CiscoSans ExtraLight</vt:lpstr>
      <vt:lpstr>CiscoSans Thin</vt:lpstr>
      <vt:lpstr>CiscoSansTT Light</vt:lpstr>
      <vt:lpstr>CiscoSansTT Thin</vt:lpstr>
      <vt:lpstr>Courier New</vt:lpstr>
      <vt:lpstr>Mangal</vt:lpstr>
      <vt:lpstr>Tipo de letra del sistema Fina</vt:lpstr>
      <vt:lpstr>Wingdings</vt:lpstr>
      <vt:lpstr>Csco Live 2018</vt:lpstr>
      <vt:lpstr>Model Driven Network Automation</vt:lpstr>
      <vt:lpstr>Agenda</vt:lpstr>
      <vt:lpstr>Introduction</vt:lpstr>
      <vt:lpstr>PowerPoint Presentation</vt:lpstr>
      <vt:lpstr>From CLI to API</vt:lpstr>
      <vt:lpstr>So many new terms…</vt:lpstr>
      <vt:lpstr>So many new terms…</vt:lpstr>
      <vt:lpstr>Covering a subset of these today</vt:lpstr>
      <vt:lpstr>Cisco IOS XE APIs Overview </vt:lpstr>
      <vt:lpstr>Objectives</vt:lpstr>
      <vt:lpstr>Breaking down Network APIs</vt:lpstr>
      <vt:lpstr>Data Encoding</vt:lpstr>
      <vt:lpstr>Data Encoding</vt:lpstr>
      <vt:lpstr>Data Encoding</vt:lpstr>
      <vt:lpstr>Data Encoding: JSON &amp; XML</vt:lpstr>
      <vt:lpstr>Data Encoding: JSON &amp; XML</vt:lpstr>
      <vt:lpstr>Data Encoding</vt:lpstr>
      <vt:lpstr>Data Encoding</vt:lpstr>
      <vt:lpstr>PowerPoint Presentation</vt:lpstr>
      <vt:lpstr>Data Models</vt:lpstr>
      <vt:lpstr>Data Models</vt:lpstr>
      <vt:lpstr>Data Models</vt:lpstr>
      <vt:lpstr>YANG</vt:lpstr>
      <vt:lpstr>YANG</vt:lpstr>
      <vt:lpstr>YANG</vt:lpstr>
      <vt:lpstr>Transport</vt:lpstr>
      <vt:lpstr>APIs</vt:lpstr>
      <vt:lpstr>Network Programmability Stack</vt:lpstr>
      <vt:lpstr>Diving Deeper into RESTCONF</vt:lpstr>
      <vt:lpstr>PowerPoint Presentation</vt:lpstr>
      <vt:lpstr>REST</vt:lpstr>
      <vt:lpstr>REST</vt:lpstr>
      <vt:lpstr>REST</vt:lpstr>
      <vt:lpstr>REST</vt:lpstr>
      <vt:lpstr>REST</vt:lpstr>
      <vt:lpstr>Constructing an API Request</vt:lpstr>
      <vt:lpstr>IOS-XE RESTCONF Request 1</vt:lpstr>
      <vt:lpstr>IOS-XE RESTCONF Response 1</vt:lpstr>
      <vt:lpstr>IOS-XE RESTCONF Request 2</vt:lpstr>
      <vt:lpstr>PowerPoint Presentation</vt:lpstr>
      <vt:lpstr>RESTCONF</vt:lpstr>
      <vt:lpstr>RESTCONF</vt:lpstr>
      <vt:lpstr>Consuming RESTful APIs</vt:lpstr>
      <vt:lpstr>What is Postman?</vt:lpstr>
      <vt:lpstr>Postman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2018-02-23T21:47:25Z</dcterms:created>
  <dcterms:modified xsi:type="dcterms:W3CDTF">2018-09-19T02:53:15Z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pdateToken">
    <vt:lpwstr>1</vt:lpwstr>
  </property>
  <property fmtid="{D5CDD505-2E9C-101B-9397-08002B2CF9AE}" pid="3" name="Jive_LatestUserAccountName">
    <vt:lpwstr>shhatch</vt:lpwstr>
  </property>
  <property fmtid="{D5CDD505-2E9C-101B-9397-08002B2CF9AE}" pid="4" name="Offisync_ProviderInitializationData">
    <vt:lpwstr>https://cisco.jiveon.com</vt:lpwstr>
  </property>
  <property fmtid="{D5CDD505-2E9C-101B-9397-08002B2CF9AE}" pid="5" name="Offisync_ServerID">
    <vt:lpwstr>07841bbc-cd3c-4a76-827f-75a2226890f4</vt:lpwstr>
  </property>
  <property fmtid="{D5CDD505-2E9C-101B-9397-08002B2CF9AE}" pid="6" name="Jive_VersionGuid">
    <vt:lpwstr>5e9c305a-1681-4648-b92d-e98ec9a6c11a</vt:lpwstr>
  </property>
  <property fmtid="{D5CDD505-2E9C-101B-9397-08002B2CF9AE}" pid="7" name="Offisync_UniqueId">
    <vt:lpwstr>1925511</vt:lpwstr>
  </property>
</Properties>
</file>