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3622" autoAdjust="0"/>
  </p:normalViewPr>
  <p:slideViewPr>
    <p:cSldViewPr snapToGrid="0" showGuides="1">
      <p:cViewPr varScale="1">
        <p:scale>
          <a:sx n="23" d="100"/>
          <a:sy n="23" d="100"/>
        </p:scale>
        <p:origin x="20" y="32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21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906235" indent="-449035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1874520" indent="-502920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5791" y="9114112"/>
            <a:ext cx="368769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동물의숲.png" descr="동물의수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551" y="0"/>
            <a:ext cx="11301698" cy="9753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4" name="직사각형 50"/>
          <p:cNvGrpSpPr/>
          <p:nvPr/>
        </p:nvGrpSpPr>
        <p:grpSpPr>
          <a:xfrm>
            <a:off x="209091" y="3935247"/>
            <a:ext cx="1228208" cy="322560"/>
            <a:chOff x="0" y="0"/>
            <a:chExt cx="1228207" cy="322558"/>
          </a:xfrm>
        </p:grpSpPr>
        <p:sp>
          <p:nvSpPr>
            <p:cNvPr id="132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B5B5B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33" name="#container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#container</a:t>
              </a:r>
            </a:p>
          </p:txBody>
        </p:sp>
      </p:grpSp>
      <p:grpSp>
        <p:nvGrpSpPr>
          <p:cNvPr id="137" name="직사각형 51"/>
          <p:cNvGrpSpPr/>
          <p:nvPr/>
        </p:nvGrpSpPr>
        <p:grpSpPr>
          <a:xfrm>
            <a:off x="851540" y="8817152"/>
            <a:ext cx="11330073" cy="1718325"/>
            <a:chOff x="0" y="0"/>
            <a:chExt cx="1228207" cy="322558"/>
          </a:xfrm>
        </p:grpSpPr>
        <p:sp>
          <p:nvSpPr>
            <p:cNvPr id="135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B5B5B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36" name="#footer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#footer</a:t>
              </a:r>
            </a:p>
          </p:txBody>
        </p:sp>
      </p:grpSp>
      <p:grpSp>
        <p:nvGrpSpPr>
          <p:cNvPr id="140" name="직사각형 52"/>
          <p:cNvGrpSpPr/>
          <p:nvPr/>
        </p:nvGrpSpPr>
        <p:grpSpPr>
          <a:xfrm>
            <a:off x="209091" y="4361970"/>
            <a:ext cx="1228208" cy="322560"/>
            <a:chOff x="0" y="0"/>
            <a:chExt cx="1228207" cy="322558"/>
          </a:xfrm>
        </p:grpSpPr>
        <p:sp>
          <p:nvSpPr>
            <p:cNvPr id="138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D72CA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39" name=".spot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.spot</a:t>
              </a:r>
            </a:p>
          </p:txBody>
        </p:sp>
      </p:grpSp>
      <p:grpSp>
        <p:nvGrpSpPr>
          <p:cNvPr id="143" name="직사각형 53"/>
          <p:cNvGrpSpPr/>
          <p:nvPr/>
        </p:nvGrpSpPr>
        <p:grpSpPr>
          <a:xfrm>
            <a:off x="209091" y="4788694"/>
            <a:ext cx="1228208" cy="322560"/>
            <a:chOff x="0" y="0"/>
            <a:chExt cx="1228207" cy="322558"/>
          </a:xfrm>
        </p:grpSpPr>
        <p:sp>
          <p:nvSpPr>
            <p:cNvPr id="141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9775C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42" name=".snb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.snb</a:t>
              </a:r>
            </a:p>
          </p:txBody>
        </p:sp>
      </p:grpSp>
      <p:grpSp>
        <p:nvGrpSpPr>
          <p:cNvPr id="146" name="직사각형 54"/>
          <p:cNvGrpSpPr/>
          <p:nvPr/>
        </p:nvGrpSpPr>
        <p:grpSpPr>
          <a:xfrm>
            <a:off x="3780062" y="369449"/>
            <a:ext cx="6068647" cy="320981"/>
            <a:chOff x="0" y="0"/>
            <a:chExt cx="1228207" cy="322558"/>
          </a:xfrm>
        </p:grpSpPr>
        <p:sp>
          <p:nvSpPr>
            <p:cNvPr id="144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26262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45" name=".gnb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.gnb</a:t>
              </a:r>
            </a:p>
          </p:txBody>
        </p:sp>
      </p:grpSp>
      <p:grpSp>
        <p:nvGrpSpPr>
          <p:cNvPr id="149" name="직사각형 55"/>
          <p:cNvGrpSpPr/>
          <p:nvPr/>
        </p:nvGrpSpPr>
        <p:grpSpPr>
          <a:xfrm>
            <a:off x="209091" y="2779396"/>
            <a:ext cx="1228208" cy="322559"/>
            <a:chOff x="0" y="0"/>
            <a:chExt cx="1228207" cy="322558"/>
          </a:xfrm>
        </p:grpSpPr>
        <p:sp>
          <p:nvSpPr>
            <p:cNvPr id="147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00B050">
                <a:alpha val="5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48" name=".lnb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.lnb</a:t>
              </a:r>
            </a:p>
          </p:txBody>
        </p:sp>
      </p:grpSp>
      <p:grpSp>
        <p:nvGrpSpPr>
          <p:cNvPr id="152" name="직사각형 56"/>
          <p:cNvGrpSpPr/>
          <p:nvPr/>
        </p:nvGrpSpPr>
        <p:grpSpPr>
          <a:xfrm>
            <a:off x="209091" y="3206119"/>
            <a:ext cx="1228208" cy="322560"/>
            <a:chOff x="0" y="0"/>
            <a:chExt cx="1228207" cy="322558"/>
          </a:xfrm>
        </p:grpSpPr>
        <p:sp>
          <p:nvSpPr>
            <p:cNvPr id="150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213D8C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51" name=".search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.search</a:t>
              </a:r>
            </a:p>
          </p:txBody>
        </p:sp>
      </p:grpSp>
      <p:grpSp>
        <p:nvGrpSpPr>
          <p:cNvPr id="155" name="직사각형 57"/>
          <p:cNvGrpSpPr/>
          <p:nvPr/>
        </p:nvGrpSpPr>
        <p:grpSpPr>
          <a:xfrm>
            <a:off x="3469125" y="5117310"/>
            <a:ext cx="6098945" cy="3324326"/>
            <a:chOff x="-1" y="0"/>
            <a:chExt cx="1228208" cy="322559"/>
          </a:xfrm>
        </p:grpSpPr>
        <p:sp>
          <p:nvSpPr>
            <p:cNvPr id="153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54" name="#content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#content</a:t>
              </a:r>
            </a:p>
          </p:txBody>
        </p:sp>
      </p:grpSp>
      <p:grpSp>
        <p:nvGrpSpPr>
          <p:cNvPr id="158" name="직사각형 58"/>
          <p:cNvGrpSpPr/>
          <p:nvPr/>
        </p:nvGrpSpPr>
        <p:grpSpPr>
          <a:xfrm>
            <a:off x="237437" y="6510513"/>
            <a:ext cx="1228208" cy="322560"/>
            <a:chOff x="0" y="0"/>
            <a:chExt cx="1228207" cy="322558"/>
          </a:xfrm>
        </p:grpSpPr>
        <p:sp>
          <p:nvSpPr>
            <p:cNvPr id="156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2D53B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57" name=".aside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.aside</a:t>
              </a:r>
            </a:p>
          </p:txBody>
        </p:sp>
      </p:grpSp>
      <p:grpSp>
        <p:nvGrpSpPr>
          <p:cNvPr id="131" name="직사각형 49"/>
          <p:cNvGrpSpPr/>
          <p:nvPr/>
        </p:nvGrpSpPr>
        <p:grpSpPr>
          <a:xfrm>
            <a:off x="858558" y="146650"/>
            <a:ext cx="11182645" cy="850822"/>
            <a:chOff x="0" y="0"/>
            <a:chExt cx="1228207" cy="322558"/>
          </a:xfrm>
        </p:grpSpPr>
        <p:sp>
          <p:nvSpPr>
            <p:cNvPr id="129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B5B5B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30" name="#header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#header</a:t>
              </a:r>
            </a:p>
          </p:txBody>
        </p:sp>
      </p:grpSp>
      <p:grpSp>
        <p:nvGrpSpPr>
          <p:cNvPr id="36" name="직사각형 57">
            <a:extLst>
              <a:ext uri="{FF2B5EF4-FFF2-40B4-BE49-F238E27FC236}">
                <a16:creationId xmlns:a16="http://schemas.microsoft.com/office/drawing/2014/main" id="{AD219C8F-4D26-4F5D-AD8A-EB620FE59872}"/>
              </a:ext>
            </a:extLst>
          </p:cNvPr>
          <p:cNvGrpSpPr/>
          <p:nvPr/>
        </p:nvGrpSpPr>
        <p:grpSpPr>
          <a:xfrm>
            <a:off x="4043609" y="1404039"/>
            <a:ext cx="5405653" cy="2917020"/>
            <a:chOff x="-1" y="0"/>
            <a:chExt cx="1228208" cy="322559"/>
          </a:xfrm>
        </p:grpSpPr>
        <p:sp>
          <p:nvSpPr>
            <p:cNvPr id="37" name="직사각형">
              <a:extLst>
                <a:ext uri="{FF2B5EF4-FFF2-40B4-BE49-F238E27FC236}">
                  <a16:creationId xmlns:a16="http://schemas.microsoft.com/office/drawing/2014/main" id="{EFACE63C-6755-4424-AB67-7ED90D9CA46B}"/>
                </a:ext>
              </a:extLst>
            </p:cNvPr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38" name="#content">
              <a:extLst>
                <a:ext uri="{FF2B5EF4-FFF2-40B4-BE49-F238E27FC236}">
                  <a16:creationId xmlns:a16="http://schemas.microsoft.com/office/drawing/2014/main" id="{9ED3F9C0-D47B-4CF6-96EF-F76F560BBC44}"/>
                </a:ext>
              </a:extLst>
            </p:cNvPr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#content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동물의숲.png" descr="동물의수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551" y="0"/>
            <a:ext cx="11301698" cy="9753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직사각형 18"/>
          <p:cNvGrpSpPr/>
          <p:nvPr/>
        </p:nvGrpSpPr>
        <p:grpSpPr>
          <a:xfrm>
            <a:off x="3360963" y="7226699"/>
            <a:ext cx="6272724" cy="1294454"/>
            <a:chOff x="0" y="0"/>
            <a:chExt cx="1228801" cy="324044"/>
          </a:xfrm>
        </p:grpSpPr>
        <p:sp>
          <p:nvSpPr>
            <p:cNvPr id="164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65" name="&lt;h6&gt;"/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div</a:t>
              </a:r>
              <a:r>
                <a:rPr dirty="0"/>
                <a:t>&gt;</a:t>
              </a:r>
            </a:p>
          </p:txBody>
        </p:sp>
      </p:grpSp>
      <p:grpSp>
        <p:nvGrpSpPr>
          <p:cNvPr id="172" name="직사각형 20"/>
          <p:cNvGrpSpPr/>
          <p:nvPr/>
        </p:nvGrpSpPr>
        <p:grpSpPr>
          <a:xfrm>
            <a:off x="263627" y="3925010"/>
            <a:ext cx="1228801" cy="324044"/>
            <a:chOff x="0" y="0"/>
            <a:chExt cx="1228799" cy="324043"/>
          </a:xfrm>
        </p:grpSpPr>
        <p:sp>
          <p:nvSpPr>
            <p:cNvPr id="170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EEEA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71" name="&lt;p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&lt;p&gt;</a:t>
              </a:r>
            </a:p>
          </p:txBody>
        </p:sp>
      </p:grpSp>
      <p:grpSp>
        <p:nvGrpSpPr>
          <p:cNvPr id="178" name="직사각형 38"/>
          <p:cNvGrpSpPr/>
          <p:nvPr/>
        </p:nvGrpSpPr>
        <p:grpSpPr>
          <a:xfrm>
            <a:off x="3086340" y="331476"/>
            <a:ext cx="6862332" cy="406968"/>
            <a:chOff x="0" y="0"/>
            <a:chExt cx="1228801" cy="324044"/>
          </a:xfrm>
        </p:grpSpPr>
        <p:sp>
          <p:nvSpPr>
            <p:cNvPr id="176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6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77" name="&lt;ol&gt;"/>
            <p:cNvSpPr txBox="1"/>
            <p:nvPr/>
          </p:nvSpPr>
          <p:spPr>
            <a:xfrm>
              <a:off x="0" y="0"/>
              <a:ext cx="1228801" cy="113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u</a:t>
              </a:r>
              <a:r>
                <a:rPr dirty="0"/>
                <a:t>l&gt;</a:t>
              </a:r>
            </a:p>
          </p:txBody>
        </p:sp>
      </p:grpSp>
      <p:grpSp>
        <p:nvGrpSpPr>
          <p:cNvPr id="181" name="직사각형 39"/>
          <p:cNvGrpSpPr/>
          <p:nvPr/>
        </p:nvGrpSpPr>
        <p:grpSpPr>
          <a:xfrm>
            <a:off x="3162145" y="370506"/>
            <a:ext cx="6680509" cy="406968"/>
            <a:chOff x="0" y="0"/>
            <a:chExt cx="1228801" cy="324044"/>
          </a:xfrm>
        </p:grpSpPr>
        <p:sp>
          <p:nvSpPr>
            <p:cNvPr id="179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9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0" name="&lt;ul&gt;"/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li</a:t>
              </a:r>
              <a:r>
                <a:rPr dirty="0"/>
                <a:t>&gt;</a:t>
              </a:r>
            </a:p>
          </p:txBody>
        </p:sp>
      </p:grpSp>
      <p:grpSp>
        <p:nvGrpSpPr>
          <p:cNvPr id="184" name="직사각형 40"/>
          <p:cNvGrpSpPr/>
          <p:nvPr/>
        </p:nvGrpSpPr>
        <p:grpSpPr>
          <a:xfrm>
            <a:off x="4167580" y="1337211"/>
            <a:ext cx="5039893" cy="2992766"/>
            <a:chOff x="0" y="0"/>
            <a:chExt cx="1228801" cy="324044"/>
          </a:xfrm>
        </p:grpSpPr>
        <p:sp>
          <p:nvSpPr>
            <p:cNvPr id="182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13D8C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83" name="&lt;dl&gt;"/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iframe</a:t>
              </a:r>
              <a:r>
                <a:rPr dirty="0"/>
                <a:t>&gt;</a:t>
              </a:r>
            </a:p>
          </p:txBody>
        </p:sp>
      </p:grpSp>
      <p:grpSp>
        <p:nvGrpSpPr>
          <p:cNvPr id="190" name="직사각형 42"/>
          <p:cNvGrpSpPr/>
          <p:nvPr/>
        </p:nvGrpSpPr>
        <p:grpSpPr>
          <a:xfrm>
            <a:off x="263627" y="7143915"/>
            <a:ext cx="1228801" cy="324045"/>
            <a:chOff x="0" y="0"/>
            <a:chExt cx="1228799" cy="324043"/>
          </a:xfrm>
        </p:grpSpPr>
        <p:sp>
          <p:nvSpPr>
            <p:cNvPr id="188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D72CA8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89" name="&lt;button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&lt;button&gt;</a:t>
              </a:r>
            </a:p>
          </p:txBody>
        </p:sp>
      </p:grpSp>
      <p:grpSp>
        <p:nvGrpSpPr>
          <p:cNvPr id="196" name="직사각형 44"/>
          <p:cNvGrpSpPr/>
          <p:nvPr/>
        </p:nvGrpSpPr>
        <p:grpSpPr>
          <a:xfrm>
            <a:off x="263627" y="7519675"/>
            <a:ext cx="1228801" cy="324045"/>
            <a:chOff x="0" y="0"/>
            <a:chExt cx="1228799" cy="324043"/>
          </a:xfrm>
        </p:grpSpPr>
        <p:sp>
          <p:nvSpPr>
            <p:cNvPr id="194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939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95" name="&lt;input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&lt;input&gt;</a:t>
              </a:r>
            </a:p>
          </p:txBody>
        </p:sp>
      </p:grpSp>
      <p:grpSp>
        <p:nvGrpSpPr>
          <p:cNvPr id="199" name="직사각형 45"/>
          <p:cNvGrpSpPr/>
          <p:nvPr/>
        </p:nvGrpSpPr>
        <p:grpSpPr>
          <a:xfrm>
            <a:off x="263627" y="2191473"/>
            <a:ext cx="1228801" cy="324044"/>
            <a:chOff x="0" y="0"/>
            <a:chExt cx="1228799" cy="324043"/>
          </a:xfrm>
        </p:grpSpPr>
        <p:sp>
          <p:nvSpPr>
            <p:cNvPr id="197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98" name="&lt;h5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&lt;h5&gt;</a:t>
              </a:r>
            </a:p>
          </p:txBody>
        </p:sp>
      </p:grpSp>
      <p:grpSp>
        <p:nvGrpSpPr>
          <p:cNvPr id="205" name="직사각형 47"/>
          <p:cNvGrpSpPr/>
          <p:nvPr/>
        </p:nvGrpSpPr>
        <p:grpSpPr>
          <a:xfrm>
            <a:off x="263627" y="1465743"/>
            <a:ext cx="1228801" cy="324044"/>
            <a:chOff x="0" y="0"/>
            <a:chExt cx="1228799" cy="324043"/>
          </a:xfrm>
        </p:grpSpPr>
        <p:sp>
          <p:nvSpPr>
            <p:cNvPr id="203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04" name="&lt;h3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&lt;h3&gt;</a:t>
              </a:r>
            </a:p>
          </p:txBody>
        </p:sp>
      </p:grpSp>
      <p:grpSp>
        <p:nvGrpSpPr>
          <p:cNvPr id="208" name="직사각형 48"/>
          <p:cNvGrpSpPr/>
          <p:nvPr/>
        </p:nvGrpSpPr>
        <p:grpSpPr>
          <a:xfrm>
            <a:off x="263627" y="1102042"/>
            <a:ext cx="1228801" cy="324045"/>
            <a:chOff x="0" y="0"/>
            <a:chExt cx="1228799" cy="324043"/>
          </a:xfrm>
        </p:grpSpPr>
        <p:sp>
          <p:nvSpPr>
            <p:cNvPr id="206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07" name="&lt;h2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&lt;h2&gt;</a:t>
              </a:r>
            </a:p>
          </p:txBody>
        </p:sp>
      </p:grpSp>
      <p:grpSp>
        <p:nvGrpSpPr>
          <p:cNvPr id="202" name="직사각형 46"/>
          <p:cNvGrpSpPr/>
          <p:nvPr/>
        </p:nvGrpSpPr>
        <p:grpSpPr>
          <a:xfrm>
            <a:off x="3260301" y="5014945"/>
            <a:ext cx="6376156" cy="2116671"/>
            <a:chOff x="0" y="0"/>
            <a:chExt cx="1228801" cy="324044"/>
          </a:xfrm>
        </p:grpSpPr>
        <p:sp>
          <p:nvSpPr>
            <p:cNvPr id="200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01" name="&lt;h4&gt;"/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div</a:t>
              </a:r>
              <a:r>
                <a:rPr dirty="0"/>
                <a:t>&gt;</a:t>
              </a:r>
            </a:p>
          </p:txBody>
        </p:sp>
      </p:grpSp>
      <p:grpSp>
        <p:nvGrpSpPr>
          <p:cNvPr id="211" name="직사각형 49"/>
          <p:cNvGrpSpPr/>
          <p:nvPr/>
        </p:nvGrpSpPr>
        <p:grpSpPr>
          <a:xfrm>
            <a:off x="5581226" y="327376"/>
            <a:ext cx="1960180" cy="558303"/>
            <a:chOff x="0" y="0"/>
            <a:chExt cx="1228799" cy="324043"/>
          </a:xfrm>
        </p:grpSpPr>
        <p:sp>
          <p:nvSpPr>
            <p:cNvPr id="209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4B5A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10" name="&lt;h1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&lt;h1&gt;</a:t>
              </a:r>
            </a:p>
          </p:txBody>
        </p:sp>
      </p:grpSp>
      <p:grpSp>
        <p:nvGrpSpPr>
          <p:cNvPr id="214" name="직사각형 50"/>
          <p:cNvGrpSpPr/>
          <p:nvPr/>
        </p:nvGrpSpPr>
        <p:grpSpPr>
          <a:xfrm>
            <a:off x="263627" y="7922658"/>
            <a:ext cx="1228801" cy="324044"/>
            <a:chOff x="0" y="0"/>
            <a:chExt cx="1228799" cy="324043"/>
          </a:xfrm>
        </p:grpSpPr>
        <p:sp>
          <p:nvSpPr>
            <p:cNvPr id="212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0070C0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13" name="&lt;select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&lt;select&gt;</a:t>
              </a:r>
            </a:p>
          </p:txBody>
        </p:sp>
      </p:grpSp>
      <p:grpSp>
        <p:nvGrpSpPr>
          <p:cNvPr id="175" name="직사각형 37"/>
          <p:cNvGrpSpPr/>
          <p:nvPr/>
        </p:nvGrpSpPr>
        <p:grpSpPr>
          <a:xfrm>
            <a:off x="3486566" y="317847"/>
            <a:ext cx="622944" cy="420596"/>
            <a:chOff x="0" y="0"/>
            <a:chExt cx="1228799" cy="324043"/>
          </a:xfrm>
        </p:grpSpPr>
        <p:sp>
          <p:nvSpPr>
            <p:cNvPr id="173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74" name="&lt;a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72" name="직사각형 37">
            <a:extLst>
              <a:ext uri="{FF2B5EF4-FFF2-40B4-BE49-F238E27FC236}">
                <a16:creationId xmlns:a16="http://schemas.microsoft.com/office/drawing/2014/main" id="{292FD3F6-31A6-4720-8678-553515610B86}"/>
              </a:ext>
            </a:extLst>
          </p:cNvPr>
          <p:cNvGrpSpPr/>
          <p:nvPr/>
        </p:nvGrpSpPr>
        <p:grpSpPr>
          <a:xfrm>
            <a:off x="4692866" y="344432"/>
            <a:ext cx="622944" cy="420596"/>
            <a:chOff x="0" y="0"/>
            <a:chExt cx="1228799" cy="324043"/>
          </a:xfrm>
        </p:grpSpPr>
        <p:sp>
          <p:nvSpPr>
            <p:cNvPr id="73" name="직사각형">
              <a:extLst>
                <a:ext uri="{FF2B5EF4-FFF2-40B4-BE49-F238E27FC236}">
                  <a16:creationId xmlns:a16="http://schemas.microsoft.com/office/drawing/2014/main" id="{C37B0D4D-5333-4672-97DA-8B870A637D5B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4" name="&lt;a&gt;">
              <a:extLst>
                <a:ext uri="{FF2B5EF4-FFF2-40B4-BE49-F238E27FC236}">
                  <a16:creationId xmlns:a16="http://schemas.microsoft.com/office/drawing/2014/main" id="{1CD42572-6B1F-4610-9EC6-F84D3EB52C25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75" name="직사각형 37">
            <a:extLst>
              <a:ext uri="{FF2B5EF4-FFF2-40B4-BE49-F238E27FC236}">
                <a16:creationId xmlns:a16="http://schemas.microsoft.com/office/drawing/2014/main" id="{EB02598C-F846-484A-83C7-C19FDCA3E015}"/>
              </a:ext>
            </a:extLst>
          </p:cNvPr>
          <p:cNvGrpSpPr/>
          <p:nvPr/>
        </p:nvGrpSpPr>
        <p:grpSpPr>
          <a:xfrm>
            <a:off x="7647424" y="317847"/>
            <a:ext cx="622944" cy="420596"/>
            <a:chOff x="0" y="0"/>
            <a:chExt cx="1228799" cy="324043"/>
          </a:xfrm>
        </p:grpSpPr>
        <p:sp>
          <p:nvSpPr>
            <p:cNvPr id="76" name="직사각형">
              <a:extLst>
                <a:ext uri="{FF2B5EF4-FFF2-40B4-BE49-F238E27FC236}">
                  <a16:creationId xmlns:a16="http://schemas.microsoft.com/office/drawing/2014/main" id="{31ACAE63-E722-4E5A-86F2-D8074DB37F15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7" name="&lt;a&gt;">
              <a:extLst>
                <a:ext uri="{FF2B5EF4-FFF2-40B4-BE49-F238E27FC236}">
                  <a16:creationId xmlns:a16="http://schemas.microsoft.com/office/drawing/2014/main" id="{B4DF5DDB-9B57-4E99-90C4-C83D6C95E683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78" name="직사각형 37">
            <a:extLst>
              <a:ext uri="{FF2B5EF4-FFF2-40B4-BE49-F238E27FC236}">
                <a16:creationId xmlns:a16="http://schemas.microsoft.com/office/drawing/2014/main" id="{E08D85D3-D42D-4B42-8CB0-B073362D91E9}"/>
              </a:ext>
            </a:extLst>
          </p:cNvPr>
          <p:cNvGrpSpPr/>
          <p:nvPr/>
        </p:nvGrpSpPr>
        <p:grpSpPr>
          <a:xfrm>
            <a:off x="8961247" y="356878"/>
            <a:ext cx="622944" cy="420596"/>
            <a:chOff x="0" y="0"/>
            <a:chExt cx="1228799" cy="324043"/>
          </a:xfrm>
        </p:grpSpPr>
        <p:sp>
          <p:nvSpPr>
            <p:cNvPr id="79" name="직사각형">
              <a:extLst>
                <a:ext uri="{FF2B5EF4-FFF2-40B4-BE49-F238E27FC236}">
                  <a16:creationId xmlns:a16="http://schemas.microsoft.com/office/drawing/2014/main" id="{D960CE46-B61C-4FBA-8C18-856BACBE8EC7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80" name="&lt;a&gt;">
              <a:extLst>
                <a:ext uri="{FF2B5EF4-FFF2-40B4-BE49-F238E27FC236}">
                  <a16:creationId xmlns:a16="http://schemas.microsoft.com/office/drawing/2014/main" id="{1F930C7D-3BB7-44EE-82E8-46D67D143F4F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187" name="직사각형 41"/>
          <p:cNvGrpSpPr/>
          <p:nvPr/>
        </p:nvGrpSpPr>
        <p:grpSpPr>
          <a:xfrm>
            <a:off x="5581226" y="529300"/>
            <a:ext cx="1960180" cy="431789"/>
            <a:chOff x="0" y="0"/>
            <a:chExt cx="1228801" cy="324044"/>
          </a:xfrm>
        </p:grpSpPr>
        <p:sp>
          <p:nvSpPr>
            <p:cNvPr id="185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6F42B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6" name="&lt;table&gt;"/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 err="1"/>
                <a:t>img</a:t>
              </a:r>
              <a:r>
                <a:rPr dirty="0"/>
                <a:t>&gt;</a:t>
              </a:r>
            </a:p>
          </p:txBody>
        </p:sp>
      </p:grpSp>
      <p:grpSp>
        <p:nvGrpSpPr>
          <p:cNvPr id="81" name="직사각형 41">
            <a:extLst>
              <a:ext uri="{FF2B5EF4-FFF2-40B4-BE49-F238E27FC236}">
                <a16:creationId xmlns:a16="http://schemas.microsoft.com/office/drawing/2014/main" id="{4E0BA5EB-545B-419B-8F9F-75A10010CC95}"/>
              </a:ext>
            </a:extLst>
          </p:cNvPr>
          <p:cNvGrpSpPr/>
          <p:nvPr/>
        </p:nvGrpSpPr>
        <p:grpSpPr>
          <a:xfrm>
            <a:off x="1326217" y="1673153"/>
            <a:ext cx="3564629" cy="2988560"/>
            <a:chOff x="0" y="0"/>
            <a:chExt cx="1228801" cy="324044"/>
          </a:xfrm>
        </p:grpSpPr>
        <p:sp>
          <p:nvSpPr>
            <p:cNvPr id="82" name="직사각형">
              <a:extLst>
                <a:ext uri="{FF2B5EF4-FFF2-40B4-BE49-F238E27FC236}">
                  <a16:creationId xmlns:a16="http://schemas.microsoft.com/office/drawing/2014/main" id="{A7477191-55A6-4FF3-BEE8-0BA64DAA1437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6F42B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83" name="&lt;table&gt;">
              <a:extLst>
                <a:ext uri="{FF2B5EF4-FFF2-40B4-BE49-F238E27FC236}">
                  <a16:creationId xmlns:a16="http://schemas.microsoft.com/office/drawing/2014/main" id="{00A97639-F646-450B-8E82-6DABDFF9A73C}"/>
                </a:ext>
              </a:extLst>
            </p:cNvPr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 err="1"/>
                <a:t>img</a:t>
              </a:r>
              <a:r>
                <a:rPr dirty="0"/>
                <a:t>&gt;</a:t>
              </a:r>
            </a:p>
          </p:txBody>
        </p:sp>
      </p:grpSp>
      <p:grpSp>
        <p:nvGrpSpPr>
          <p:cNvPr id="84" name="직사각형 41">
            <a:extLst>
              <a:ext uri="{FF2B5EF4-FFF2-40B4-BE49-F238E27FC236}">
                <a16:creationId xmlns:a16="http://schemas.microsoft.com/office/drawing/2014/main" id="{310EBE65-7226-4932-8B8E-23DD241FFEB4}"/>
              </a:ext>
            </a:extLst>
          </p:cNvPr>
          <p:cNvGrpSpPr/>
          <p:nvPr/>
        </p:nvGrpSpPr>
        <p:grpSpPr>
          <a:xfrm>
            <a:off x="9391226" y="953196"/>
            <a:ext cx="2578270" cy="2423067"/>
            <a:chOff x="0" y="0"/>
            <a:chExt cx="1228801" cy="324044"/>
          </a:xfrm>
        </p:grpSpPr>
        <p:sp>
          <p:nvSpPr>
            <p:cNvPr id="85" name="직사각형">
              <a:extLst>
                <a:ext uri="{FF2B5EF4-FFF2-40B4-BE49-F238E27FC236}">
                  <a16:creationId xmlns:a16="http://schemas.microsoft.com/office/drawing/2014/main" id="{31325516-8384-4900-98E3-CB2D6C40BAA0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6F42B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86" name="&lt;table&gt;">
              <a:extLst>
                <a:ext uri="{FF2B5EF4-FFF2-40B4-BE49-F238E27FC236}">
                  <a16:creationId xmlns:a16="http://schemas.microsoft.com/office/drawing/2014/main" id="{92FCA795-2BFA-4CDC-8899-7A3B81D16201}"/>
                </a:ext>
              </a:extLst>
            </p:cNvPr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 err="1"/>
                <a:t>img</a:t>
              </a:r>
              <a:r>
                <a:rPr dirty="0"/>
                <a:t>&gt;</a:t>
              </a:r>
            </a:p>
          </p:txBody>
        </p:sp>
      </p:grpSp>
      <p:grpSp>
        <p:nvGrpSpPr>
          <p:cNvPr id="87" name="직사각형 41">
            <a:extLst>
              <a:ext uri="{FF2B5EF4-FFF2-40B4-BE49-F238E27FC236}">
                <a16:creationId xmlns:a16="http://schemas.microsoft.com/office/drawing/2014/main" id="{2A09D43C-4086-4DEF-8144-0F206B7CB34B}"/>
              </a:ext>
            </a:extLst>
          </p:cNvPr>
          <p:cNvGrpSpPr/>
          <p:nvPr/>
        </p:nvGrpSpPr>
        <p:grpSpPr>
          <a:xfrm>
            <a:off x="8411136" y="2788303"/>
            <a:ext cx="1620969" cy="1978975"/>
            <a:chOff x="0" y="0"/>
            <a:chExt cx="1228801" cy="324044"/>
          </a:xfrm>
        </p:grpSpPr>
        <p:sp>
          <p:nvSpPr>
            <p:cNvPr id="88" name="직사각형">
              <a:extLst>
                <a:ext uri="{FF2B5EF4-FFF2-40B4-BE49-F238E27FC236}">
                  <a16:creationId xmlns:a16="http://schemas.microsoft.com/office/drawing/2014/main" id="{F60E0651-4CCF-445A-A9B0-9A4EBF948B40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6F42B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89" name="&lt;table&gt;">
              <a:extLst>
                <a:ext uri="{FF2B5EF4-FFF2-40B4-BE49-F238E27FC236}">
                  <a16:creationId xmlns:a16="http://schemas.microsoft.com/office/drawing/2014/main" id="{5B5EE9B2-E723-426C-943B-2B36ADB9BCF7}"/>
                </a:ext>
              </a:extLst>
            </p:cNvPr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 err="1"/>
                <a:t>img</a:t>
              </a:r>
              <a:r>
                <a:rPr dirty="0"/>
                <a:t>&gt;</a:t>
              </a:r>
            </a:p>
          </p:txBody>
        </p:sp>
      </p:grpSp>
      <p:grpSp>
        <p:nvGrpSpPr>
          <p:cNvPr id="193" name="직사각형 43"/>
          <p:cNvGrpSpPr/>
          <p:nvPr/>
        </p:nvGrpSpPr>
        <p:grpSpPr>
          <a:xfrm>
            <a:off x="3190256" y="4946042"/>
            <a:ext cx="6652398" cy="3740758"/>
            <a:chOff x="0" y="0"/>
            <a:chExt cx="1228801" cy="324044"/>
          </a:xfrm>
        </p:grpSpPr>
        <p:sp>
          <p:nvSpPr>
            <p:cNvPr id="192" name="&lt;span&gt;"/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div</a:t>
              </a:r>
              <a:r>
                <a:rPr dirty="0"/>
                <a:t>&gt;</a:t>
              </a:r>
            </a:p>
          </p:txBody>
        </p:sp>
        <p:sp>
          <p:nvSpPr>
            <p:cNvPr id="191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4F3A34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</p:grpSp>
      <p:grpSp>
        <p:nvGrpSpPr>
          <p:cNvPr id="169" name="직사각형 19"/>
          <p:cNvGrpSpPr/>
          <p:nvPr/>
        </p:nvGrpSpPr>
        <p:grpSpPr>
          <a:xfrm>
            <a:off x="3368350" y="5116146"/>
            <a:ext cx="3044999" cy="2015465"/>
            <a:chOff x="0" y="0"/>
            <a:chExt cx="1228799" cy="324043"/>
          </a:xfrm>
        </p:grpSpPr>
        <p:sp>
          <p:nvSpPr>
            <p:cNvPr id="167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B5B5B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68" name="&lt;div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&lt;div&gt;</a:t>
              </a:r>
            </a:p>
          </p:txBody>
        </p:sp>
      </p:grpSp>
      <p:grpSp>
        <p:nvGrpSpPr>
          <p:cNvPr id="57" name="직사각형 19">
            <a:extLst>
              <a:ext uri="{FF2B5EF4-FFF2-40B4-BE49-F238E27FC236}">
                <a16:creationId xmlns:a16="http://schemas.microsoft.com/office/drawing/2014/main" id="{2A567B3A-ED5F-46E6-B91A-5EC34DCB2A98}"/>
              </a:ext>
            </a:extLst>
          </p:cNvPr>
          <p:cNvGrpSpPr/>
          <p:nvPr/>
        </p:nvGrpSpPr>
        <p:grpSpPr>
          <a:xfrm>
            <a:off x="6591448" y="5632365"/>
            <a:ext cx="3045004" cy="1511550"/>
            <a:chOff x="0" y="0"/>
            <a:chExt cx="1228799" cy="324043"/>
          </a:xfrm>
        </p:grpSpPr>
        <p:sp>
          <p:nvSpPr>
            <p:cNvPr id="58" name="직사각형">
              <a:extLst>
                <a:ext uri="{FF2B5EF4-FFF2-40B4-BE49-F238E27FC236}">
                  <a16:creationId xmlns:a16="http://schemas.microsoft.com/office/drawing/2014/main" id="{152A1AB8-E00D-477A-A94E-18AA55FF32B8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B5B5B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59" name="&lt;div&gt;">
              <a:extLst>
                <a:ext uri="{FF2B5EF4-FFF2-40B4-BE49-F238E27FC236}">
                  <a16:creationId xmlns:a16="http://schemas.microsoft.com/office/drawing/2014/main" id="{36E9A74C-386D-4A75-A80C-7597AD131C19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&lt;div&gt;</a:t>
              </a:r>
            </a:p>
          </p:txBody>
        </p:sp>
      </p:grpSp>
      <p:grpSp>
        <p:nvGrpSpPr>
          <p:cNvPr id="60" name="직사각형 19">
            <a:extLst>
              <a:ext uri="{FF2B5EF4-FFF2-40B4-BE49-F238E27FC236}">
                <a16:creationId xmlns:a16="http://schemas.microsoft.com/office/drawing/2014/main" id="{89102720-FA79-41A2-A5F7-D6210A901DD3}"/>
              </a:ext>
            </a:extLst>
          </p:cNvPr>
          <p:cNvGrpSpPr/>
          <p:nvPr/>
        </p:nvGrpSpPr>
        <p:grpSpPr>
          <a:xfrm>
            <a:off x="6588678" y="5052145"/>
            <a:ext cx="3045004" cy="558301"/>
            <a:chOff x="0" y="0"/>
            <a:chExt cx="1228799" cy="324043"/>
          </a:xfrm>
        </p:grpSpPr>
        <p:sp>
          <p:nvSpPr>
            <p:cNvPr id="61" name="직사각형">
              <a:extLst>
                <a:ext uri="{FF2B5EF4-FFF2-40B4-BE49-F238E27FC236}">
                  <a16:creationId xmlns:a16="http://schemas.microsoft.com/office/drawing/2014/main" id="{2C88E8B3-831A-4C4B-8505-0AD1E7514827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B5B5B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2" name="&lt;div&gt;">
              <a:extLst>
                <a:ext uri="{FF2B5EF4-FFF2-40B4-BE49-F238E27FC236}">
                  <a16:creationId xmlns:a16="http://schemas.microsoft.com/office/drawing/2014/main" id="{B90ACFAE-6F9A-41D9-982E-1A381C3F457F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&lt;div&gt;</a:t>
              </a:r>
            </a:p>
          </p:txBody>
        </p:sp>
      </p:grpSp>
      <p:grpSp>
        <p:nvGrpSpPr>
          <p:cNvPr id="63" name="직사각형 19">
            <a:extLst>
              <a:ext uri="{FF2B5EF4-FFF2-40B4-BE49-F238E27FC236}">
                <a16:creationId xmlns:a16="http://schemas.microsoft.com/office/drawing/2014/main" id="{DCDC36D4-10F1-4F01-B295-B6995B83B621}"/>
              </a:ext>
            </a:extLst>
          </p:cNvPr>
          <p:cNvGrpSpPr/>
          <p:nvPr/>
        </p:nvGrpSpPr>
        <p:grpSpPr>
          <a:xfrm>
            <a:off x="3464061" y="7263374"/>
            <a:ext cx="1228803" cy="580348"/>
            <a:chOff x="0" y="0"/>
            <a:chExt cx="1228799" cy="324043"/>
          </a:xfrm>
        </p:grpSpPr>
        <p:sp>
          <p:nvSpPr>
            <p:cNvPr id="64" name="직사각형">
              <a:extLst>
                <a:ext uri="{FF2B5EF4-FFF2-40B4-BE49-F238E27FC236}">
                  <a16:creationId xmlns:a16="http://schemas.microsoft.com/office/drawing/2014/main" id="{8D131DF2-C10A-42F1-814A-CAF513232187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B5B5B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5" name="&lt;div&gt;">
              <a:extLst>
                <a:ext uri="{FF2B5EF4-FFF2-40B4-BE49-F238E27FC236}">
                  <a16:creationId xmlns:a16="http://schemas.microsoft.com/office/drawing/2014/main" id="{935ADF99-5BD9-4930-B940-EEA5CE265923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&lt;div&gt;</a:t>
              </a:r>
            </a:p>
          </p:txBody>
        </p:sp>
      </p:grpSp>
      <p:grpSp>
        <p:nvGrpSpPr>
          <p:cNvPr id="66" name="직사각형 19">
            <a:extLst>
              <a:ext uri="{FF2B5EF4-FFF2-40B4-BE49-F238E27FC236}">
                <a16:creationId xmlns:a16="http://schemas.microsoft.com/office/drawing/2014/main" id="{B3BF32BE-A551-4B6D-92E5-CA83729B1C8E}"/>
              </a:ext>
            </a:extLst>
          </p:cNvPr>
          <p:cNvGrpSpPr/>
          <p:nvPr/>
        </p:nvGrpSpPr>
        <p:grpSpPr>
          <a:xfrm>
            <a:off x="4890847" y="7232817"/>
            <a:ext cx="4650718" cy="1288332"/>
            <a:chOff x="0" y="0"/>
            <a:chExt cx="1228799" cy="324043"/>
          </a:xfrm>
        </p:grpSpPr>
        <p:sp>
          <p:nvSpPr>
            <p:cNvPr id="67" name="직사각형">
              <a:extLst>
                <a:ext uri="{FF2B5EF4-FFF2-40B4-BE49-F238E27FC236}">
                  <a16:creationId xmlns:a16="http://schemas.microsoft.com/office/drawing/2014/main" id="{7D700704-8D8A-45E4-BC91-B0D4DD567195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B5B5B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8" name="&lt;div&gt;">
              <a:extLst>
                <a:ext uri="{FF2B5EF4-FFF2-40B4-BE49-F238E27FC236}">
                  <a16:creationId xmlns:a16="http://schemas.microsoft.com/office/drawing/2014/main" id="{1D6973D1-4942-4DDD-8B96-3588F772EF60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&lt;div&gt;</a:t>
              </a:r>
            </a:p>
          </p:txBody>
        </p:sp>
      </p:grpSp>
      <p:grpSp>
        <p:nvGrpSpPr>
          <p:cNvPr id="69" name="직사각형 19">
            <a:extLst>
              <a:ext uri="{FF2B5EF4-FFF2-40B4-BE49-F238E27FC236}">
                <a16:creationId xmlns:a16="http://schemas.microsoft.com/office/drawing/2014/main" id="{6B1E788E-4A2B-46CA-9839-1C0B4693F9FA}"/>
              </a:ext>
            </a:extLst>
          </p:cNvPr>
          <p:cNvGrpSpPr/>
          <p:nvPr/>
        </p:nvGrpSpPr>
        <p:grpSpPr>
          <a:xfrm>
            <a:off x="3528432" y="7921784"/>
            <a:ext cx="1094813" cy="580350"/>
            <a:chOff x="0" y="0"/>
            <a:chExt cx="1228799" cy="324043"/>
          </a:xfrm>
        </p:grpSpPr>
        <p:sp>
          <p:nvSpPr>
            <p:cNvPr id="70" name="직사각형">
              <a:extLst>
                <a:ext uri="{FF2B5EF4-FFF2-40B4-BE49-F238E27FC236}">
                  <a16:creationId xmlns:a16="http://schemas.microsoft.com/office/drawing/2014/main" id="{71EF1A87-072F-465F-99FD-D1AC9087A49F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B5B5B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1" name="&lt;div&gt;">
              <a:extLst>
                <a:ext uri="{FF2B5EF4-FFF2-40B4-BE49-F238E27FC236}">
                  <a16:creationId xmlns:a16="http://schemas.microsoft.com/office/drawing/2014/main" id="{E1B319F4-9ECC-4462-BAFA-E420CB665299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&lt;div&gt;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동물의숲.png" descr="동물의숲.png"/>
          <p:cNvPicPr>
            <a:picLocks noChangeAspect="1"/>
          </p:cNvPicPr>
          <p:nvPr/>
        </p:nvPicPr>
        <p:blipFill rotWithShape="1">
          <a:blip r:embed="rId3">
            <a:extLst/>
          </a:blip>
          <a:srcRect l="-40" t="50000"/>
          <a:stretch/>
        </p:blipFill>
        <p:spPr>
          <a:xfrm>
            <a:off x="-774" y="914351"/>
            <a:ext cx="12945980" cy="55840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직사각형 20"/>
          <p:cNvGrpSpPr/>
          <p:nvPr/>
        </p:nvGrpSpPr>
        <p:grpSpPr>
          <a:xfrm>
            <a:off x="10932457" y="1372310"/>
            <a:ext cx="1228801" cy="324044"/>
            <a:chOff x="0" y="0"/>
            <a:chExt cx="1228799" cy="324043"/>
          </a:xfrm>
        </p:grpSpPr>
        <p:sp>
          <p:nvSpPr>
            <p:cNvPr id="170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EEEA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71" name="&lt;p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&lt;p&gt;</a:t>
              </a:r>
            </a:p>
          </p:txBody>
        </p:sp>
      </p:grpSp>
      <p:grpSp>
        <p:nvGrpSpPr>
          <p:cNvPr id="184" name="직사각형 40"/>
          <p:cNvGrpSpPr/>
          <p:nvPr/>
        </p:nvGrpSpPr>
        <p:grpSpPr>
          <a:xfrm>
            <a:off x="10932457" y="2901863"/>
            <a:ext cx="1228801" cy="324044"/>
            <a:chOff x="0" y="0"/>
            <a:chExt cx="1228799" cy="324043"/>
          </a:xfrm>
        </p:grpSpPr>
        <p:sp>
          <p:nvSpPr>
            <p:cNvPr id="182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13D8C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83" name="&lt;dl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&lt;dl&gt;</a:t>
              </a:r>
            </a:p>
          </p:txBody>
        </p:sp>
      </p:grpSp>
      <p:grpSp>
        <p:nvGrpSpPr>
          <p:cNvPr id="187" name="직사각형 41"/>
          <p:cNvGrpSpPr/>
          <p:nvPr/>
        </p:nvGrpSpPr>
        <p:grpSpPr>
          <a:xfrm>
            <a:off x="10932457" y="4212783"/>
            <a:ext cx="1228801" cy="324045"/>
            <a:chOff x="0" y="0"/>
            <a:chExt cx="1228799" cy="324043"/>
          </a:xfrm>
        </p:grpSpPr>
        <p:sp>
          <p:nvSpPr>
            <p:cNvPr id="185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6F42B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6" name="&lt;table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&lt;table&gt;</a:t>
              </a:r>
            </a:p>
          </p:txBody>
        </p:sp>
      </p:grpSp>
      <p:grpSp>
        <p:nvGrpSpPr>
          <p:cNvPr id="190" name="직사각형 42"/>
          <p:cNvGrpSpPr/>
          <p:nvPr/>
        </p:nvGrpSpPr>
        <p:grpSpPr>
          <a:xfrm>
            <a:off x="9340220" y="1269848"/>
            <a:ext cx="791114" cy="414286"/>
            <a:chOff x="0" y="0"/>
            <a:chExt cx="1228799" cy="324043"/>
          </a:xfrm>
        </p:grpSpPr>
        <p:sp>
          <p:nvSpPr>
            <p:cNvPr id="188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D72CA8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89" name="&lt;button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&lt;button&gt;</a:t>
              </a:r>
            </a:p>
          </p:txBody>
        </p:sp>
      </p:grpSp>
      <p:grpSp>
        <p:nvGrpSpPr>
          <p:cNvPr id="193" name="직사각형 43"/>
          <p:cNvGrpSpPr/>
          <p:nvPr/>
        </p:nvGrpSpPr>
        <p:grpSpPr>
          <a:xfrm>
            <a:off x="10932457" y="3286933"/>
            <a:ext cx="1228801" cy="324044"/>
            <a:chOff x="0" y="0"/>
            <a:chExt cx="1228799" cy="324043"/>
          </a:xfrm>
        </p:grpSpPr>
        <p:sp>
          <p:nvSpPr>
            <p:cNvPr id="191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4F3A34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92" name="&lt;span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&lt;span&gt;</a:t>
              </a:r>
            </a:p>
          </p:txBody>
        </p:sp>
      </p:grpSp>
      <p:grpSp>
        <p:nvGrpSpPr>
          <p:cNvPr id="196" name="직사각형 44"/>
          <p:cNvGrpSpPr/>
          <p:nvPr/>
        </p:nvGrpSpPr>
        <p:grpSpPr>
          <a:xfrm>
            <a:off x="10932457" y="4966975"/>
            <a:ext cx="1228801" cy="324045"/>
            <a:chOff x="0" y="0"/>
            <a:chExt cx="1228799" cy="324043"/>
          </a:xfrm>
        </p:grpSpPr>
        <p:sp>
          <p:nvSpPr>
            <p:cNvPr id="194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939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95" name="&lt;input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&lt;input&gt;</a:t>
              </a:r>
            </a:p>
          </p:txBody>
        </p:sp>
      </p:grpSp>
      <p:grpSp>
        <p:nvGrpSpPr>
          <p:cNvPr id="214" name="직사각형 50"/>
          <p:cNvGrpSpPr/>
          <p:nvPr/>
        </p:nvGrpSpPr>
        <p:grpSpPr>
          <a:xfrm>
            <a:off x="10932457" y="5369958"/>
            <a:ext cx="1228801" cy="324044"/>
            <a:chOff x="0" y="0"/>
            <a:chExt cx="1228799" cy="324043"/>
          </a:xfrm>
        </p:grpSpPr>
        <p:sp>
          <p:nvSpPr>
            <p:cNvPr id="212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0070C0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13" name="&lt;select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&lt;select&gt;</a:t>
              </a:r>
            </a:p>
          </p:txBody>
        </p:sp>
      </p:grpSp>
      <p:grpSp>
        <p:nvGrpSpPr>
          <p:cNvPr id="55" name="직사각형 18">
            <a:extLst>
              <a:ext uri="{FF2B5EF4-FFF2-40B4-BE49-F238E27FC236}">
                <a16:creationId xmlns:a16="http://schemas.microsoft.com/office/drawing/2014/main" id="{B0A860D5-68D3-4934-9EAD-A1B897C6E3BC}"/>
              </a:ext>
            </a:extLst>
          </p:cNvPr>
          <p:cNvGrpSpPr/>
          <p:nvPr/>
        </p:nvGrpSpPr>
        <p:grpSpPr>
          <a:xfrm>
            <a:off x="4132983" y="1226068"/>
            <a:ext cx="1228801" cy="324044"/>
            <a:chOff x="0" y="0"/>
            <a:chExt cx="1228799" cy="324043"/>
          </a:xfrm>
        </p:grpSpPr>
        <p:sp>
          <p:nvSpPr>
            <p:cNvPr id="56" name="직사각형">
              <a:extLst>
                <a:ext uri="{FF2B5EF4-FFF2-40B4-BE49-F238E27FC236}">
                  <a16:creationId xmlns:a16="http://schemas.microsoft.com/office/drawing/2014/main" id="{35905D06-7B34-416E-9F31-F0345BD994E1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57" name="&lt;h6&gt;">
              <a:extLst>
                <a:ext uri="{FF2B5EF4-FFF2-40B4-BE49-F238E27FC236}">
                  <a16:creationId xmlns:a16="http://schemas.microsoft.com/office/drawing/2014/main" id="{71BE4B53-D366-4C0E-BA54-4338B0F73022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&lt;h6&gt;</a:t>
              </a:r>
            </a:p>
          </p:txBody>
        </p:sp>
      </p:grpSp>
      <p:grpSp>
        <p:nvGrpSpPr>
          <p:cNvPr id="58" name="직사각형 18">
            <a:extLst>
              <a:ext uri="{FF2B5EF4-FFF2-40B4-BE49-F238E27FC236}">
                <a16:creationId xmlns:a16="http://schemas.microsoft.com/office/drawing/2014/main" id="{C1D61A63-DCEE-464B-8CFA-6E52BE32E4C6}"/>
              </a:ext>
            </a:extLst>
          </p:cNvPr>
          <p:cNvGrpSpPr/>
          <p:nvPr/>
        </p:nvGrpSpPr>
        <p:grpSpPr>
          <a:xfrm>
            <a:off x="7310294" y="1299189"/>
            <a:ext cx="1228801" cy="324044"/>
            <a:chOff x="0" y="0"/>
            <a:chExt cx="1228799" cy="324043"/>
          </a:xfrm>
        </p:grpSpPr>
        <p:sp>
          <p:nvSpPr>
            <p:cNvPr id="59" name="직사각형">
              <a:extLst>
                <a:ext uri="{FF2B5EF4-FFF2-40B4-BE49-F238E27FC236}">
                  <a16:creationId xmlns:a16="http://schemas.microsoft.com/office/drawing/2014/main" id="{D2EE2DB6-05CF-47F1-AF30-B5DF6FD9C50C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0" name="&lt;h6&gt;">
              <a:extLst>
                <a:ext uri="{FF2B5EF4-FFF2-40B4-BE49-F238E27FC236}">
                  <a16:creationId xmlns:a16="http://schemas.microsoft.com/office/drawing/2014/main" id="{E83211DB-6F77-42F2-9CBC-F5055A207225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&lt;h6&gt;</a:t>
              </a:r>
            </a:p>
          </p:txBody>
        </p:sp>
      </p:grpSp>
      <p:grpSp>
        <p:nvGrpSpPr>
          <p:cNvPr id="61" name="직사각형 18">
            <a:extLst>
              <a:ext uri="{FF2B5EF4-FFF2-40B4-BE49-F238E27FC236}">
                <a16:creationId xmlns:a16="http://schemas.microsoft.com/office/drawing/2014/main" id="{45F965B0-52D8-4F6D-A629-F5AF474453E5}"/>
              </a:ext>
            </a:extLst>
          </p:cNvPr>
          <p:cNvGrpSpPr/>
          <p:nvPr/>
        </p:nvGrpSpPr>
        <p:grpSpPr>
          <a:xfrm>
            <a:off x="6081493" y="3736792"/>
            <a:ext cx="1228801" cy="324044"/>
            <a:chOff x="0" y="0"/>
            <a:chExt cx="1228799" cy="324043"/>
          </a:xfrm>
        </p:grpSpPr>
        <p:sp>
          <p:nvSpPr>
            <p:cNvPr id="62" name="직사각형">
              <a:extLst>
                <a:ext uri="{FF2B5EF4-FFF2-40B4-BE49-F238E27FC236}">
                  <a16:creationId xmlns:a16="http://schemas.microsoft.com/office/drawing/2014/main" id="{75445195-1972-472C-B8A3-DF5EF0F9DD85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3" name="&lt;h6&gt;">
              <a:extLst>
                <a:ext uri="{FF2B5EF4-FFF2-40B4-BE49-F238E27FC236}">
                  <a16:creationId xmlns:a16="http://schemas.microsoft.com/office/drawing/2014/main" id="{0B5A548B-31EF-4CD8-AD4E-ADC1F15348DB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&lt;h6&gt;</a:t>
              </a:r>
            </a:p>
          </p:txBody>
        </p:sp>
      </p:grpSp>
      <p:grpSp>
        <p:nvGrpSpPr>
          <p:cNvPr id="67" name="직사각형 18">
            <a:extLst>
              <a:ext uri="{FF2B5EF4-FFF2-40B4-BE49-F238E27FC236}">
                <a16:creationId xmlns:a16="http://schemas.microsoft.com/office/drawing/2014/main" id="{15E2E9A1-8CAA-4B85-B1DD-AE461E183154}"/>
              </a:ext>
            </a:extLst>
          </p:cNvPr>
          <p:cNvGrpSpPr/>
          <p:nvPr/>
        </p:nvGrpSpPr>
        <p:grpSpPr>
          <a:xfrm>
            <a:off x="3518583" y="3797261"/>
            <a:ext cx="764660" cy="415521"/>
            <a:chOff x="0" y="0"/>
            <a:chExt cx="1228799" cy="324043"/>
          </a:xfrm>
        </p:grpSpPr>
        <p:sp>
          <p:nvSpPr>
            <p:cNvPr id="68" name="직사각형">
              <a:extLst>
                <a:ext uri="{FF2B5EF4-FFF2-40B4-BE49-F238E27FC236}">
                  <a16:creationId xmlns:a16="http://schemas.microsoft.com/office/drawing/2014/main" id="{C9038A2A-DF5A-4E28-8546-27C820B1D81B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9" name="&lt;h6&gt;">
              <a:extLst>
                <a:ext uri="{FF2B5EF4-FFF2-40B4-BE49-F238E27FC236}">
                  <a16:creationId xmlns:a16="http://schemas.microsoft.com/office/drawing/2014/main" id="{54FA829E-381E-411D-ABE5-0FD9E1151BEE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&lt;h6&gt;</a:t>
              </a:r>
            </a:p>
          </p:txBody>
        </p:sp>
      </p:grpSp>
      <p:grpSp>
        <p:nvGrpSpPr>
          <p:cNvPr id="70" name="직사각형 18">
            <a:extLst>
              <a:ext uri="{FF2B5EF4-FFF2-40B4-BE49-F238E27FC236}">
                <a16:creationId xmlns:a16="http://schemas.microsoft.com/office/drawing/2014/main" id="{4A3A4048-1946-42A0-B91F-4FFDB4CDC61C}"/>
              </a:ext>
            </a:extLst>
          </p:cNvPr>
          <p:cNvGrpSpPr/>
          <p:nvPr/>
        </p:nvGrpSpPr>
        <p:grpSpPr>
          <a:xfrm>
            <a:off x="3235707" y="4552756"/>
            <a:ext cx="565750" cy="324044"/>
            <a:chOff x="0" y="0"/>
            <a:chExt cx="1228799" cy="324043"/>
          </a:xfrm>
        </p:grpSpPr>
        <p:sp>
          <p:nvSpPr>
            <p:cNvPr id="71" name="직사각형">
              <a:extLst>
                <a:ext uri="{FF2B5EF4-FFF2-40B4-BE49-F238E27FC236}">
                  <a16:creationId xmlns:a16="http://schemas.microsoft.com/office/drawing/2014/main" id="{8E4D04A1-2BE1-4414-9BE3-AF8CC8BD2194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2" name="&lt;h6&gt;">
              <a:extLst>
                <a:ext uri="{FF2B5EF4-FFF2-40B4-BE49-F238E27FC236}">
                  <a16:creationId xmlns:a16="http://schemas.microsoft.com/office/drawing/2014/main" id="{21909B2A-1CA1-442E-9531-9A2DB141ECCE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&lt;h6&gt;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0277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143</Words>
  <Application>Microsoft Office PowerPoint</Application>
  <PresentationFormat>사용자 지정</PresentationFormat>
  <Paragraphs>51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돋움</vt:lpstr>
      <vt:lpstr>맑은 고딕</vt:lpstr>
      <vt:lpstr>Arial</vt:lpstr>
      <vt:lpstr>White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정 윤하</cp:lastModifiedBy>
  <cp:revision>7</cp:revision>
  <dcterms:modified xsi:type="dcterms:W3CDTF">2018-09-17T12:12:43Z</dcterms:modified>
</cp:coreProperties>
</file>