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9" autoAdjust="0"/>
    <p:restoredTop sz="93438" autoAdjust="0"/>
  </p:normalViewPr>
  <p:slideViewPr>
    <p:cSldViewPr snapToGrid="0" showGuides="1">
      <p:cViewPr>
        <p:scale>
          <a:sx n="80" d="100"/>
          <a:sy n="80" d="100"/>
        </p:scale>
        <p:origin x="68" y="-1740"/>
      </p:cViewPr>
      <p:guideLst>
        <p:guide orient="horz" pos="3072"/>
        <p:guide pos="4096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00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제목 텍스트"/>
          <p:cNvSpPr txBox="1">
            <a:spLocks noGrp="1"/>
          </p:cNvSpPr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1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  <a:lvl2pPr marL="0" indent="4572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2pPr>
            <a:lvl3pPr marL="0" indent="9144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0" indent="13716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0" indent="1828800" algn="ctr" defTabSz="1300480">
              <a:spcBef>
                <a:spcPts val="1000"/>
              </a:spcBef>
              <a:buSzTx/>
              <a:buNone/>
              <a:defRPr sz="4400">
                <a:solidFill>
                  <a:srgbClr val="888888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85791" y="9114112"/>
            <a:ext cx="368769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>
                <a:solidFill>
                  <a:srgbClr val="888888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z="6200"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71487" indent="-471487" defTabSz="1300480">
              <a:spcBef>
                <a:spcPts val="1000"/>
              </a:spcBef>
              <a:buSzPct val="100000"/>
              <a:buFont typeface="Arial"/>
              <a:defRPr sz="4400">
                <a:latin typeface="맑은 고딕"/>
                <a:ea typeface="맑은 고딕"/>
                <a:cs typeface="맑은 고딕"/>
                <a:sym typeface="맑은 고딕"/>
              </a:defRPr>
            </a:lvl1pPr>
            <a:lvl2pPr marL="906235" indent="-449035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맑은 고딕"/>
                <a:ea typeface="맑은 고딕"/>
                <a:cs typeface="맑은 고딕"/>
                <a:sym typeface="맑은 고딕"/>
              </a:defRPr>
            </a:lvl2pPr>
            <a:lvl3pPr indent="-419100" defTabSz="1300480">
              <a:spcBef>
                <a:spcPts val="1000"/>
              </a:spcBef>
              <a:buSzPct val="100000"/>
              <a:buFont typeface="Arial"/>
              <a:defRPr sz="4400"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1874520" indent="-502920" defTabSz="130048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2331720" indent="-502920" defTabSz="1300480">
              <a:spcBef>
                <a:spcPts val="1000"/>
              </a:spcBef>
              <a:buSzPct val="100000"/>
              <a:buFont typeface="Arial"/>
              <a:buChar char="»"/>
              <a:defRPr sz="4400">
                <a:latin typeface="맑은 고딕"/>
                <a:ea typeface="맑은 고딕"/>
                <a:cs typeface="맑은 고딕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85791" y="9114112"/>
            <a:ext cx="368769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>
                <a:solidFill>
                  <a:srgbClr val="888888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AutoShape 40"/>
          <p:cNvGrpSpPr/>
          <p:nvPr/>
        </p:nvGrpSpPr>
        <p:grpSpPr>
          <a:xfrm>
            <a:off x="1244527" y="-2"/>
            <a:ext cx="10372589" cy="9651137"/>
            <a:chOff x="0" y="0"/>
            <a:chExt cx="1219244" cy="322558"/>
          </a:xfrm>
        </p:grpSpPr>
        <p:sp>
          <p:nvSpPr>
            <p:cNvPr id="165" name="직사각형"/>
            <p:cNvSpPr/>
            <p:nvPr/>
          </p:nvSpPr>
          <p:spPr>
            <a:xfrm>
              <a:off x="-1" y="0"/>
              <a:ext cx="1219246" cy="32255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 w="317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66" name="#wrap"/>
            <p:cNvSpPr txBox="1"/>
            <p:nvPr/>
          </p:nvSpPr>
          <p:spPr>
            <a:xfrm>
              <a:off x="-1" y="0"/>
              <a:ext cx="495492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#wrap</a:t>
              </a:r>
            </a:p>
          </p:txBody>
        </p:sp>
      </p:grpSp>
      <p:pic>
        <p:nvPicPr>
          <p:cNvPr id="13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7684" y="102462"/>
            <a:ext cx="10189212" cy="96511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0" name="직사각형 50"/>
          <p:cNvGrpSpPr/>
          <p:nvPr/>
        </p:nvGrpSpPr>
        <p:grpSpPr>
          <a:xfrm>
            <a:off x="1387674" y="102435"/>
            <a:ext cx="10229441" cy="1025143"/>
            <a:chOff x="0" y="0"/>
            <a:chExt cx="1228207" cy="322558"/>
          </a:xfrm>
        </p:grpSpPr>
        <p:sp>
          <p:nvSpPr>
            <p:cNvPr id="138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B5B5B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39" name="#header"/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#header</a:t>
              </a:r>
            </a:p>
          </p:txBody>
        </p:sp>
      </p:grpSp>
      <p:grpSp>
        <p:nvGrpSpPr>
          <p:cNvPr id="143" name="직사각형 51"/>
          <p:cNvGrpSpPr/>
          <p:nvPr/>
        </p:nvGrpSpPr>
        <p:grpSpPr>
          <a:xfrm>
            <a:off x="107491" y="3135147"/>
            <a:ext cx="1228208" cy="322560"/>
            <a:chOff x="0" y="0"/>
            <a:chExt cx="1228207" cy="322558"/>
          </a:xfrm>
        </p:grpSpPr>
        <p:sp>
          <p:nvSpPr>
            <p:cNvPr id="141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B5B5B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42" name="#container"/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#container</a:t>
              </a:r>
            </a:p>
          </p:txBody>
        </p:sp>
      </p:grpSp>
      <p:grpSp>
        <p:nvGrpSpPr>
          <p:cNvPr id="146" name="직사각형 52"/>
          <p:cNvGrpSpPr/>
          <p:nvPr/>
        </p:nvGrpSpPr>
        <p:grpSpPr>
          <a:xfrm>
            <a:off x="1427895" y="8559009"/>
            <a:ext cx="10077641" cy="1261600"/>
            <a:chOff x="0" y="0"/>
            <a:chExt cx="1228207" cy="322558"/>
          </a:xfrm>
        </p:grpSpPr>
        <p:sp>
          <p:nvSpPr>
            <p:cNvPr id="144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B5B5B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45" name="#footer"/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#footer</a:t>
              </a:r>
            </a:p>
          </p:txBody>
        </p:sp>
      </p:grpSp>
      <p:grpSp>
        <p:nvGrpSpPr>
          <p:cNvPr id="149" name="직사각형 53"/>
          <p:cNvGrpSpPr/>
          <p:nvPr/>
        </p:nvGrpSpPr>
        <p:grpSpPr>
          <a:xfrm>
            <a:off x="107491" y="3561870"/>
            <a:ext cx="1228208" cy="322560"/>
            <a:chOff x="0" y="0"/>
            <a:chExt cx="1228207" cy="322558"/>
          </a:xfrm>
        </p:grpSpPr>
        <p:sp>
          <p:nvSpPr>
            <p:cNvPr id="147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D72CA8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48" name=".spot"/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.spot</a:t>
              </a:r>
            </a:p>
          </p:txBody>
        </p:sp>
      </p:grpSp>
      <p:grpSp>
        <p:nvGrpSpPr>
          <p:cNvPr id="152" name="직사각형 54"/>
          <p:cNvGrpSpPr/>
          <p:nvPr/>
        </p:nvGrpSpPr>
        <p:grpSpPr>
          <a:xfrm>
            <a:off x="2309914" y="572383"/>
            <a:ext cx="8344752" cy="450946"/>
            <a:chOff x="0" y="0"/>
            <a:chExt cx="1228207" cy="322558"/>
          </a:xfrm>
        </p:grpSpPr>
        <p:sp>
          <p:nvSpPr>
            <p:cNvPr id="150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9775CD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51" name=".snb"/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.snb</a:t>
              </a:r>
            </a:p>
          </p:txBody>
        </p:sp>
      </p:grpSp>
      <p:grpSp>
        <p:nvGrpSpPr>
          <p:cNvPr id="155" name="직사각형 56"/>
          <p:cNvGrpSpPr/>
          <p:nvPr/>
        </p:nvGrpSpPr>
        <p:grpSpPr>
          <a:xfrm>
            <a:off x="2222538" y="102435"/>
            <a:ext cx="8408356" cy="295130"/>
            <a:chOff x="0" y="0"/>
            <a:chExt cx="1228207" cy="322558"/>
          </a:xfrm>
        </p:grpSpPr>
        <p:sp>
          <p:nvSpPr>
            <p:cNvPr id="153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26262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54" name=".gnb"/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.gnb</a:t>
              </a:r>
            </a:p>
          </p:txBody>
        </p:sp>
      </p:grpSp>
      <p:grpSp>
        <p:nvGrpSpPr>
          <p:cNvPr id="158" name="직사각형 58"/>
          <p:cNvGrpSpPr/>
          <p:nvPr/>
        </p:nvGrpSpPr>
        <p:grpSpPr>
          <a:xfrm>
            <a:off x="107491" y="2406019"/>
            <a:ext cx="1228208" cy="322560"/>
            <a:chOff x="0" y="0"/>
            <a:chExt cx="1228207" cy="322558"/>
          </a:xfrm>
        </p:grpSpPr>
        <p:sp>
          <p:nvSpPr>
            <p:cNvPr id="156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213D8C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57" name=".search"/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.search</a:t>
              </a:r>
            </a:p>
          </p:txBody>
        </p:sp>
      </p:grpSp>
      <p:grpSp>
        <p:nvGrpSpPr>
          <p:cNvPr id="161" name="직사각형 59"/>
          <p:cNvGrpSpPr/>
          <p:nvPr/>
        </p:nvGrpSpPr>
        <p:grpSpPr>
          <a:xfrm>
            <a:off x="1427904" y="1194591"/>
            <a:ext cx="10077633" cy="7337159"/>
            <a:chOff x="0" y="0"/>
            <a:chExt cx="1228207" cy="322558"/>
          </a:xfrm>
        </p:grpSpPr>
        <p:sp>
          <p:nvSpPr>
            <p:cNvPr id="159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60" name="#content"/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#content</a:t>
              </a:r>
            </a:p>
          </p:txBody>
        </p:sp>
      </p:grpSp>
      <p:grpSp>
        <p:nvGrpSpPr>
          <p:cNvPr id="164" name="직사각형 60"/>
          <p:cNvGrpSpPr/>
          <p:nvPr/>
        </p:nvGrpSpPr>
        <p:grpSpPr>
          <a:xfrm>
            <a:off x="107491" y="4966403"/>
            <a:ext cx="1228208" cy="322560"/>
            <a:chOff x="0" y="0"/>
            <a:chExt cx="1228207" cy="322558"/>
          </a:xfrm>
        </p:grpSpPr>
        <p:sp>
          <p:nvSpPr>
            <p:cNvPr id="162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2D53BD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63" name=".aside"/>
            <p:cNvSpPr txBox="1"/>
            <p:nvPr/>
          </p:nvSpPr>
          <p:spPr>
            <a:xfrm>
              <a:off x="-1" y="0"/>
              <a:ext cx="122820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.aside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7684" y="102462"/>
            <a:ext cx="10189212" cy="96511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2" name="직사각형 22"/>
          <p:cNvGrpSpPr/>
          <p:nvPr/>
        </p:nvGrpSpPr>
        <p:grpSpPr>
          <a:xfrm>
            <a:off x="98527" y="2065790"/>
            <a:ext cx="1228801" cy="324044"/>
            <a:chOff x="0" y="0"/>
            <a:chExt cx="1228799" cy="324043"/>
          </a:xfrm>
        </p:grpSpPr>
        <p:sp>
          <p:nvSpPr>
            <p:cNvPr id="170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71" name="&lt;h6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&lt;h6&gt;</a:t>
              </a:r>
            </a:p>
          </p:txBody>
        </p:sp>
      </p:grpSp>
      <p:grpSp>
        <p:nvGrpSpPr>
          <p:cNvPr id="175" name="직사각형 23"/>
          <p:cNvGrpSpPr/>
          <p:nvPr/>
        </p:nvGrpSpPr>
        <p:grpSpPr>
          <a:xfrm>
            <a:off x="2316941" y="1507466"/>
            <a:ext cx="8552492" cy="4344694"/>
            <a:chOff x="0" y="0"/>
            <a:chExt cx="1228799" cy="324043"/>
          </a:xfrm>
        </p:grpSpPr>
        <p:sp>
          <p:nvSpPr>
            <p:cNvPr id="173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B5B5B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74" name="&lt;div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&lt;div&gt;</a:t>
              </a:r>
            </a:p>
          </p:txBody>
        </p:sp>
      </p:grpSp>
      <p:grpSp>
        <p:nvGrpSpPr>
          <p:cNvPr id="178" name="직사각형 24"/>
          <p:cNvGrpSpPr/>
          <p:nvPr/>
        </p:nvGrpSpPr>
        <p:grpSpPr>
          <a:xfrm>
            <a:off x="98527" y="3442410"/>
            <a:ext cx="1228801" cy="324044"/>
            <a:chOff x="0" y="0"/>
            <a:chExt cx="1228799" cy="324043"/>
          </a:xfrm>
        </p:grpSpPr>
        <p:sp>
          <p:nvSpPr>
            <p:cNvPr id="176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EEEA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77" name="&lt;p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&lt;p&gt;</a:t>
              </a:r>
            </a:p>
          </p:txBody>
        </p:sp>
      </p:grpSp>
      <p:grpSp>
        <p:nvGrpSpPr>
          <p:cNvPr id="181" name="직사각형 25"/>
          <p:cNvGrpSpPr/>
          <p:nvPr/>
        </p:nvGrpSpPr>
        <p:grpSpPr>
          <a:xfrm>
            <a:off x="6482290" y="310455"/>
            <a:ext cx="4077042" cy="308987"/>
            <a:chOff x="0" y="0"/>
            <a:chExt cx="1228799" cy="324043"/>
          </a:xfrm>
        </p:grpSpPr>
        <p:sp>
          <p:nvSpPr>
            <p:cNvPr id="179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80" name="&lt;a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&lt;a&gt;</a:t>
              </a:r>
            </a:p>
          </p:txBody>
        </p:sp>
      </p:grpSp>
      <p:grpSp>
        <p:nvGrpSpPr>
          <p:cNvPr id="184" name="직사각형 26"/>
          <p:cNvGrpSpPr/>
          <p:nvPr/>
        </p:nvGrpSpPr>
        <p:grpSpPr>
          <a:xfrm>
            <a:off x="6300544" y="118241"/>
            <a:ext cx="4258788" cy="324045"/>
            <a:chOff x="0" y="0"/>
            <a:chExt cx="1228801" cy="324044"/>
          </a:xfrm>
        </p:grpSpPr>
        <p:sp>
          <p:nvSpPr>
            <p:cNvPr id="182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27AA6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83" name="&lt;ol&gt;"/>
            <p:cNvSpPr txBox="1"/>
            <p:nvPr/>
          </p:nvSpPr>
          <p:spPr>
            <a:xfrm>
              <a:off x="0" y="0"/>
              <a:ext cx="1228801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/>
                <a:t>li</a:t>
              </a:r>
              <a:r>
                <a:rPr dirty="0"/>
                <a:t>&gt;</a:t>
              </a:r>
            </a:p>
          </p:txBody>
        </p:sp>
      </p:grpSp>
      <p:grpSp>
        <p:nvGrpSpPr>
          <p:cNvPr id="187" name="직사각형 27"/>
          <p:cNvGrpSpPr/>
          <p:nvPr/>
        </p:nvGrpSpPr>
        <p:grpSpPr>
          <a:xfrm>
            <a:off x="6197177" y="102461"/>
            <a:ext cx="4433717" cy="324045"/>
            <a:chOff x="0" y="0"/>
            <a:chExt cx="1228799" cy="324043"/>
          </a:xfrm>
        </p:grpSpPr>
        <p:sp>
          <p:nvSpPr>
            <p:cNvPr id="185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27AA9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86" name="&lt;ul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&lt;ul&gt;</a:t>
              </a:r>
            </a:p>
          </p:txBody>
        </p:sp>
      </p:grpSp>
      <p:grpSp>
        <p:nvGrpSpPr>
          <p:cNvPr id="190" name="직사각형 28"/>
          <p:cNvGrpSpPr/>
          <p:nvPr/>
        </p:nvGrpSpPr>
        <p:grpSpPr>
          <a:xfrm>
            <a:off x="98527" y="4971963"/>
            <a:ext cx="1228801" cy="324044"/>
            <a:chOff x="0" y="0"/>
            <a:chExt cx="1228799" cy="324043"/>
          </a:xfrm>
        </p:grpSpPr>
        <p:sp>
          <p:nvSpPr>
            <p:cNvPr id="188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213D8C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89" name="&lt;dl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&lt;dl&gt;</a:t>
              </a:r>
            </a:p>
          </p:txBody>
        </p:sp>
      </p:grpSp>
      <p:grpSp>
        <p:nvGrpSpPr>
          <p:cNvPr id="193" name="직사각형 29"/>
          <p:cNvGrpSpPr/>
          <p:nvPr/>
        </p:nvGrpSpPr>
        <p:grpSpPr>
          <a:xfrm>
            <a:off x="98527" y="6282883"/>
            <a:ext cx="1228801" cy="324045"/>
            <a:chOff x="0" y="0"/>
            <a:chExt cx="1228799" cy="324043"/>
          </a:xfrm>
        </p:grpSpPr>
        <p:sp>
          <p:nvSpPr>
            <p:cNvPr id="191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6F42B6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92" name="&lt;table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&lt;table&gt;</a:t>
              </a:r>
            </a:p>
          </p:txBody>
        </p:sp>
      </p:grpSp>
      <p:grpSp>
        <p:nvGrpSpPr>
          <p:cNvPr id="196" name="직사각형 30"/>
          <p:cNvGrpSpPr/>
          <p:nvPr/>
        </p:nvGrpSpPr>
        <p:grpSpPr>
          <a:xfrm>
            <a:off x="98527" y="6661315"/>
            <a:ext cx="1228801" cy="324045"/>
            <a:chOff x="0" y="0"/>
            <a:chExt cx="1228799" cy="324043"/>
          </a:xfrm>
        </p:grpSpPr>
        <p:sp>
          <p:nvSpPr>
            <p:cNvPr id="194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D72CA8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95" name="&lt;button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&lt;button&gt;</a:t>
              </a:r>
            </a:p>
          </p:txBody>
        </p:sp>
      </p:grpSp>
      <p:grpSp>
        <p:nvGrpSpPr>
          <p:cNvPr id="199" name="직사각형 31"/>
          <p:cNvGrpSpPr/>
          <p:nvPr/>
        </p:nvGrpSpPr>
        <p:grpSpPr>
          <a:xfrm>
            <a:off x="98527" y="5357033"/>
            <a:ext cx="1228801" cy="324044"/>
            <a:chOff x="0" y="0"/>
            <a:chExt cx="1228799" cy="324043"/>
          </a:xfrm>
        </p:grpSpPr>
        <p:sp>
          <p:nvSpPr>
            <p:cNvPr id="197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4F3A34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98" name="&lt;span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&lt;span&gt;</a:t>
              </a:r>
            </a:p>
          </p:txBody>
        </p:sp>
      </p:grpSp>
      <p:grpSp>
        <p:nvGrpSpPr>
          <p:cNvPr id="202" name="직사각형 32"/>
          <p:cNvGrpSpPr/>
          <p:nvPr/>
        </p:nvGrpSpPr>
        <p:grpSpPr>
          <a:xfrm>
            <a:off x="98527" y="7037075"/>
            <a:ext cx="1228801" cy="324045"/>
            <a:chOff x="0" y="0"/>
            <a:chExt cx="1228799" cy="324043"/>
          </a:xfrm>
        </p:grpSpPr>
        <p:sp>
          <p:nvSpPr>
            <p:cNvPr id="200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2939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01" name="&lt;input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&lt;input&gt;</a:t>
              </a:r>
            </a:p>
          </p:txBody>
        </p:sp>
      </p:grpSp>
      <p:grpSp>
        <p:nvGrpSpPr>
          <p:cNvPr id="205" name="직사각형 33"/>
          <p:cNvGrpSpPr/>
          <p:nvPr/>
        </p:nvGrpSpPr>
        <p:grpSpPr>
          <a:xfrm>
            <a:off x="98527" y="1708873"/>
            <a:ext cx="1228801" cy="324044"/>
            <a:chOff x="0" y="0"/>
            <a:chExt cx="1228799" cy="324043"/>
          </a:xfrm>
        </p:grpSpPr>
        <p:sp>
          <p:nvSpPr>
            <p:cNvPr id="203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04" name="&lt;h5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&lt;h5&gt;</a:t>
              </a:r>
            </a:p>
          </p:txBody>
        </p:sp>
      </p:grpSp>
      <p:grpSp>
        <p:nvGrpSpPr>
          <p:cNvPr id="208" name="직사각형 34"/>
          <p:cNvGrpSpPr/>
          <p:nvPr/>
        </p:nvGrpSpPr>
        <p:grpSpPr>
          <a:xfrm>
            <a:off x="93980" y="1351043"/>
            <a:ext cx="1228803" cy="324046"/>
            <a:chOff x="0" y="0"/>
            <a:chExt cx="1228801" cy="324044"/>
          </a:xfrm>
        </p:grpSpPr>
        <p:sp>
          <p:nvSpPr>
            <p:cNvPr id="206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07" name="&lt;h4&gt;"/>
            <p:cNvSpPr txBox="1"/>
            <p:nvPr/>
          </p:nvSpPr>
          <p:spPr>
            <a:xfrm>
              <a:off x="0" y="0"/>
              <a:ext cx="1228801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/>
                <a:t>h5</a:t>
              </a:r>
              <a:r>
                <a:rPr dirty="0"/>
                <a:t>&gt;</a:t>
              </a:r>
            </a:p>
          </p:txBody>
        </p:sp>
      </p:grpSp>
      <p:grpSp>
        <p:nvGrpSpPr>
          <p:cNvPr id="211" name="직사각형 35"/>
          <p:cNvGrpSpPr/>
          <p:nvPr/>
        </p:nvGrpSpPr>
        <p:grpSpPr>
          <a:xfrm>
            <a:off x="98527" y="983143"/>
            <a:ext cx="1228801" cy="324044"/>
            <a:chOff x="0" y="0"/>
            <a:chExt cx="1228799" cy="324043"/>
          </a:xfrm>
        </p:grpSpPr>
        <p:sp>
          <p:nvSpPr>
            <p:cNvPr id="209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10" name="&lt;h3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&lt;h3&gt;</a:t>
              </a:r>
            </a:p>
          </p:txBody>
        </p:sp>
      </p:grpSp>
      <p:grpSp>
        <p:nvGrpSpPr>
          <p:cNvPr id="214" name="직사각형 36"/>
          <p:cNvGrpSpPr/>
          <p:nvPr/>
        </p:nvGrpSpPr>
        <p:grpSpPr>
          <a:xfrm>
            <a:off x="2316941" y="659098"/>
            <a:ext cx="1228801" cy="324045"/>
            <a:chOff x="0" y="0"/>
            <a:chExt cx="1228799" cy="324043"/>
          </a:xfrm>
        </p:grpSpPr>
        <p:sp>
          <p:nvSpPr>
            <p:cNvPr id="212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13" name="&lt;h2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&lt;h2&gt;</a:t>
              </a:r>
            </a:p>
          </p:txBody>
        </p:sp>
      </p:grpSp>
      <p:grpSp>
        <p:nvGrpSpPr>
          <p:cNvPr id="217" name="직사각형 37"/>
          <p:cNvGrpSpPr/>
          <p:nvPr/>
        </p:nvGrpSpPr>
        <p:grpSpPr>
          <a:xfrm>
            <a:off x="2181769" y="102462"/>
            <a:ext cx="1228801" cy="324044"/>
            <a:chOff x="0" y="0"/>
            <a:chExt cx="1228799" cy="324043"/>
          </a:xfrm>
        </p:grpSpPr>
        <p:sp>
          <p:nvSpPr>
            <p:cNvPr id="215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4B5A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16" name="&lt;h1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&lt;h1&gt;</a:t>
              </a:r>
            </a:p>
          </p:txBody>
        </p:sp>
      </p:grpSp>
      <p:grpSp>
        <p:nvGrpSpPr>
          <p:cNvPr id="220" name="직사각형 18"/>
          <p:cNvGrpSpPr/>
          <p:nvPr/>
        </p:nvGrpSpPr>
        <p:grpSpPr>
          <a:xfrm>
            <a:off x="2266917" y="8401188"/>
            <a:ext cx="8470965" cy="1130277"/>
            <a:chOff x="0" y="0"/>
            <a:chExt cx="1228799" cy="324043"/>
          </a:xfrm>
        </p:grpSpPr>
        <p:sp>
          <p:nvSpPr>
            <p:cNvPr id="218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0070C0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19" name="&lt;select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&lt;select&gt;</a:t>
              </a:r>
            </a:p>
          </p:txBody>
        </p:sp>
      </p:grpSp>
      <p:grpSp>
        <p:nvGrpSpPr>
          <p:cNvPr id="54" name="직사각형 25">
            <a:extLst>
              <a:ext uri="{FF2B5EF4-FFF2-40B4-BE49-F238E27FC236}">
                <a16:creationId xmlns:a16="http://schemas.microsoft.com/office/drawing/2014/main" id="{8302548C-3066-4807-A7B4-6BC084EF40AB}"/>
              </a:ext>
            </a:extLst>
          </p:cNvPr>
          <p:cNvGrpSpPr/>
          <p:nvPr/>
        </p:nvGrpSpPr>
        <p:grpSpPr>
          <a:xfrm>
            <a:off x="5019894" y="846601"/>
            <a:ext cx="5231065" cy="308987"/>
            <a:chOff x="0" y="0"/>
            <a:chExt cx="1228799" cy="324043"/>
          </a:xfrm>
        </p:grpSpPr>
        <p:sp>
          <p:nvSpPr>
            <p:cNvPr id="55" name="직사각형">
              <a:extLst>
                <a:ext uri="{FF2B5EF4-FFF2-40B4-BE49-F238E27FC236}">
                  <a16:creationId xmlns:a16="http://schemas.microsoft.com/office/drawing/2014/main" id="{6908A09C-D3B9-4142-9614-7692E449BE68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56" name="&lt;a&gt;">
              <a:extLst>
                <a:ext uri="{FF2B5EF4-FFF2-40B4-BE49-F238E27FC236}">
                  <a16:creationId xmlns:a16="http://schemas.microsoft.com/office/drawing/2014/main" id="{12836D5E-4896-42C9-ADB0-2709EE7C8034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&lt;a&gt;</a:t>
              </a:r>
            </a:p>
          </p:txBody>
        </p:sp>
      </p:grpSp>
      <p:grpSp>
        <p:nvGrpSpPr>
          <p:cNvPr id="57" name="직사각형 26">
            <a:extLst>
              <a:ext uri="{FF2B5EF4-FFF2-40B4-BE49-F238E27FC236}">
                <a16:creationId xmlns:a16="http://schemas.microsoft.com/office/drawing/2014/main" id="{83CE99D3-496E-41D5-A09A-9A601E21E40F}"/>
              </a:ext>
            </a:extLst>
          </p:cNvPr>
          <p:cNvGrpSpPr/>
          <p:nvPr/>
        </p:nvGrpSpPr>
        <p:grpSpPr>
          <a:xfrm>
            <a:off x="4726350" y="735699"/>
            <a:ext cx="5464255" cy="324045"/>
            <a:chOff x="0" y="0"/>
            <a:chExt cx="1228801" cy="324044"/>
          </a:xfrm>
        </p:grpSpPr>
        <p:sp>
          <p:nvSpPr>
            <p:cNvPr id="58" name="직사각형">
              <a:extLst>
                <a:ext uri="{FF2B5EF4-FFF2-40B4-BE49-F238E27FC236}">
                  <a16:creationId xmlns:a16="http://schemas.microsoft.com/office/drawing/2014/main" id="{78B42E36-1FC0-4F23-AF0A-F8486D83E2A3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27AA6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59" name="&lt;ol&gt;">
              <a:extLst>
                <a:ext uri="{FF2B5EF4-FFF2-40B4-BE49-F238E27FC236}">
                  <a16:creationId xmlns:a16="http://schemas.microsoft.com/office/drawing/2014/main" id="{1837C677-EA47-4957-B1B0-B7A3111853E9}"/>
                </a:ext>
              </a:extLst>
            </p:cNvPr>
            <p:cNvSpPr txBox="1"/>
            <p:nvPr/>
          </p:nvSpPr>
          <p:spPr>
            <a:xfrm>
              <a:off x="0" y="0"/>
              <a:ext cx="1228801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/>
                <a:t>li</a:t>
              </a:r>
              <a:r>
                <a:rPr dirty="0"/>
                <a:t>&gt;</a:t>
              </a:r>
            </a:p>
          </p:txBody>
        </p:sp>
      </p:grpSp>
      <p:grpSp>
        <p:nvGrpSpPr>
          <p:cNvPr id="60" name="직사각형 27">
            <a:extLst>
              <a:ext uri="{FF2B5EF4-FFF2-40B4-BE49-F238E27FC236}">
                <a16:creationId xmlns:a16="http://schemas.microsoft.com/office/drawing/2014/main" id="{948CB878-98D6-4CED-8768-D7FC61E2E226}"/>
              </a:ext>
            </a:extLst>
          </p:cNvPr>
          <p:cNvGrpSpPr/>
          <p:nvPr/>
        </p:nvGrpSpPr>
        <p:grpSpPr>
          <a:xfrm>
            <a:off x="4357625" y="637600"/>
            <a:ext cx="6201707" cy="324046"/>
            <a:chOff x="0" y="0"/>
            <a:chExt cx="1228801" cy="324044"/>
          </a:xfrm>
        </p:grpSpPr>
        <p:sp>
          <p:nvSpPr>
            <p:cNvPr id="61" name="직사각형">
              <a:extLst>
                <a:ext uri="{FF2B5EF4-FFF2-40B4-BE49-F238E27FC236}">
                  <a16:creationId xmlns:a16="http://schemas.microsoft.com/office/drawing/2014/main" id="{746A7A9A-DC77-4850-91D4-FEF6376D0BFA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27AA9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62" name="&lt;ul&gt;">
              <a:extLst>
                <a:ext uri="{FF2B5EF4-FFF2-40B4-BE49-F238E27FC236}">
                  <a16:creationId xmlns:a16="http://schemas.microsoft.com/office/drawing/2014/main" id="{1E398BA1-ED2A-48CC-9CAC-1FA166B2DB9C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&lt;ul&gt;</a:t>
              </a:r>
            </a:p>
          </p:txBody>
        </p:sp>
      </p:grpSp>
      <p:grpSp>
        <p:nvGrpSpPr>
          <p:cNvPr id="63" name="직사각형 25">
            <a:extLst>
              <a:ext uri="{FF2B5EF4-FFF2-40B4-BE49-F238E27FC236}">
                <a16:creationId xmlns:a16="http://schemas.microsoft.com/office/drawing/2014/main" id="{2F8D38F2-9A06-4CAB-B065-CC856B255124}"/>
              </a:ext>
            </a:extLst>
          </p:cNvPr>
          <p:cNvGrpSpPr/>
          <p:nvPr/>
        </p:nvGrpSpPr>
        <p:grpSpPr>
          <a:xfrm>
            <a:off x="2395549" y="1626818"/>
            <a:ext cx="8163783" cy="4161732"/>
            <a:chOff x="0" y="0"/>
            <a:chExt cx="1228799" cy="324043"/>
          </a:xfrm>
        </p:grpSpPr>
        <p:sp>
          <p:nvSpPr>
            <p:cNvPr id="64" name="직사각형">
              <a:extLst>
                <a:ext uri="{FF2B5EF4-FFF2-40B4-BE49-F238E27FC236}">
                  <a16:creationId xmlns:a16="http://schemas.microsoft.com/office/drawing/2014/main" id="{12F32382-C9CA-47B1-89C6-DB6C4F9DB979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65" name="&lt;a&gt;">
              <a:extLst>
                <a:ext uri="{FF2B5EF4-FFF2-40B4-BE49-F238E27FC236}">
                  <a16:creationId xmlns:a16="http://schemas.microsoft.com/office/drawing/2014/main" id="{7A5511D0-AB98-4555-8AAD-A486D6639C4E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&lt;a&gt;</a:t>
              </a:r>
            </a:p>
          </p:txBody>
        </p:sp>
      </p:grpSp>
      <p:grpSp>
        <p:nvGrpSpPr>
          <p:cNvPr id="69" name="직사각형 27">
            <a:extLst>
              <a:ext uri="{FF2B5EF4-FFF2-40B4-BE49-F238E27FC236}">
                <a16:creationId xmlns:a16="http://schemas.microsoft.com/office/drawing/2014/main" id="{CA18CCC3-57AF-499C-8138-276706CAFFBE}"/>
              </a:ext>
            </a:extLst>
          </p:cNvPr>
          <p:cNvGrpSpPr/>
          <p:nvPr/>
        </p:nvGrpSpPr>
        <p:grpSpPr>
          <a:xfrm>
            <a:off x="2181769" y="6039129"/>
            <a:ext cx="8867301" cy="1788006"/>
            <a:chOff x="0" y="0"/>
            <a:chExt cx="1228801" cy="324044"/>
          </a:xfrm>
        </p:grpSpPr>
        <p:sp>
          <p:nvSpPr>
            <p:cNvPr id="70" name="직사각형">
              <a:extLst>
                <a:ext uri="{FF2B5EF4-FFF2-40B4-BE49-F238E27FC236}">
                  <a16:creationId xmlns:a16="http://schemas.microsoft.com/office/drawing/2014/main" id="{A16994F4-8E06-4C6C-88FB-AA033E65E9F7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27AA9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71" name="&lt;ul&gt;">
              <a:extLst>
                <a:ext uri="{FF2B5EF4-FFF2-40B4-BE49-F238E27FC236}">
                  <a16:creationId xmlns:a16="http://schemas.microsoft.com/office/drawing/2014/main" id="{E3237753-37C0-4A67-8E76-E28E7C05EB1F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&lt;ul&gt;</a:t>
              </a:r>
            </a:p>
          </p:txBody>
        </p:sp>
      </p:grpSp>
      <p:grpSp>
        <p:nvGrpSpPr>
          <p:cNvPr id="72" name="직사각형 26">
            <a:extLst>
              <a:ext uri="{FF2B5EF4-FFF2-40B4-BE49-F238E27FC236}">
                <a16:creationId xmlns:a16="http://schemas.microsoft.com/office/drawing/2014/main" id="{52075432-B19D-49E0-96CF-917150C4C9E0}"/>
              </a:ext>
            </a:extLst>
          </p:cNvPr>
          <p:cNvGrpSpPr/>
          <p:nvPr/>
        </p:nvGrpSpPr>
        <p:grpSpPr>
          <a:xfrm>
            <a:off x="2394869" y="6125310"/>
            <a:ext cx="8157818" cy="1546038"/>
            <a:chOff x="0" y="0"/>
            <a:chExt cx="1228801" cy="324044"/>
          </a:xfrm>
        </p:grpSpPr>
        <p:sp>
          <p:nvSpPr>
            <p:cNvPr id="73" name="직사각형">
              <a:extLst>
                <a:ext uri="{FF2B5EF4-FFF2-40B4-BE49-F238E27FC236}">
                  <a16:creationId xmlns:a16="http://schemas.microsoft.com/office/drawing/2014/main" id="{0DF4C2E3-ABF0-4707-B7A8-5C49071A3D9F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27AA6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74" name="&lt;ol&gt;">
              <a:extLst>
                <a:ext uri="{FF2B5EF4-FFF2-40B4-BE49-F238E27FC236}">
                  <a16:creationId xmlns:a16="http://schemas.microsoft.com/office/drawing/2014/main" id="{654404A4-4F2B-4DA5-B446-233555284B08}"/>
                </a:ext>
              </a:extLst>
            </p:cNvPr>
            <p:cNvSpPr txBox="1"/>
            <p:nvPr/>
          </p:nvSpPr>
          <p:spPr>
            <a:xfrm>
              <a:off x="0" y="0"/>
              <a:ext cx="1228801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/>
                <a:t>li</a:t>
              </a:r>
              <a:r>
                <a:rPr dirty="0"/>
                <a:t>&gt;</a:t>
              </a:r>
            </a:p>
          </p:txBody>
        </p:sp>
      </p:grpSp>
      <p:grpSp>
        <p:nvGrpSpPr>
          <p:cNvPr id="66" name="직사각형 25">
            <a:extLst>
              <a:ext uri="{FF2B5EF4-FFF2-40B4-BE49-F238E27FC236}">
                <a16:creationId xmlns:a16="http://schemas.microsoft.com/office/drawing/2014/main" id="{69A644F1-2208-4D6D-ADC8-D49158851BC8}"/>
              </a:ext>
            </a:extLst>
          </p:cNvPr>
          <p:cNvGrpSpPr/>
          <p:nvPr/>
        </p:nvGrpSpPr>
        <p:grpSpPr>
          <a:xfrm>
            <a:off x="2665780" y="6134626"/>
            <a:ext cx="1489583" cy="1565453"/>
            <a:chOff x="0" y="0"/>
            <a:chExt cx="1228799" cy="324043"/>
          </a:xfrm>
        </p:grpSpPr>
        <p:sp>
          <p:nvSpPr>
            <p:cNvPr id="67" name="직사각형">
              <a:extLst>
                <a:ext uri="{FF2B5EF4-FFF2-40B4-BE49-F238E27FC236}">
                  <a16:creationId xmlns:a16="http://schemas.microsoft.com/office/drawing/2014/main" id="{083E1304-DD8F-4895-A4D1-FF362FFB6398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68" name="&lt;a&gt;">
              <a:extLst>
                <a:ext uri="{FF2B5EF4-FFF2-40B4-BE49-F238E27FC236}">
                  <a16:creationId xmlns:a16="http://schemas.microsoft.com/office/drawing/2014/main" id="{72F7192F-5430-4DC5-A092-56BB8871CDA9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&lt;a&gt;</a:t>
              </a:r>
            </a:p>
          </p:txBody>
        </p:sp>
      </p:grpSp>
      <p:grpSp>
        <p:nvGrpSpPr>
          <p:cNvPr id="75" name="직사각형 25">
            <a:extLst>
              <a:ext uri="{FF2B5EF4-FFF2-40B4-BE49-F238E27FC236}">
                <a16:creationId xmlns:a16="http://schemas.microsoft.com/office/drawing/2014/main" id="{6B694547-4198-4096-A841-9206E61CF5DA}"/>
              </a:ext>
            </a:extLst>
          </p:cNvPr>
          <p:cNvGrpSpPr/>
          <p:nvPr/>
        </p:nvGrpSpPr>
        <p:grpSpPr>
          <a:xfrm>
            <a:off x="4639376" y="6120263"/>
            <a:ext cx="1489583" cy="1565453"/>
            <a:chOff x="0" y="0"/>
            <a:chExt cx="1228799" cy="324043"/>
          </a:xfrm>
        </p:grpSpPr>
        <p:sp>
          <p:nvSpPr>
            <p:cNvPr id="76" name="직사각형">
              <a:extLst>
                <a:ext uri="{FF2B5EF4-FFF2-40B4-BE49-F238E27FC236}">
                  <a16:creationId xmlns:a16="http://schemas.microsoft.com/office/drawing/2014/main" id="{3E08D554-4E99-4445-B66B-85824A28B6BF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77" name="&lt;a&gt;">
              <a:extLst>
                <a:ext uri="{FF2B5EF4-FFF2-40B4-BE49-F238E27FC236}">
                  <a16:creationId xmlns:a16="http://schemas.microsoft.com/office/drawing/2014/main" id="{351EDDDD-6CE0-4AA7-A59D-256A59598519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&lt;a&gt;</a:t>
              </a:r>
            </a:p>
          </p:txBody>
        </p:sp>
      </p:grpSp>
      <p:grpSp>
        <p:nvGrpSpPr>
          <p:cNvPr id="78" name="직사각형 25">
            <a:extLst>
              <a:ext uri="{FF2B5EF4-FFF2-40B4-BE49-F238E27FC236}">
                <a16:creationId xmlns:a16="http://schemas.microsoft.com/office/drawing/2014/main" id="{D9C3D3E0-CD53-4846-AEEF-DF60FB7903DA}"/>
              </a:ext>
            </a:extLst>
          </p:cNvPr>
          <p:cNvGrpSpPr/>
          <p:nvPr/>
        </p:nvGrpSpPr>
        <p:grpSpPr>
          <a:xfrm>
            <a:off x="6713685" y="6105895"/>
            <a:ext cx="1489583" cy="1565453"/>
            <a:chOff x="0" y="0"/>
            <a:chExt cx="1228799" cy="324043"/>
          </a:xfrm>
        </p:grpSpPr>
        <p:sp>
          <p:nvSpPr>
            <p:cNvPr id="79" name="직사각형">
              <a:extLst>
                <a:ext uri="{FF2B5EF4-FFF2-40B4-BE49-F238E27FC236}">
                  <a16:creationId xmlns:a16="http://schemas.microsoft.com/office/drawing/2014/main" id="{6144E6E0-3E13-4E14-BEFC-2DD085EA89C4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80" name="&lt;a&gt;">
              <a:extLst>
                <a:ext uri="{FF2B5EF4-FFF2-40B4-BE49-F238E27FC236}">
                  <a16:creationId xmlns:a16="http://schemas.microsoft.com/office/drawing/2014/main" id="{66FC0A7D-C76B-4A10-B03E-113246FE9DE7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&lt;a&gt;</a:t>
              </a:r>
            </a:p>
          </p:txBody>
        </p:sp>
      </p:grpSp>
      <p:grpSp>
        <p:nvGrpSpPr>
          <p:cNvPr id="81" name="직사각형 25">
            <a:extLst>
              <a:ext uri="{FF2B5EF4-FFF2-40B4-BE49-F238E27FC236}">
                <a16:creationId xmlns:a16="http://schemas.microsoft.com/office/drawing/2014/main" id="{158C6839-3ED7-4241-BFD6-37CDEF92FE04}"/>
              </a:ext>
            </a:extLst>
          </p:cNvPr>
          <p:cNvGrpSpPr/>
          <p:nvPr/>
        </p:nvGrpSpPr>
        <p:grpSpPr>
          <a:xfrm>
            <a:off x="8958194" y="6105895"/>
            <a:ext cx="1489583" cy="1565453"/>
            <a:chOff x="0" y="0"/>
            <a:chExt cx="1228799" cy="324043"/>
          </a:xfrm>
        </p:grpSpPr>
        <p:sp>
          <p:nvSpPr>
            <p:cNvPr id="82" name="직사각형">
              <a:extLst>
                <a:ext uri="{FF2B5EF4-FFF2-40B4-BE49-F238E27FC236}">
                  <a16:creationId xmlns:a16="http://schemas.microsoft.com/office/drawing/2014/main" id="{D9629073-BAED-4EE7-8127-16C04BDC9E17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83" name="&lt;a&gt;">
              <a:extLst>
                <a:ext uri="{FF2B5EF4-FFF2-40B4-BE49-F238E27FC236}">
                  <a16:creationId xmlns:a16="http://schemas.microsoft.com/office/drawing/2014/main" id="{430DCF0F-685A-48E8-B476-BE8ACB79BCA9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&lt;a&gt;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AutoShape 40"/>
          <p:cNvGrpSpPr/>
          <p:nvPr/>
        </p:nvGrpSpPr>
        <p:grpSpPr>
          <a:xfrm>
            <a:off x="823194" y="36745"/>
            <a:ext cx="11843517" cy="9575741"/>
            <a:chOff x="-1" y="0"/>
            <a:chExt cx="11843498" cy="9575681"/>
          </a:xfrm>
        </p:grpSpPr>
        <p:sp>
          <p:nvSpPr>
            <p:cNvPr id="253" name="직사각형"/>
            <p:cNvSpPr/>
            <p:nvPr/>
          </p:nvSpPr>
          <p:spPr>
            <a:xfrm>
              <a:off x="265990" y="502511"/>
              <a:ext cx="11577507" cy="907317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 w="317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54" name="#wrap"/>
            <p:cNvSpPr txBox="1"/>
            <p:nvPr/>
          </p:nvSpPr>
          <p:spPr>
            <a:xfrm>
              <a:off x="-1" y="0"/>
              <a:ext cx="473527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>
                  <a:solidFill>
                    <a:schemeClr val="bg1"/>
                  </a:solidFill>
                </a:rPr>
                <a:t>#wrap</a:t>
              </a:r>
            </a:p>
          </p:txBody>
        </p:sp>
      </p:grpSp>
      <p:pic>
        <p:nvPicPr>
          <p:cNvPr id="22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894" y="473110"/>
            <a:ext cx="12657830" cy="88521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1" name="직사각형 51"/>
          <p:cNvGrpSpPr/>
          <p:nvPr/>
        </p:nvGrpSpPr>
        <p:grpSpPr>
          <a:xfrm>
            <a:off x="2753508" y="7875124"/>
            <a:ext cx="8841084" cy="1332415"/>
            <a:chOff x="-1" y="0"/>
            <a:chExt cx="1228208" cy="322559"/>
          </a:xfrm>
        </p:grpSpPr>
        <p:sp>
          <p:nvSpPr>
            <p:cNvPr id="229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B5B5B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0" name="#footer"/>
            <p:cNvSpPr txBox="1"/>
            <p:nvPr/>
          </p:nvSpPr>
          <p:spPr>
            <a:xfrm>
              <a:off x="-1" y="0"/>
              <a:ext cx="1228208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>
                  <a:solidFill>
                    <a:schemeClr val="bg1"/>
                  </a:solidFill>
                </a:rPr>
                <a:t>#footer</a:t>
              </a:r>
            </a:p>
          </p:txBody>
        </p:sp>
      </p:grpSp>
      <p:grpSp>
        <p:nvGrpSpPr>
          <p:cNvPr id="234" name="직사각형 52"/>
          <p:cNvGrpSpPr/>
          <p:nvPr/>
        </p:nvGrpSpPr>
        <p:grpSpPr>
          <a:xfrm>
            <a:off x="165055" y="3890019"/>
            <a:ext cx="1228209" cy="322561"/>
            <a:chOff x="-1" y="0"/>
            <a:chExt cx="1228208" cy="322559"/>
          </a:xfrm>
        </p:grpSpPr>
        <p:sp>
          <p:nvSpPr>
            <p:cNvPr id="232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D72CA8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3" name=".spot"/>
            <p:cNvSpPr txBox="1"/>
            <p:nvPr/>
          </p:nvSpPr>
          <p:spPr>
            <a:xfrm>
              <a:off x="-1" y="0"/>
              <a:ext cx="1228208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>
                  <a:solidFill>
                    <a:schemeClr val="bg1"/>
                  </a:solidFill>
                </a:rPr>
                <a:t>.spot</a:t>
              </a:r>
            </a:p>
          </p:txBody>
        </p:sp>
      </p:grpSp>
      <p:grpSp>
        <p:nvGrpSpPr>
          <p:cNvPr id="237" name="직사각형 53"/>
          <p:cNvGrpSpPr/>
          <p:nvPr/>
        </p:nvGrpSpPr>
        <p:grpSpPr>
          <a:xfrm>
            <a:off x="150314" y="4343430"/>
            <a:ext cx="1228209" cy="322561"/>
            <a:chOff x="-1" y="0"/>
            <a:chExt cx="1228208" cy="322559"/>
          </a:xfrm>
        </p:grpSpPr>
        <p:sp>
          <p:nvSpPr>
            <p:cNvPr id="235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9775CD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6" name=".snb"/>
            <p:cNvSpPr txBox="1"/>
            <p:nvPr/>
          </p:nvSpPr>
          <p:spPr>
            <a:xfrm>
              <a:off x="-1" y="0"/>
              <a:ext cx="1228208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>
                  <a:solidFill>
                    <a:schemeClr val="bg1"/>
                  </a:solidFill>
                </a:rPr>
                <a:t>.snb</a:t>
              </a:r>
            </a:p>
          </p:txBody>
        </p:sp>
      </p:grpSp>
      <p:sp>
        <p:nvSpPr>
          <p:cNvPr id="238" name="직사각형"/>
          <p:cNvSpPr/>
          <p:nvPr/>
        </p:nvSpPr>
        <p:spPr>
          <a:xfrm>
            <a:off x="1041194" y="1020282"/>
            <a:ext cx="1564846" cy="5874293"/>
          </a:xfrm>
          <a:prstGeom prst="rect">
            <a:avLst/>
          </a:prstGeom>
          <a:solidFill>
            <a:schemeClr val="accent3">
              <a:lumMod val="40000"/>
              <a:lumOff val="60000"/>
              <a:alpha val="46000"/>
            </a:schemeClr>
          </a:solidFill>
          <a:ln w="12700" cap="flat">
            <a:noFill/>
            <a:miter lim="400000"/>
          </a:ln>
          <a:effectLst/>
        </p:spPr>
        <p:txBody>
          <a:bodyPr wrap="square" lIns="65023" tIns="65023" rIns="65023" bIns="65023" numCol="1" anchor="t">
            <a:noAutofit/>
          </a:bodyPr>
          <a:lstStyle/>
          <a:p>
            <a:pPr algn="l"/>
            <a:r>
              <a:rPr lang="en-US" altLang="ko-KR" sz="1600" b="0" dirty="0">
                <a:solidFill>
                  <a:schemeClr val="bg1"/>
                </a:solidFill>
              </a:rPr>
              <a:t>.</a:t>
            </a:r>
            <a:r>
              <a:rPr lang="en-US" altLang="ko-KR" sz="1600" b="0" dirty="0" err="1">
                <a:solidFill>
                  <a:schemeClr val="bg1"/>
                </a:solidFill>
              </a:rPr>
              <a:t>gnb</a:t>
            </a:r>
            <a:endParaRPr lang="en-US" altLang="ko-KR" sz="1600" b="0" dirty="0">
              <a:solidFill>
                <a:schemeClr val="bg1"/>
              </a:solidFill>
            </a:endParaRPr>
          </a:p>
        </p:txBody>
      </p:sp>
      <p:grpSp>
        <p:nvGrpSpPr>
          <p:cNvPr id="246" name="직사각형 56"/>
          <p:cNvGrpSpPr/>
          <p:nvPr/>
        </p:nvGrpSpPr>
        <p:grpSpPr>
          <a:xfrm>
            <a:off x="9398810" y="562557"/>
            <a:ext cx="2195782" cy="322561"/>
            <a:chOff x="-1" y="0"/>
            <a:chExt cx="1228208" cy="322559"/>
          </a:xfrm>
        </p:grpSpPr>
        <p:sp>
          <p:nvSpPr>
            <p:cNvPr id="244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213D8C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5" name=".search"/>
            <p:cNvSpPr txBox="1"/>
            <p:nvPr/>
          </p:nvSpPr>
          <p:spPr>
            <a:xfrm>
              <a:off x="-1" y="0"/>
              <a:ext cx="1228208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>
                  <a:solidFill>
                    <a:schemeClr val="bg1"/>
                  </a:solidFill>
                </a:rPr>
                <a:t>.search</a:t>
              </a:r>
            </a:p>
          </p:txBody>
        </p:sp>
      </p:grpSp>
      <p:grpSp>
        <p:nvGrpSpPr>
          <p:cNvPr id="249" name="직사각형 57"/>
          <p:cNvGrpSpPr/>
          <p:nvPr/>
        </p:nvGrpSpPr>
        <p:grpSpPr>
          <a:xfrm>
            <a:off x="2753509" y="473110"/>
            <a:ext cx="8805818" cy="7310806"/>
            <a:chOff x="-1" y="0"/>
            <a:chExt cx="1228208" cy="322559"/>
          </a:xfrm>
        </p:grpSpPr>
        <p:sp>
          <p:nvSpPr>
            <p:cNvPr id="247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8" name="#content"/>
            <p:cNvSpPr txBox="1"/>
            <p:nvPr/>
          </p:nvSpPr>
          <p:spPr>
            <a:xfrm>
              <a:off x="-1" y="0"/>
              <a:ext cx="1228208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#content</a:t>
              </a:r>
            </a:p>
          </p:txBody>
        </p:sp>
      </p:grpSp>
      <p:grpSp>
        <p:nvGrpSpPr>
          <p:cNvPr id="252" name="직사각형 58"/>
          <p:cNvGrpSpPr/>
          <p:nvPr/>
        </p:nvGrpSpPr>
        <p:grpSpPr>
          <a:xfrm>
            <a:off x="209090" y="5766503"/>
            <a:ext cx="1228209" cy="322561"/>
            <a:chOff x="-1" y="0"/>
            <a:chExt cx="1228208" cy="322559"/>
          </a:xfrm>
        </p:grpSpPr>
        <p:sp>
          <p:nvSpPr>
            <p:cNvPr id="250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2D53BD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1" name=".aside"/>
            <p:cNvSpPr txBox="1"/>
            <p:nvPr/>
          </p:nvSpPr>
          <p:spPr>
            <a:xfrm>
              <a:off x="-1" y="0"/>
              <a:ext cx="1228208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.aside</a:t>
              </a:r>
            </a:p>
          </p:txBody>
        </p:sp>
      </p:grpSp>
      <p:grpSp>
        <p:nvGrpSpPr>
          <p:cNvPr id="225" name="직사각형 49"/>
          <p:cNvGrpSpPr/>
          <p:nvPr/>
        </p:nvGrpSpPr>
        <p:grpSpPr>
          <a:xfrm>
            <a:off x="1089185" y="562557"/>
            <a:ext cx="1398712" cy="324957"/>
            <a:chOff x="-1" y="0"/>
            <a:chExt cx="1228208" cy="322559"/>
          </a:xfrm>
        </p:grpSpPr>
        <p:sp>
          <p:nvSpPr>
            <p:cNvPr id="223" name="직사각형"/>
            <p:cNvSpPr/>
            <p:nvPr/>
          </p:nvSpPr>
          <p:spPr>
            <a:xfrm>
              <a:off x="-1" y="0"/>
              <a:ext cx="1228208" cy="322559"/>
            </a:xfrm>
            <a:prstGeom prst="rect">
              <a:avLst/>
            </a:prstGeom>
            <a:solidFill>
              <a:srgbClr val="B5B5B5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4" name="#header"/>
            <p:cNvSpPr txBox="1"/>
            <p:nvPr/>
          </p:nvSpPr>
          <p:spPr>
            <a:xfrm>
              <a:off x="-1" y="0"/>
              <a:ext cx="1228208" cy="183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#header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894" y="473110"/>
            <a:ext cx="12657830" cy="88521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0" name="직사각형 18"/>
          <p:cNvGrpSpPr/>
          <p:nvPr/>
        </p:nvGrpSpPr>
        <p:grpSpPr>
          <a:xfrm>
            <a:off x="263627" y="2548390"/>
            <a:ext cx="1228801" cy="324044"/>
            <a:chOff x="0" y="0"/>
            <a:chExt cx="1228799" cy="324043"/>
          </a:xfrm>
        </p:grpSpPr>
        <p:sp>
          <p:nvSpPr>
            <p:cNvPr id="258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59" name="&lt;h6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&lt;h6&gt;</a:t>
              </a:r>
            </a:p>
          </p:txBody>
        </p:sp>
      </p:grpSp>
      <p:grpSp>
        <p:nvGrpSpPr>
          <p:cNvPr id="263" name="직사각형 19"/>
          <p:cNvGrpSpPr/>
          <p:nvPr/>
        </p:nvGrpSpPr>
        <p:grpSpPr>
          <a:xfrm>
            <a:off x="3134047" y="1760521"/>
            <a:ext cx="8244270" cy="5707440"/>
            <a:chOff x="0" y="0"/>
            <a:chExt cx="1228799" cy="324043"/>
          </a:xfrm>
        </p:grpSpPr>
        <p:sp>
          <p:nvSpPr>
            <p:cNvPr id="261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B5B5B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62" name="&lt;div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&lt;div&gt;</a:t>
              </a:r>
            </a:p>
          </p:txBody>
        </p:sp>
      </p:grpSp>
      <p:grpSp>
        <p:nvGrpSpPr>
          <p:cNvPr id="266" name="직사각형 20"/>
          <p:cNvGrpSpPr/>
          <p:nvPr/>
        </p:nvGrpSpPr>
        <p:grpSpPr>
          <a:xfrm>
            <a:off x="3809909" y="8244648"/>
            <a:ext cx="6820985" cy="954156"/>
            <a:chOff x="0" y="0"/>
            <a:chExt cx="1228799" cy="324043"/>
          </a:xfrm>
        </p:grpSpPr>
        <p:sp>
          <p:nvSpPr>
            <p:cNvPr id="264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EEEA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65" name="&lt;p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&lt;p&gt;</a:t>
              </a:r>
            </a:p>
          </p:txBody>
        </p:sp>
      </p:grpSp>
      <p:grpSp>
        <p:nvGrpSpPr>
          <p:cNvPr id="272" name="직사각형 38"/>
          <p:cNvGrpSpPr/>
          <p:nvPr/>
        </p:nvGrpSpPr>
        <p:grpSpPr>
          <a:xfrm>
            <a:off x="263627" y="4689787"/>
            <a:ext cx="1228801" cy="324044"/>
            <a:chOff x="0" y="0"/>
            <a:chExt cx="1228799" cy="324043"/>
          </a:xfrm>
        </p:grpSpPr>
        <p:sp>
          <p:nvSpPr>
            <p:cNvPr id="270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27AA6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71" name="&lt;ol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&lt;ol&gt;</a:t>
              </a:r>
            </a:p>
          </p:txBody>
        </p:sp>
      </p:grpSp>
      <p:grpSp>
        <p:nvGrpSpPr>
          <p:cNvPr id="275" name="직사각형 39"/>
          <p:cNvGrpSpPr/>
          <p:nvPr/>
        </p:nvGrpSpPr>
        <p:grpSpPr>
          <a:xfrm>
            <a:off x="1011051" y="955201"/>
            <a:ext cx="1573124" cy="6042470"/>
            <a:chOff x="0" y="0"/>
            <a:chExt cx="1228799" cy="324043"/>
          </a:xfrm>
        </p:grpSpPr>
        <p:sp>
          <p:nvSpPr>
            <p:cNvPr id="273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27AA9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274" name="&lt;ul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&lt;ul&gt;</a:t>
              </a:r>
            </a:p>
          </p:txBody>
        </p:sp>
      </p:grpSp>
      <p:grpSp>
        <p:nvGrpSpPr>
          <p:cNvPr id="278" name="직사각형 40"/>
          <p:cNvGrpSpPr/>
          <p:nvPr/>
        </p:nvGrpSpPr>
        <p:grpSpPr>
          <a:xfrm>
            <a:off x="263627" y="5454563"/>
            <a:ext cx="1228801" cy="324044"/>
            <a:chOff x="0" y="0"/>
            <a:chExt cx="1228799" cy="324043"/>
          </a:xfrm>
        </p:grpSpPr>
        <p:sp>
          <p:nvSpPr>
            <p:cNvPr id="276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213D8C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77" name="&lt;dl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&lt;dl&gt;</a:t>
              </a:r>
            </a:p>
          </p:txBody>
        </p:sp>
      </p:grpSp>
      <p:grpSp>
        <p:nvGrpSpPr>
          <p:cNvPr id="281" name="직사각형 41"/>
          <p:cNvGrpSpPr/>
          <p:nvPr/>
        </p:nvGrpSpPr>
        <p:grpSpPr>
          <a:xfrm>
            <a:off x="263627" y="6765483"/>
            <a:ext cx="1228801" cy="324045"/>
            <a:chOff x="0" y="0"/>
            <a:chExt cx="1228799" cy="324043"/>
          </a:xfrm>
        </p:grpSpPr>
        <p:sp>
          <p:nvSpPr>
            <p:cNvPr id="279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6F42B6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280" name="&lt;table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&lt;table&gt;</a:t>
              </a:r>
            </a:p>
          </p:txBody>
        </p:sp>
      </p:grpSp>
      <p:grpSp>
        <p:nvGrpSpPr>
          <p:cNvPr id="284" name="직사각형 42"/>
          <p:cNvGrpSpPr/>
          <p:nvPr/>
        </p:nvGrpSpPr>
        <p:grpSpPr>
          <a:xfrm>
            <a:off x="7559836" y="1291919"/>
            <a:ext cx="820839" cy="315238"/>
            <a:chOff x="0" y="0"/>
            <a:chExt cx="1228799" cy="324043"/>
          </a:xfrm>
        </p:grpSpPr>
        <p:sp>
          <p:nvSpPr>
            <p:cNvPr id="282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D72CA8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83" name="&lt;button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&lt;button&gt;</a:t>
              </a:r>
            </a:p>
          </p:txBody>
        </p:sp>
      </p:grpSp>
      <p:grpSp>
        <p:nvGrpSpPr>
          <p:cNvPr id="287" name="직사각형 43"/>
          <p:cNvGrpSpPr/>
          <p:nvPr/>
        </p:nvGrpSpPr>
        <p:grpSpPr>
          <a:xfrm>
            <a:off x="263629" y="5979387"/>
            <a:ext cx="1228801" cy="324044"/>
            <a:chOff x="0" y="0"/>
            <a:chExt cx="1228799" cy="324043"/>
          </a:xfrm>
        </p:grpSpPr>
        <p:sp>
          <p:nvSpPr>
            <p:cNvPr id="285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4F3A34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86" name="&lt;span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&lt;span&gt;</a:t>
              </a:r>
            </a:p>
          </p:txBody>
        </p:sp>
      </p:grpSp>
      <p:grpSp>
        <p:nvGrpSpPr>
          <p:cNvPr id="290" name="직사각형 44"/>
          <p:cNvGrpSpPr/>
          <p:nvPr/>
        </p:nvGrpSpPr>
        <p:grpSpPr>
          <a:xfrm>
            <a:off x="263627" y="7519675"/>
            <a:ext cx="1228801" cy="324045"/>
            <a:chOff x="0" y="0"/>
            <a:chExt cx="1228799" cy="324043"/>
          </a:xfrm>
        </p:grpSpPr>
        <p:sp>
          <p:nvSpPr>
            <p:cNvPr id="288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2939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89" name="&lt;input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&lt;input&gt;</a:t>
              </a:r>
            </a:p>
          </p:txBody>
        </p:sp>
      </p:grpSp>
      <p:grpSp>
        <p:nvGrpSpPr>
          <p:cNvPr id="293" name="직사각형 45"/>
          <p:cNvGrpSpPr/>
          <p:nvPr/>
        </p:nvGrpSpPr>
        <p:grpSpPr>
          <a:xfrm>
            <a:off x="3508968" y="1934348"/>
            <a:ext cx="1102789" cy="1013228"/>
            <a:chOff x="0" y="0"/>
            <a:chExt cx="1228801" cy="324044"/>
          </a:xfrm>
        </p:grpSpPr>
        <p:sp>
          <p:nvSpPr>
            <p:cNvPr id="291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92" name="&lt;h5&gt;"/>
            <p:cNvSpPr txBox="1"/>
            <p:nvPr/>
          </p:nvSpPr>
          <p:spPr>
            <a:xfrm>
              <a:off x="0" y="0"/>
              <a:ext cx="1228801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&lt;h</a:t>
              </a:r>
              <a:r>
                <a:rPr lang="en-US" altLang="ko-KR" dirty="0"/>
                <a:t>4</a:t>
              </a:r>
              <a:r>
                <a:rPr dirty="0"/>
                <a:t>&gt;</a:t>
              </a:r>
            </a:p>
          </p:txBody>
        </p:sp>
      </p:grpSp>
      <p:grpSp>
        <p:nvGrpSpPr>
          <p:cNvPr id="296" name="직사각형 46"/>
          <p:cNvGrpSpPr/>
          <p:nvPr/>
        </p:nvGrpSpPr>
        <p:grpSpPr>
          <a:xfrm>
            <a:off x="6468649" y="2074545"/>
            <a:ext cx="2182374" cy="275268"/>
            <a:chOff x="0" y="0"/>
            <a:chExt cx="1228801" cy="324044"/>
          </a:xfrm>
        </p:grpSpPr>
        <p:sp>
          <p:nvSpPr>
            <p:cNvPr id="294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95" name="&lt;h4&gt;"/>
            <p:cNvSpPr txBox="1"/>
            <p:nvPr/>
          </p:nvSpPr>
          <p:spPr>
            <a:xfrm>
              <a:off x="0" y="0"/>
              <a:ext cx="1228801" cy="217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/>
                <a:t>h5</a:t>
              </a:r>
              <a:r>
                <a:rPr dirty="0"/>
                <a:t>&gt;</a:t>
              </a:r>
            </a:p>
          </p:txBody>
        </p:sp>
      </p:grpSp>
      <p:grpSp>
        <p:nvGrpSpPr>
          <p:cNvPr id="299" name="직사각형 47"/>
          <p:cNvGrpSpPr/>
          <p:nvPr/>
        </p:nvGrpSpPr>
        <p:grpSpPr>
          <a:xfrm>
            <a:off x="3134047" y="1314669"/>
            <a:ext cx="4371984" cy="324046"/>
            <a:chOff x="0" y="0"/>
            <a:chExt cx="1228799" cy="324043"/>
          </a:xfrm>
        </p:grpSpPr>
        <p:sp>
          <p:nvSpPr>
            <p:cNvPr id="297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298" name="&lt;h3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&lt;h3&gt;</a:t>
              </a:r>
            </a:p>
          </p:txBody>
        </p:sp>
      </p:grpSp>
      <p:grpSp>
        <p:nvGrpSpPr>
          <p:cNvPr id="302" name="직사각형 48"/>
          <p:cNvGrpSpPr/>
          <p:nvPr/>
        </p:nvGrpSpPr>
        <p:grpSpPr>
          <a:xfrm>
            <a:off x="2776240" y="570574"/>
            <a:ext cx="2694257" cy="324045"/>
            <a:chOff x="0" y="0"/>
            <a:chExt cx="1228799" cy="324043"/>
          </a:xfrm>
        </p:grpSpPr>
        <p:sp>
          <p:nvSpPr>
            <p:cNvPr id="300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301" name="&lt;h2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&lt;h2&gt;</a:t>
              </a:r>
            </a:p>
          </p:txBody>
        </p:sp>
      </p:grpSp>
      <p:grpSp>
        <p:nvGrpSpPr>
          <p:cNvPr id="305" name="직사각형 49"/>
          <p:cNvGrpSpPr/>
          <p:nvPr/>
        </p:nvGrpSpPr>
        <p:grpSpPr>
          <a:xfrm>
            <a:off x="1114416" y="554795"/>
            <a:ext cx="1228801" cy="324044"/>
            <a:chOff x="0" y="0"/>
            <a:chExt cx="1228799" cy="324043"/>
          </a:xfrm>
        </p:grpSpPr>
        <p:sp>
          <p:nvSpPr>
            <p:cNvPr id="303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4B5A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304" name="&lt;h1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&lt;h1&gt;</a:t>
              </a:r>
            </a:p>
          </p:txBody>
        </p:sp>
      </p:grpSp>
      <p:grpSp>
        <p:nvGrpSpPr>
          <p:cNvPr id="308" name="직사각형 50"/>
          <p:cNvGrpSpPr/>
          <p:nvPr/>
        </p:nvGrpSpPr>
        <p:grpSpPr>
          <a:xfrm>
            <a:off x="263627" y="7922658"/>
            <a:ext cx="1228801" cy="324044"/>
            <a:chOff x="0" y="0"/>
            <a:chExt cx="1228799" cy="324043"/>
          </a:xfrm>
        </p:grpSpPr>
        <p:sp>
          <p:nvSpPr>
            <p:cNvPr id="306" name="직사각형"/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0070C0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307" name="&lt;select&gt;"/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&lt;select&gt;</a:t>
              </a:r>
            </a:p>
          </p:txBody>
        </p:sp>
      </p:grpSp>
      <p:grpSp>
        <p:nvGrpSpPr>
          <p:cNvPr id="54" name="직사각형 37">
            <a:extLst>
              <a:ext uri="{FF2B5EF4-FFF2-40B4-BE49-F238E27FC236}">
                <a16:creationId xmlns:a16="http://schemas.microsoft.com/office/drawing/2014/main" id="{39481469-429B-41E0-BE7A-971801AA1158}"/>
              </a:ext>
            </a:extLst>
          </p:cNvPr>
          <p:cNvGrpSpPr/>
          <p:nvPr/>
        </p:nvGrpSpPr>
        <p:grpSpPr>
          <a:xfrm>
            <a:off x="8093846" y="554796"/>
            <a:ext cx="469709" cy="339824"/>
            <a:chOff x="0" y="0"/>
            <a:chExt cx="1228799" cy="324043"/>
          </a:xfrm>
        </p:grpSpPr>
        <p:sp>
          <p:nvSpPr>
            <p:cNvPr id="55" name="직사각형">
              <a:extLst>
                <a:ext uri="{FF2B5EF4-FFF2-40B4-BE49-F238E27FC236}">
                  <a16:creationId xmlns:a16="http://schemas.microsoft.com/office/drawing/2014/main" id="{C7F68B3E-2133-40B9-B73F-7CD142D7C394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56" name="&lt;a&gt;">
              <a:extLst>
                <a:ext uri="{FF2B5EF4-FFF2-40B4-BE49-F238E27FC236}">
                  <a16:creationId xmlns:a16="http://schemas.microsoft.com/office/drawing/2014/main" id="{F73DFE17-2D09-4191-BCBF-CD7891AB2AD3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&lt;a&gt;</a:t>
              </a:r>
            </a:p>
          </p:txBody>
        </p:sp>
      </p:grpSp>
      <p:grpSp>
        <p:nvGrpSpPr>
          <p:cNvPr id="57" name="직사각형 37">
            <a:extLst>
              <a:ext uri="{FF2B5EF4-FFF2-40B4-BE49-F238E27FC236}">
                <a16:creationId xmlns:a16="http://schemas.microsoft.com/office/drawing/2014/main" id="{453528CA-18A2-4FD4-99F7-FF4C88E058D1}"/>
              </a:ext>
            </a:extLst>
          </p:cNvPr>
          <p:cNvGrpSpPr/>
          <p:nvPr/>
        </p:nvGrpSpPr>
        <p:grpSpPr>
          <a:xfrm>
            <a:off x="1114415" y="1049350"/>
            <a:ext cx="1318684" cy="5624293"/>
            <a:chOff x="0" y="0"/>
            <a:chExt cx="1228799" cy="324043"/>
          </a:xfrm>
        </p:grpSpPr>
        <p:sp>
          <p:nvSpPr>
            <p:cNvPr id="58" name="직사각형">
              <a:extLst>
                <a:ext uri="{FF2B5EF4-FFF2-40B4-BE49-F238E27FC236}">
                  <a16:creationId xmlns:a16="http://schemas.microsoft.com/office/drawing/2014/main" id="{63C0D37D-7647-45C1-A901-D06693FADCDF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59" name="&lt;a&gt;">
              <a:extLst>
                <a:ext uri="{FF2B5EF4-FFF2-40B4-BE49-F238E27FC236}">
                  <a16:creationId xmlns:a16="http://schemas.microsoft.com/office/drawing/2014/main" id="{3163E3D1-6407-4BED-B920-5516EF5A5125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/>
                <a:t>li</a:t>
              </a:r>
              <a:r>
                <a:rPr dirty="0"/>
                <a:t>&gt;</a:t>
              </a:r>
            </a:p>
          </p:txBody>
        </p:sp>
      </p:grpSp>
      <p:grpSp>
        <p:nvGrpSpPr>
          <p:cNvPr id="62" name="직사각형 37">
            <a:extLst>
              <a:ext uri="{FF2B5EF4-FFF2-40B4-BE49-F238E27FC236}">
                <a16:creationId xmlns:a16="http://schemas.microsoft.com/office/drawing/2014/main" id="{3B67276B-68DC-4315-85BD-D6C4570A9357}"/>
              </a:ext>
            </a:extLst>
          </p:cNvPr>
          <p:cNvGrpSpPr/>
          <p:nvPr/>
        </p:nvGrpSpPr>
        <p:grpSpPr>
          <a:xfrm>
            <a:off x="1182061" y="2762907"/>
            <a:ext cx="1168526" cy="2413323"/>
            <a:chOff x="0" y="0"/>
            <a:chExt cx="1228801" cy="324044"/>
          </a:xfrm>
        </p:grpSpPr>
        <p:sp>
          <p:nvSpPr>
            <p:cNvPr id="63" name="직사각형">
              <a:extLst>
                <a:ext uri="{FF2B5EF4-FFF2-40B4-BE49-F238E27FC236}">
                  <a16:creationId xmlns:a16="http://schemas.microsoft.com/office/drawing/2014/main" id="{3D968AB0-8AB7-4AA7-9D06-637C16D312F2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64" name="&lt;a&gt;">
              <a:extLst>
                <a:ext uri="{FF2B5EF4-FFF2-40B4-BE49-F238E27FC236}">
                  <a16:creationId xmlns:a16="http://schemas.microsoft.com/office/drawing/2014/main" id="{D79C0ED1-3927-48F2-9DDB-1D6C56366B36}"/>
                </a:ext>
              </a:extLst>
            </p:cNvPr>
            <p:cNvSpPr txBox="1"/>
            <p:nvPr/>
          </p:nvSpPr>
          <p:spPr>
            <a:xfrm>
              <a:off x="0" y="0"/>
              <a:ext cx="1228801" cy="24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/>
                <a:t>li</a:t>
              </a:r>
              <a:r>
                <a:rPr dirty="0"/>
                <a:t>&gt;</a:t>
              </a:r>
            </a:p>
          </p:txBody>
        </p:sp>
      </p:grpSp>
      <p:grpSp>
        <p:nvGrpSpPr>
          <p:cNvPr id="65" name="직사각형 46">
            <a:extLst>
              <a:ext uri="{FF2B5EF4-FFF2-40B4-BE49-F238E27FC236}">
                <a16:creationId xmlns:a16="http://schemas.microsoft.com/office/drawing/2014/main" id="{7AA08E03-9611-4204-89BF-880EA8A1D43F}"/>
              </a:ext>
            </a:extLst>
          </p:cNvPr>
          <p:cNvGrpSpPr/>
          <p:nvPr/>
        </p:nvGrpSpPr>
        <p:grpSpPr>
          <a:xfrm>
            <a:off x="6414852" y="3569761"/>
            <a:ext cx="2562177" cy="275269"/>
            <a:chOff x="0" y="0"/>
            <a:chExt cx="1228801" cy="324044"/>
          </a:xfrm>
        </p:grpSpPr>
        <p:sp>
          <p:nvSpPr>
            <p:cNvPr id="66" name="직사각형">
              <a:extLst>
                <a:ext uri="{FF2B5EF4-FFF2-40B4-BE49-F238E27FC236}">
                  <a16:creationId xmlns:a16="http://schemas.microsoft.com/office/drawing/2014/main" id="{039C0072-5FC5-4719-9FDF-58A263ACBA9B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67" name="&lt;h4&gt;">
              <a:extLst>
                <a:ext uri="{FF2B5EF4-FFF2-40B4-BE49-F238E27FC236}">
                  <a16:creationId xmlns:a16="http://schemas.microsoft.com/office/drawing/2014/main" id="{B6377BEE-79D4-40A0-80B6-6A198E4DCB5A}"/>
                </a:ext>
              </a:extLst>
            </p:cNvPr>
            <p:cNvSpPr txBox="1"/>
            <p:nvPr/>
          </p:nvSpPr>
          <p:spPr>
            <a:xfrm>
              <a:off x="0" y="0"/>
              <a:ext cx="1228801" cy="217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/>
                <a:t>h5</a:t>
              </a:r>
              <a:r>
                <a:rPr dirty="0"/>
                <a:t>&gt;</a:t>
              </a:r>
            </a:p>
          </p:txBody>
        </p:sp>
      </p:grpSp>
      <p:grpSp>
        <p:nvGrpSpPr>
          <p:cNvPr id="68" name="직사각형 46">
            <a:extLst>
              <a:ext uri="{FF2B5EF4-FFF2-40B4-BE49-F238E27FC236}">
                <a16:creationId xmlns:a16="http://schemas.microsoft.com/office/drawing/2014/main" id="{30158EBC-F73F-4716-9BB6-70131B315C29}"/>
              </a:ext>
            </a:extLst>
          </p:cNvPr>
          <p:cNvGrpSpPr/>
          <p:nvPr/>
        </p:nvGrpSpPr>
        <p:grpSpPr>
          <a:xfrm>
            <a:off x="6435353" y="5002838"/>
            <a:ext cx="2541673" cy="316009"/>
            <a:chOff x="0" y="0"/>
            <a:chExt cx="1228801" cy="324044"/>
          </a:xfrm>
        </p:grpSpPr>
        <p:sp>
          <p:nvSpPr>
            <p:cNvPr id="69" name="직사각형">
              <a:extLst>
                <a:ext uri="{FF2B5EF4-FFF2-40B4-BE49-F238E27FC236}">
                  <a16:creationId xmlns:a16="http://schemas.microsoft.com/office/drawing/2014/main" id="{6F554094-71C1-4CD3-B5DE-9301564E170C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70" name="&lt;h4&gt;">
              <a:extLst>
                <a:ext uri="{FF2B5EF4-FFF2-40B4-BE49-F238E27FC236}">
                  <a16:creationId xmlns:a16="http://schemas.microsoft.com/office/drawing/2014/main" id="{4C54FF8D-A958-49F2-94EA-C5445B31F972}"/>
                </a:ext>
              </a:extLst>
            </p:cNvPr>
            <p:cNvSpPr txBox="1"/>
            <p:nvPr/>
          </p:nvSpPr>
          <p:spPr>
            <a:xfrm>
              <a:off x="0" y="0"/>
              <a:ext cx="1228801" cy="189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/>
                <a:t>h5</a:t>
              </a:r>
              <a:r>
                <a:rPr dirty="0"/>
                <a:t>&gt;</a:t>
              </a:r>
            </a:p>
          </p:txBody>
        </p:sp>
      </p:grpSp>
      <p:grpSp>
        <p:nvGrpSpPr>
          <p:cNvPr id="71" name="직사각형 46">
            <a:extLst>
              <a:ext uri="{FF2B5EF4-FFF2-40B4-BE49-F238E27FC236}">
                <a16:creationId xmlns:a16="http://schemas.microsoft.com/office/drawing/2014/main" id="{039E49C4-BC68-422B-9742-8DBFDBE9749F}"/>
              </a:ext>
            </a:extLst>
          </p:cNvPr>
          <p:cNvGrpSpPr/>
          <p:nvPr/>
        </p:nvGrpSpPr>
        <p:grpSpPr>
          <a:xfrm>
            <a:off x="6435357" y="6490216"/>
            <a:ext cx="2947186" cy="275268"/>
            <a:chOff x="0" y="0"/>
            <a:chExt cx="1228801" cy="324044"/>
          </a:xfrm>
        </p:grpSpPr>
        <p:sp>
          <p:nvSpPr>
            <p:cNvPr id="72" name="직사각형">
              <a:extLst>
                <a:ext uri="{FF2B5EF4-FFF2-40B4-BE49-F238E27FC236}">
                  <a16:creationId xmlns:a16="http://schemas.microsoft.com/office/drawing/2014/main" id="{96664E44-068B-4B4D-8767-35F8342F8F15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73" name="&lt;h4&gt;">
              <a:extLst>
                <a:ext uri="{FF2B5EF4-FFF2-40B4-BE49-F238E27FC236}">
                  <a16:creationId xmlns:a16="http://schemas.microsoft.com/office/drawing/2014/main" id="{F213DF6E-67E9-43A3-8A43-07197896C658}"/>
                </a:ext>
              </a:extLst>
            </p:cNvPr>
            <p:cNvSpPr txBox="1"/>
            <p:nvPr/>
          </p:nvSpPr>
          <p:spPr>
            <a:xfrm>
              <a:off x="0" y="0"/>
              <a:ext cx="1228801" cy="217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/>
                <a:t>h5</a:t>
              </a:r>
              <a:r>
                <a:rPr dirty="0"/>
                <a:t>&gt;</a:t>
              </a:r>
            </a:p>
          </p:txBody>
        </p:sp>
      </p:grpSp>
      <p:grpSp>
        <p:nvGrpSpPr>
          <p:cNvPr id="74" name="직사각형 37">
            <a:extLst>
              <a:ext uri="{FF2B5EF4-FFF2-40B4-BE49-F238E27FC236}">
                <a16:creationId xmlns:a16="http://schemas.microsoft.com/office/drawing/2014/main" id="{461C84CD-8CB0-464E-A725-6489365C841C}"/>
              </a:ext>
            </a:extLst>
          </p:cNvPr>
          <p:cNvGrpSpPr/>
          <p:nvPr/>
        </p:nvGrpSpPr>
        <p:grpSpPr>
          <a:xfrm>
            <a:off x="5224157" y="1912449"/>
            <a:ext cx="4671357" cy="1013678"/>
            <a:chOff x="0" y="0"/>
            <a:chExt cx="1228799" cy="324043"/>
          </a:xfrm>
        </p:grpSpPr>
        <p:sp>
          <p:nvSpPr>
            <p:cNvPr id="75" name="직사각형">
              <a:extLst>
                <a:ext uri="{FF2B5EF4-FFF2-40B4-BE49-F238E27FC236}">
                  <a16:creationId xmlns:a16="http://schemas.microsoft.com/office/drawing/2014/main" id="{1C312EFE-D024-4BA0-898F-95B2FCDD963C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76" name="&lt;a&gt;">
              <a:extLst>
                <a:ext uri="{FF2B5EF4-FFF2-40B4-BE49-F238E27FC236}">
                  <a16:creationId xmlns:a16="http://schemas.microsoft.com/office/drawing/2014/main" id="{6F2FA9CF-10FD-42D2-9CC8-FF7C6255681E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&lt;a&gt;</a:t>
              </a:r>
            </a:p>
          </p:txBody>
        </p:sp>
      </p:grpSp>
      <p:grpSp>
        <p:nvGrpSpPr>
          <p:cNvPr id="77" name="직사각형 37">
            <a:extLst>
              <a:ext uri="{FF2B5EF4-FFF2-40B4-BE49-F238E27FC236}">
                <a16:creationId xmlns:a16="http://schemas.microsoft.com/office/drawing/2014/main" id="{CCA18212-51A9-4D2C-A83C-EB4ED73928B9}"/>
              </a:ext>
            </a:extLst>
          </p:cNvPr>
          <p:cNvGrpSpPr/>
          <p:nvPr/>
        </p:nvGrpSpPr>
        <p:grpSpPr>
          <a:xfrm>
            <a:off x="5224165" y="3369078"/>
            <a:ext cx="4671357" cy="1013678"/>
            <a:chOff x="0" y="0"/>
            <a:chExt cx="1228799" cy="324043"/>
          </a:xfrm>
        </p:grpSpPr>
        <p:sp>
          <p:nvSpPr>
            <p:cNvPr id="78" name="직사각형">
              <a:extLst>
                <a:ext uri="{FF2B5EF4-FFF2-40B4-BE49-F238E27FC236}">
                  <a16:creationId xmlns:a16="http://schemas.microsoft.com/office/drawing/2014/main" id="{E58233F4-06D9-45DB-A0BA-EC0480D4C2E3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79" name="&lt;a&gt;">
              <a:extLst>
                <a:ext uri="{FF2B5EF4-FFF2-40B4-BE49-F238E27FC236}">
                  <a16:creationId xmlns:a16="http://schemas.microsoft.com/office/drawing/2014/main" id="{2713A74C-F91F-424D-BEE7-6371C24510A7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&lt;a&gt;</a:t>
              </a:r>
            </a:p>
          </p:txBody>
        </p:sp>
      </p:grpSp>
      <p:grpSp>
        <p:nvGrpSpPr>
          <p:cNvPr id="80" name="직사각형 37">
            <a:extLst>
              <a:ext uri="{FF2B5EF4-FFF2-40B4-BE49-F238E27FC236}">
                <a16:creationId xmlns:a16="http://schemas.microsoft.com/office/drawing/2014/main" id="{13D4C46D-4890-427A-8496-E6A959E44700}"/>
              </a:ext>
            </a:extLst>
          </p:cNvPr>
          <p:cNvGrpSpPr/>
          <p:nvPr/>
        </p:nvGrpSpPr>
        <p:grpSpPr>
          <a:xfrm>
            <a:off x="5224165" y="4837797"/>
            <a:ext cx="4671357" cy="1013678"/>
            <a:chOff x="0" y="0"/>
            <a:chExt cx="1228799" cy="324043"/>
          </a:xfrm>
        </p:grpSpPr>
        <p:sp>
          <p:nvSpPr>
            <p:cNvPr id="81" name="직사각형">
              <a:extLst>
                <a:ext uri="{FF2B5EF4-FFF2-40B4-BE49-F238E27FC236}">
                  <a16:creationId xmlns:a16="http://schemas.microsoft.com/office/drawing/2014/main" id="{D550F385-C293-4E67-A507-A05D70CA163F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82" name="&lt;a&gt;">
              <a:extLst>
                <a:ext uri="{FF2B5EF4-FFF2-40B4-BE49-F238E27FC236}">
                  <a16:creationId xmlns:a16="http://schemas.microsoft.com/office/drawing/2014/main" id="{849FEFBC-E224-4434-8802-24897A8AE649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&lt;a&gt;</a:t>
              </a:r>
            </a:p>
          </p:txBody>
        </p:sp>
      </p:grpSp>
      <p:grpSp>
        <p:nvGrpSpPr>
          <p:cNvPr id="83" name="직사각형 37">
            <a:extLst>
              <a:ext uri="{FF2B5EF4-FFF2-40B4-BE49-F238E27FC236}">
                <a16:creationId xmlns:a16="http://schemas.microsoft.com/office/drawing/2014/main" id="{9B57659A-4DF4-45DE-B148-D9C648D98C06}"/>
              </a:ext>
            </a:extLst>
          </p:cNvPr>
          <p:cNvGrpSpPr/>
          <p:nvPr/>
        </p:nvGrpSpPr>
        <p:grpSpPr>
          <a:xfrm>
            <a:off x="5224165" y="6248775"/>
            <a:ext cx="4671357" cy="1013678"/>
            <a:chOff x="0" y="0"/>
            <a:chExt cx="1228799" cy="324043"/>
          </a:xfrm>
        </p:grpSpPr>
        <p:sp>
          <p:nvSpPr>
            <p:cNvPr id="84" name="직사각형">
              <a:extLst>
                <a:ext uri="{FF2B5EF4-FFF2-40B4-BE49-F238E27FC236}">
                  <a16:creationId xmlns:a16="http://schemas.microsoft.com/office/drawing/2014/main" id="{025B9F01-1FAA-430F-B020-527B92EB0D87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85" name="&lt;a&gt;">
              <a:extLst>
                <a:ext uri="{FF2B5EF4-FFF2-40B4-BE49-F238E27FC236}">
                  <a16:creationId xmlns:a16="http://schemas.microsoft.com/office/drawing/2014/main" id="{04BB68D6-B7AD-43A7-A7F8-234AFE707F40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&lt;a&gt;</a:t>
              </a:r>
            </a:p>
          </p:txBody>
        </p:sp>
      </p:grpSp>
      <p:grpSp>
        <p:nvGrpSpPr>
          <p:cNvPr id="86" name="직사각형 42">
            <a:extLst>
              <a:ext uri="{FF2B5EF4-FFF2-40B4-BE49-F238E27FC236}">
                <a16:creationId xmlns:a16="http://schemas.microsoft.com/office/drawing/2014/main" id="{FE3CE510-2B60-4771-B918-1B56B8B1CAF3}"/>
              </a:ext>
            </a:extLst>
          </p:cNvPr>
          <p:cNvGrpSpPr/>
          <p:nvPr/>
        </p:nvGrpSpPr>
        <p:grpSpPr>
          <a:xfrm>
            <a:off x="9460333" y="1291918"/>
            <a:ext cx="1695347" cy="357933"/>
            <a:chOff x="0" y="0"/>
            <a:chExt cx="1228799" cy="324043"/>
          </a:xfrm>
        </p:grpSpPr>
        <p:sp>
          <p:nvSpPr>
            <p:cNvPr id="87" name="직사각형">
              <a:extLst>
                <a:ext uri="{FF2B5EF4-FFF2-40B4-BE49-F238E27FC236}">
                  <a16:creationId xmlns:a16="http://schemas.microsoft.com/office/drawing/2014/main" id="{2F2EDC21-E16A-48B5-BCA6-8A7A50DDF68B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D72CA8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88" name="&lt;button&gt;">
              <a:extLst>
                <a:ext uri="{FF2B5EF4-FFF2-40B4-BE49-F238E27FC236}">
                  <a16:creationId xmlns:a16="http://schemas.microsoft.com/office/drawing/2014/main" id="{E7BFEF6D-8740-490C-8988-B6DF8CE99CD8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&lt;button&gt;</a:t>
              </a:r>
            </a:p>
          </p:txBody>
        </p:sp>
      </p:grpSp>
      <p:grpSp>
        <p:nvGrpSpPr>
          <p:cNvPr id="89" name="직사각형 39">
            <a:extLst>
              <a:ext uri="{FF2B5EF4-FFF2-40B4-BE49-F238E27FC236}">
                <a16:creationId xmlns:a16="http://schemas.microsoft.com/office/drawing/2014/main" id="{6005A67A-B42E-45C4-8928-B199AC49F0F8}"/>
              </a:ext>
            </a:extLst>
          </p:cNvPr>
          <p:cNvGrpSpPr/>
          <p:nvPr/>
        </p:nvGrpSpPr>
        <p:grpSpPr>
          <a:xfrm>
            <a:off x="4533479" y="7877577"/>
            <a:ext cx="5302283" cy="326027"/>
            <a:chOff x="0" y="0"/>
            <a:chExt cx="1228799" cy="324043"/>
          </a:xfrm>
        </p:grpSpPr>
        <p:sp>
          <p:nvSpPr>
            <p:cNvPr id="90" name="직사각형">
              <a:extLst>
                <a:ext uri="{FF2B5EF4-FFF2-40B4-BE49-F238E27FC236}">
                  <a16:creationId xmlns:a16="http://schemas.microsoft.com/office/drawing/2014/main" id="{1A54068B-24BB-4BCE-AF6D-9DC55AD59C2E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27AA9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91" name="&lt;ul&gt;">
              <a:extLst>
                <a:ext uri="{FF2B5EF4-FFF2-40B4-BE49-F238E27FC236}">
                  <a16:creationId xmlns:a16="http://schemas.microsoft.com/office/drawing/2014/main" id="{F84044C9-EDD6-4710-AF30-F9CAF95D2092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&lt;ul&gt;</a:t>
              </a:r>
            </a:p>
          </p:txBody>
        </p:sp>
      </p:grpSp>
      <p:grpSp>
        <p:nvGrpSpPr>
          <p:cNvPr id="92" name="직사각형 37">
            <a:extLst>
              <a:ext uri="{FF2B5EF4-FFF2-40B4-BE49-F238E27FC236}">
                <a16:creationId xmlns:a16="http://schemas.microsoft.com/office/drawing/2014/main" id="{015DE98B-80AA-4427-B41B-4E66D5596FA0}"/>
              </a:ext>
            </a:extLst>
          </p:cNvPr>
          <p:cNvGrpSpPr/>
          <p:nvPr/>
        </p:nvGrpSpPr>
        <p:grpSpPr>
          <a:xfrm>
            <a:off x="4679651" y="7950554"/>
            <a:ext cx="5156119" cy="253051"/>
            <a:chOff x="0" y="0"/>
            <a:chExt cx="1228801" cy="324044"/>
          </a:xfrm>
        </p:grpSpPr>
        <p:sp>
          <p:nvSpPr>
            <p:cNvPr id="93" name="직사각형">
              <a:extLst>
                <a:ext uri="{FF2B5EF4-FFF2-40B4-BE49-F238E27FC236}">
                  <a16:creationId xmlns:a16="http://schemas.microsoft.com/office/drawing/2014/main" id="{1AC4349D-22DC-4F08-A7D1-4DDDE0EB0050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94" name="&lt;a&gt;">
              <a:extLst>
                <a:ext uri="{FF2B5EF4-FFF2-40B4-BE49-F238E27FC236}">
                  <a16:creationId xmlns:a16="http://schemas.microsoft.com/office/drawing/2014/main" id="{F37E2C66-CA83-45C2-AB93-7FEBE795904B}"/>
                </a:ext>
              </a:extLst>
            </p:cNvPr>
            <p:cNvSpPr txBox="1"/>
            <p:nvPr/>
          </p:nvSpPr>
          <p:spPr>
            <a:xfrm>
              <a:off x="0" y="0"/>
              <a:ext cx="1228801" cy="24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</a:t>
              </a:r>
              <a:r>
                <a:rPr lang="en-US" dirty="0"/>
                <a:t>li</a:t>
              </a:r>
              <a:r>
                <a:rPr dirty="0"/>
                <a:t>&gt;</a:t>
              </a:r>
            </a:p>
          </p:txBody>
        </p:sp>
      </p:grpSp>
      <p:grpSp>
        <p:nvGrpSpPr>
          <p:cNvPr id="95" name="직사각형 37">
            <a:extLst>
              <a:ext uri="{FF2B5EF4-FFF2-40B4-BE49-F238E27FC236}">
                <a16:creationId xmlns:a16="http://schemas.microsoft.com/office/drawing/2014/main" id="{375CFEFA-0B51-4CBA-B622-E977D0A3B5F1}"/>
              </a:ext>
            </a:extLst>
          </p:cNvPr>
          <p:cNvGrpSpPr/>
          <p:nvPr/>
        </p:nvGrpSpPr>
        <p:grpSpPr>
          <a:xfrm>
            <a:off x="4920509" y="7980265"/>
            <a:ext cx="4915261" cy="266438"/>
            <a:chOff x="0" y="0"/>
            <a:chExt cx="1228799" cy="324043"/>
          </a:xfrm>
        </p:grpSpPr>
        <p:sp>
          <p:nvSpPr>
            <p:cNvPr id="96" name="직사각형">
              <a:extLst>
                <a:ext uri="{FF2B5EF4-FFF2-40B4-BE49-F238E27FC236}">
                  <a16:creationId xmlns:a16="http://schemas.microsoft.com/office/drawing/2014/main" id="{9A2B8BF1-BADF-4840-BB18-F6A75EB9BA90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CBEE2E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97" name="&lt;a&gt;">
              <a:extLst>
                <a:ext uri="{FF2B5EF4-FFF2-40B4-BE49-F238E27FC236}">
                  <a16:creationId xmlns:a16="http://schemas.microsoft.com/office/drawing/2014/main" id="{BEB71230-9ABC-43EB-A992-C7FDBAF8039D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t>&lt;a&gt;</a:t>
              </a:r>
            </a:p>
          </p:txBody>
        </p:sp>
      </p:grpSp>
      <p:grpSp>
        <p:nvGrpSpPr>
          <p:cNvPr id="98" name="직사각형 45">
            <a:extLst>
              <a:ext uri="{FF2B5EF4-FFF2-40B4-BE49-F238E27FC236}">
                <a16:creationId xmlns:a16="http://schemas.microsoft.com/office/drawing/2014/main" id="{03109E11-002B-4061-A2A5-8C8F05ED4455}"/>
              </a:ext>
            </a:extLst>
          </p:cNvPr>
          <p:cNvGrpSpPr/>
          <p:nvPr/>
        </p:nvGrpSpPr>
        <p:grpSpPr>
          <a:xfrm>
            <a:off x="3541274" y="3418665"/>
            <a:ext cx="1102789" cy="1013228"/>
            <a:chOff x="0" y="0"/>
            <a:chExt cx="1228801" cy="324044"/>
          </a:xfrm>
        </p:grpSpPr>
        <p:sp>
          <p:nvSpPr>
            <p:cNvPr id="99" name="직사각형">
              <a:extLst>
                <a:ext uri="{FF2B5EF4-FFF2-40B4-BE49-F238E27FC236}">
                  <a16:creationId xmlns:a16="http://schemas.microsoft.com/office/drawing/2014/main" id="{D3A9E14A-216D-456D-9687-C4C0B1E69AEA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00" name="&lt;h5&gt;">
              <a:extLst>
                <a:ext uri="{FF2B5EF4-FFF2-40B4-BE49-F238E27FC236}">
                  <a16:creationId xmlns:a16="http://schemas.microsoft.com/office/drawing/2014/main" id="{2B67D9E5-A97F-4334-BA72-477F1512E289}"/>
                </a:ext>
              </a:extLst>
            </p:cNvPr>
            <p:cNvSpPr txBox="1"/>
            <p:nvPr/>
          </p:nvSpPr>
          <p:spPr>
            <a:xfrm>
              <a:off x="0" y="0"/>
              <a:ext cx="1228801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&lt;h</a:t>
              </a:r>
              <a:r>
                <a:rPr lang="en-US" altLang="ko-KR" dirty="0"/>
                <a:t>4</a:t>
              </a:r>
              <a:r>
                <a:rPr dirty="0"/>
                <a:t>&gt;</a:t>
              </a:r>
            </a:p>
          </p:txBody>
        </p:sp>
      </p:grpSp>
      <p:grpSp>
        <p:nvGrpSpPr>
          <p:cNvPr id="101" name="직사각형 45">
            <a:extLst>
              <a:ext uri="{FF2B5EF4-FFF2-40B4-BE49-F238E27FC236}">
                <a16:creationId xmlns:a16="http://schemas.microsoft.com/office/drawing/2014/main" id="{EFD75E4D-F4E6-44DB-8754-8961BFB0EF45}"/>
              </a:ext>
            </a:extLst>
          </p:cNvPr>
          <p:cNvGrpSpPr/>
          <p:nvPr/>
        </p:nvGrpSpPr>
        <p:grpSpPr>
          <a:xfrm>
            <a:off x="3565458" y="4861980"/>
            <a:ext cx="1102789" cy="1013228"/>
            <a:chOff x="0" y="0"/>
            <a:chExt cx="1228801" cy="324044"/>
          </a:xfrm>
        </p:grpSpPr>
        <p:sp>
          <p:nvSpPr>
            <p:cNvPr id="102" name="직사각형">
              <a:extLst>
                <a:ext uri="{FF2B5EF4-FFF2-40B4-BE49-F238E27FC236}">
                  <a16:creationId xmlns:a16="http://schemas.microsoft.com/office/drawing/2014/main" id="{DD5767EA-A244-4302-8366-6723AA6B9C68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03" name="&lt;h5&gt;">
              <a:extLst>
                <a:ext uri="{FF2B5EF4-FFF2-40B4-BE49-F238E27FC236}">
                  <a16:creationId xmlns:a16="http://schemas.microsoft.com/office/drawing/2014/main" id="{47564138-D4AD-4FC4-AA29-E47F48E4E9F1}"/>
                </a:ext>
              </a:extLst>
            </p:cNvPr>
            <p:cNvSpPr txBox="1"/>
            <p:nvPr/>
          </p:nvSpPr>
          <p:spPr>
            <a:xfrm>
              <a:off x="0" y="0"/>
              <a:ext cx="1228801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&lt;h</a:t>
              </a:r>
              <a:r>
                <a:rPr lang="en-US" altLang="ko-KR" dirty="0"/>
                <a:t>4</a:t>
              </a:r>
              <a:r>
                <a:rPr dirty="0"/>
                <a:t>&gt;</a:t>
              </a:r>
            </a:p>
          </p:txBody>
        </p:sp>
      </p:grpSp>
      <p:grpSp>
        <p:nvGrpSpPr>
          <p:cNvPr id="104" name="직사각형 45">
            <a:extLst>
              <a:ext uri="{FF2B5EF4-FFF2-40B4-BE49-F238E27FC236}">
                <a16:creationId xmlns:a16="http://schemas.microsoft.com/office/drawing/2014/main" id="{A73EA5DE-7129-404F-9BD8-1FCDBED77247}"/>
              </a:ext>
            </a:extLst>
          </p:cNvPr>
          <p:cNvGrpSpPr/>
          <p:nvPr/>
        </p:nvGrpSpPr>
        <p:grpSpPr>
          <a:xfrm>
            <a:off x="3442335" y="6296372"/>
            <a:ext cx="1102789" cy="1013228"/>
            <a:chOff x="0" y="0"/>
            <a:chExt cx="1228801" cy="324044"/>
          </a:xfrm>
        </p:grpSpPr>
        <p:sp>
          <p:nvSpPr>
            <p:cNvPr id="105" name="직사각형">
              <a:extLst>
                <a:ext uri="{FF2B5EF4-FFF2-40B4-BE49-F238E27FC236}">
                  <a16:creationId xmlns:a16="http://schemas.microsoft.com/office/drawing/2014/main" id="{C9679DDC-B07F-4844-A6BE-9516AAF4EE9F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FC8045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06" name="&lt;h5&gt;">
              <a:extLst>
                <a:ext uri="{FF2B5EF4-FFF2-40B4-BE49-F238E27FC236}">
                  <a16:creationId xmlns:a16="http://schemas.microsoft.com/office/drawing/2014/main" id="{C468D4FB-CA84-456E-B7F3-5CA6E613BBF7}"/>
                </a:ext>
              </a:extLst>
            </p:cNvPr>
            <p:cNvSpPr txBox="1"/>
            <p:nvPr/>
          </p:nvSpPr>
          <p:spPr>
            <a:xfrm>
              <a:off x="0" y="0"/>
              <a:ext cx="1228801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&lt;h</a:t>
              </a:r>
              <a:r>
                <a:rPr lang="en-US" altLang="ko-KR" dirty="0"/>
                <a:t>4</a:t>
              </a:r>
              <a:r>
                <a:rPr dirty="0"/>
                <a:t>&gt;</a:t>
              </a:r>
            </a:p>
          </p:txBody>
        </p:sp>
      </p:grpSp>
      <p:grpSp>
        <p:nvGrpSpPr>
          <p:cNvPr id="107" name="직사각형 42">
            <a:extLst>
              <a:ext uri="{FF2B5EF4-FFF2-40B4-BE49-F238E27FC236}">
                <a16:creationId xmlns:a16="http://schemas.microsoft.com/office/drawing/2014/main" id="{9BB3DCB2-5EB0-4949-B67D-CD53C5E41C06}"/>
              </a:ext>
            </a:extLst>
          </p:cNvPr>
          <p:cNvGrpSpPr/>
          <p:nvPr/>
        </p:nvGrpSpPr>
        <p:grpSpPr>
          <a:xfrm>
            <a:off x="9371340" y="553630"/>
            <a:ext cx="2181905" cy="357933"/>
            <a:chOff x="0" y="0"/>
            <a:chExt cx="1228799" cy="324043"/>
          </a:xfrm>
        </p:grpSpPr>
        <p:sp>
          <p:nvSpPr>
            <p:cNvPr id="108" name="직사각형">
              <a:extLst>
                <a:ext uri="{FF2B5EF4-FFF2-40B4-BE49-F238E27FC236}">
                  <a16:creationId xmlns:a16="http://schemas.microsoft.com/office/drawing/2014/main" id="{26A04534-BE86-4604-B6B0-AD545056DC25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D72CA8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09" name="&lt;button&gt;">
              <a:extLst>
                <a:ext uri="{FF2B5EF4-FFF2-40B4-BE49-F238E27FC236}">
                  <a16:creationId xmlns:a16="http://schemas.microsoft.com/office/drawing/2014/main" id="{FD01E728-F0B3-4CC4-AEBE-CD82CCBDB281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&lt;button&gt;</a:t>
              </a:r>
            </a:p>
          </p:txBody>
        </p:sp>
      </p:grpSp>
      <p:grpSp>
        <p:nvGrpSpPr>
          <p:cNvPr id="110" name="직사각형 42">
            <a:extLst>
              <a:ext uri="{FF2B5EF4-FFF2-40B4-BE49-F238E27FC236}">
                <a16:creationId xmlns:a16="http://schemas.microsoft.com/office/drawing/2014/main" id="{A7636DB4-B6BC-4ABA-B397-3F67FEC812B7}"/>
              </a:ext>
            </a:extLst>
          </p:cNvPr>
          <p:cNvGrpSpPr/>
          <p:nvPr/>
        </p:nvGrpSpPr>
        <p:grpSpPr>
          <a:xfrm>
            <a:off x="8583890" y="570573"/>
            <a:ext cx="703234" cy="339825"/>
            <a:chOff x="0" y="0"/>
            <a:chExt cx="1228799" cy="324043"/>
          </a:xfrm>
        </p:grpSpPr>
        <p:sp>
          <p:nvSpPr>
            <p:cNvPr id="111" name="직사각형">
              <a:extLst>
                <a:ext uri="{FF2B5EF4-FFF2-40B4-BE49-F238E27FC236}">
                  <a16:creationId xmlns:a16="http://schemas.microsoft.com/office/drawing/2014/main" id="{635483B7-3B09-454B-87D1-9F021155D943}"/>
                </a:ext>
              </a:extLst>
            </p:cNvPr>
            <p:cNvSpPr/>
            <p:nvPr/>
          </p:nvSpPr>
          <p:spPr>
            <a:xfrm>
              <a:off x="0" y="0"/>
              <a:ext cx="1228801" cy="324044"/>
            </a:xfrm>
            <a:prstGeom prst="rect">
              <a:avLst/>
            </a:prstGeom>
            <a:solidFill>
              <a:srgbClr val="D72CA8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pPr>
              <a:endParaRPr/>
            </a:p>
          </p:txBody>
        </p:sp>
        <p:sp>
          <p:nvSpPr>
            <p:cNvPr id="112" name="&lt;button&gt;">
              <a:extLst>
                <a:ext uri="{FF2B5EF4-FFF2-40B4-BE49-F238E27FC236}">
                  <a16:creationId xmlns:a16="http://schemas.microsoft.com/office/drawing/2014/main" id="{C6211D05-F16E-4BF2-A9B4-953C84C2735F}"/>
                </a:ext>
              </a:extLst>
            </p:cNvPr>
            <p:cNvSpPr txBox="1"/>
            <p:nvPr/>
          </p:nvSpPr>
          <p:spPr>
            <a:xfrm>
              <a:off x="0" y="0"/>
              <a:ext cx="122880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300480">
                <a:defRPr sz="1200" spc="66">
                  <a:latin typeface="돋움"/>
                  <a:ea typeface="돋움"/>
                  <a:cs typeface="돋움"/>
                  <a:sym typeface="돋움"/>
                </a:defRPr>
              </a:lvl1pPr>
            </a:lstStyle>
            <a:p>
              <a:r>
                <a:rPr dirty="0"/>
                <a:t>&lt;button&gt;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228</Words>
  <Application>Microsoft Office PowerPoint</Application>
  <PresentationFormat>사용자 지정</PresentationFormat>
  <Paragraphs>81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돋움</vt:lpstr>
      <vt:lpstr>맑은 고딕</vt:lpstr>
      <vt:lpstr>Arial</vt:lpstr>
      <vt:lpstr>White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정 윤하</cp:lastModifiedBy>
  <cp:revision>6</cp:revision>
  <dcterms:modified xsi:type="dcterms:W3CDTF">2018-09-08T03:56:16Z</dcterms:modified>
</cp:coreProperties>
</file>