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7" r:id="rId3"/>
    <p:sldId id="258" r:id="rId4"/>
    <p:sldId id="271" r:id="rId5"/>
    <p:sldId id="273" r:id="rId6"/>
    <p:sldId id="272" r:id="rId7"/>
    <p:sldId id="274" r:id="rId8"/>
    <p:sldId id="275" r:id="rId9"/>
    <p:sldId id="276" r:id="rId10"/>
    <p:sldId id="259" r:id="rId11"/>
    <p:sldId id="260" r:id="rId12"/>
    <p:sldId id="279" r:id="rId13"/>
    <p:sldId id="285" r:id="rId14"/>
    <p:sldId id="280" r:id="rId15"/>
    <p:sldId id="286" r:id="rId16"/>
    <p:sldId id="284" r:id="rId17"/>
    <p:sldId id="283" r:id="rId18"/>
    <p:sldId id="277" r:id="rId19"/>
    <p:sldId id="278" r:id="rId20"/>
    <p:sldId id="281" r:id="rId21"/>
    <p:sldId id="282" r:id="rId22"/>
    <p:sldId id="287" r:id="rId23"/>
    <p:sldId id="288" r:id="rId24"/>
    <p:sldId id="289" r:id="rId25"/>
    <p:sldId id="290" r:id="rId26"/>
    <p:sldId id="26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C0B05-495B-4562-8D6F-89AE0ED9C523}" type="doc">
      <dgm:prSet loTypeId="urn:microsoft.com/office/officeart/2005/8/layout/hProcess10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F6B031-EF7F-49BF-B464-45B39B823CAF}">
      <dgm:prSet phldrT="[Text]"/>
      <dgm:spPr/>
      <dgm:t>
        <a:bodyPr/>
        <a:lstStyle/>
        <a:p>
          <a:r>
            <a:rPr lang="en-US" dirty="0" smtClean="0"/>
            <a:t>Original Drug </a:t>
          </a:r>
          <a:endParaRPr lang="en-US" dirty="0"/>
        </a:p>
      </dgm:t>
    </dgm:pt>
    <dgm:pt modelId="{92A5533A-D4AE-4A7B-B8BC-F1CAAB375AF5}" type="parTrans" cxnId="{212787D7-2582-4FB1-91ED-0D25F2BC3B27}">
      <dgm:prSet/>
      <dgm:spPr/>
      <dgm:t>
        <a:bodyPr/>
        <a:lstStyle/>
        <a:p>
          <a:endParaRPr lang="en-US"/>
        </a:p>
      </dgm:t>
    </dgm:pt>
    <dgm:pt modelId="{EC9880B1-5C7D-4520-9586-A700B9FBE332}" type="sibTrans" cxnId="{212787D7-2582-4FB1-91ED-0D25F2BC3B27}">
      <dgm:prSet/>
      <dgm:spPr/>
      <dgm:t>
        <a:bodyPr/>
        <a:lstStyle/>
        <a:p>
          <a:endParaRPr lang="en-US"/>
        </a:p>
      </dgm:t>
    </dgm:pt>
    <dgm:pt modelId="{2FB9E689-E628-4509-A3A6-7C19E7FDD300}">
      <dgm:prSet phldrT="[Text]"/>
      <dgm:spPr/>
      <dgm:t>
        <a:bodyPr/>
        <a:lstStyle/>
        <a:p>
          <a:r>
            <a:rPr lang="en-US" dirty="0" smtClean="0"/>
            <a:t>Don’t know manufacturing </a:t>
          </a:r>
          <a:endParaRPr lang="en-US" dirty="0"/>
        </a:p>
      </dgm:t>
    </dgm:pt>
    <dgm:pt modelId="{60C29BBA-A6E7-4C57-9EA1-A21039E3FEB6}" type="parTrans" cxnId="{FB751E57-12F3-4CCC-9B27-9B85BC3B559E}">
      <dgm:prSet/>
      <dgm:spPr/>
      <dgm:t>
        <a:bodyPr/>
        <a:lstStyle/>
        <a:p>
          <a:endParaRPr lang="en-US"/>
        </a:p>
      </dgm:t>
    </dgm:pt>
    <dgm:pt modelId="{680747CB-5322-4A84-9F0B-A3D35D037A01}" type="sibTrans" cxnId="{FB751E57-12F3-4CCC-9B27-9B85BC3B559E}">
      <dgm:prSet/>
      <dgm:spPr/>
      <dgm:t>
        <a:bodyPr/>
        <a:lstStyle/>
        <a:p>
          <a:endParaRPr lang="en-US"/>
        </a:p>
      </dgm:t>
    </dgm:pt>
    <dgm:pt modelId="{7035577F-CE42-4FC4-AA7D-3B9CCE992BEC}">
      <dgm:prSet phldrT="[Text]"/>
      <dgm:spPr/>
      <dgm:t>
        <a:bodyPr/>
        <a:lstStyle/>
        <a:p>
          <a:r>
            <a:rPr lang="en-US" dirty="0" smtClean="0"/>
            <a:t>Don’t know excipients</a:t>
          </a:r>
          <a:endParaRPr lang="en-US" dirty="0"/>
        </a:p>
      </dgm:t>
    </dgm:pt>
    <dgm:pt modelId="{83C062A4-10F1-47CA-ADFB-E9B6DE308971}" type="parTrans" cxnId="{FA48DFE3-70CB-4D53-877A-FD2E359102F6}">
      <dgm:prSet/>
      <dgm:spPr/>
      <dgm:t>
        <a:bodyPr/>
        <a:lstStyle/>
        <a:p>
          <a:endParaRPr lang="en-US"/>
        </a:p>
      </dgm:t>
    </dgm:pt>
    <dgm:pt modelId="{AEE28834-1805-4311-B8E6-C59161307A5B}" type="sibTrans" cxnId="{FA48DFE3-70CB-4D53-877A-FD2E359102F6}">
      <dgm:prSet/>
      <dgm:spPr/>
      <dgm:t>
        <a:bodyPr/>
        <a:lstStyle/>
        <a:p>
          <a:endParaRPr lang="en-US"/>
        </a:p>
      </dgm:t>
    </dgm:pt>
    <dgm:pt modelId="{3BCF4870-22E4-4F83-BC6E-234A77A5E7F8}">
      <dgm:prSet phldrT="[Text]"/>
      <dgm:spPr/>
      <dgm:t>
        <a:bodyPr/>
        <a:lstStyle/>
        <a:p>
          <a:r>
            <a:rPr lang="en-US" dirty="0" smtClean="0"/>
            <a:t>Reformulate </a:t>
          </a:r>
          <a:endParaRPr lang="en-US" dirty="0"/>
        </a:p>
      </dgm:t>
    </dgm:pt>
    <dgm:pt modelId="{4EBBE010-87CF-4D91-ABC9-8C16A8B0BD05}" type="parTrans" cxnId="{08F37BEA-A183-4E1D-B187-FE44B8A33C78}">
      <dgm:prSet/>
      <dgm:spPr/>
      <dgm:t>
        <a:bodyPr/>
        <a:lstStyle/>
        <a:p>
          <a:endParaRPr lang="en-US"/>
        </a:p>
      </dgm:t>
    </dgm:pt>
    <dgm:pt modelId="{4C81BCB6-CFC6-4A07-A0C2-7080A3054844}" type="sibTrans" cxnId="{08F37BEA-A183-4E1D-B187-FE44B8A33C78}">
      <dgm:prSet/>
      <dgm:spPr/>
      <dgm:t>
        <a:bodyPr/>
        <a:lstStyle/>
        <a:p>
          <a:endParaRPr lang="en-US"/>
        </a:p>
      </dgm:t>
    </dgm:pt>
    <dgm:pt modelId="{C952E248-8087-498B-9E9B-A44598E51BB7}">
      <dgm:prSet phldrT="[Text]"/>
      <dgm:spPr/>
      <dgm:t>
        <a:bodyPr/>
        <a:lstStyle/>
        <a:p>
          <a:r>
            <a:rPr lang="en-US" dirty="0" smtClean="0"/>
            <a:t>Find manufacturing similar with an original drug </a:t>
          </a:r>
          <a:endParaRPr lang="en-US" dirty="0"/>
        </a:p>
      </dgm:t>
    </dgm:pt>
    <dgm:pt modelId="{779EA515-5FBC-464F-812A-C77C0B45759F}" type="parTrans" cxnId="{E5ED8F8A-7A5A-4AF4-A3B1-87C9D980D140}">
      <dgm:prSet/>
      <dgm:spPr/>
      <dgm:t>
        <a:bodyPr/>
        <a:lstStyle/>
        <a:p>
          <a:endParaRPr lang="en-US"/>
        </a:p>
      </dgm:t>
    </dgm:pt>
    <dgm:pt modelId="{C75C4E14-84E0-4E4E-9DE5-E220A6AC08AE}" type="sibTrans" cxnId="{E5ED8F8A-7A5A-4AF4-A3B1-87C9D980D140}">
      <dgm:prSet/>
      <dgm:spPr/>
      <dgm:t>
        <a:bodyPr/>
        <a:lstStyle/>
        <a:p>
          <a:endParaRPr lang="en-US"/>
        </a:p>
      </dgm:t>
    </dgm:pt>
    <dgm:pt modelId="{446D9845-7C33-4F41-97BC-0A74A34FD703}">
      <dgm:prSet phldrT="[Text]"/>
      <dgm:spPr/>
      <dgm:t>
        <a:bodyPr/>
        <a:lstStyle/>
        <a:p>
          <a:r>
            <a:rPr lang="en-US" dirty="0" smtClean="0"/>
            <a:t>Find excipients similar with an original drug.</a:t>
          </a:r>
          <a:endParaRPr lang="en-US" dirty="0"/>
        </a:p>
      </dgm:t>
    </dgm:pt>
    <dgm:pt modelId="{4D329E24-E05B-4B6B-81A3-C062DB0C5093}" type="parTrans" cxnId="{963B71AA-CCF9-485F-A70C-A1EC1EB3B9F4}">
      <dgm:prSet/>
      <dgm:spPr/>
      <dgm:t>
        <a:bodyPr/>
        <a:lstStyle/>
        <a:p>
          <a:endParaRPr lang="en-US"/>
        </a:p>
      </dgm:t>
    </dgm:pt>
    <dgm:pt modelId="{1DDE2B78-9B13-427F-9F79-A8517138DF21}" type="sibTrans" cxnId="{963B71AA-CCF9-485F-A70C-A1EC1EB3B9F4}">
      <dgm:prSet/>
      <dgm:spPr/>
      <dgm:t>
        <a:bodyPr/>
        <a:lstStyle/>
        <a:p>
          <a:endParaRPr lang="en-US"/>
        </a:p>
      </dgm:t>
    </dgm:pt>
    <dgm:pt modelId="{FC90D08A-4F91-4A37-9182-7CC528C505E2}">
      <dgm:prSet phldrT="[Text]"/>
      <dgm:spPr/>
      <dgm:t>
        <a:bodyPr/>
        <a:lstStyle/>
        <a:p>
          <a:r>
            <a:rPr lang="en-US" dirty="0" smtClean="0"/>
            <a:t>Generic Drug</a:t>
          </a:r>
          <a:endParaRPr lang="en-US" dirty="0"/>
        </a:p>
      </dgm:t>
    </dgm:pt>
    <dgm:pt modelId="{7A0236A5-B910-46CC-98AD-A19235AF2B36}" type="parTrans" cxnId="{E7C77825-5073-4E21-A9A3-21BEE45F2D75}">
      <dgm:prSet/>
      <dgm:spPr/>
      <dgm:t>
        <a:bodyPr/>
        <a:lstStyle/>
        <a:p>
          <a:endParaRPr lang="en-US"/>
        </a:p>
      </dgm:t>
    </dgm:pt>
    <dgm:pt modelId="{DA1E8A36-D1DF-4FD2-9E47-18C04DE7EA70}" type="sibTrans" cxnId="{E7C77825-5073-4E21-A9A3-21BEE45F2D75}">
      <dgm:prSet/>
      <dgm:spPr/>
      <dgm:t>
        <a:bodyPr/>
        <a:lstStyle/>
        <a:p>
          <a:endParaRPr lang="en-US"/>
        </a:p>
      </dgm:t>
    </dgm:pt>
    <dgm:pt modelId="{EB2BAF9E-4DC5-402C-A2BB-6966D4EA9D74}">
      <dgm:prSet phldrT="[Text]"/>
      <dgm:spPr/>
      <dgm:t>
        <a:bodyPr/>
        <a:lstStyle/>
        <a:p>
          <a:r>
            <a:rPr lang="en-US" dirty="0" smtClean="0"/>
            <a:t>Manufacturing and excipient similar with Original </a:t>
          </a:r>
          <a:endParaRPr lang="en-US" dirty="0"/>
        </a:p>
      </dgm:t>
    </dgm:pt>
    <dgm:pt modelId="{3A551350-F3C6-42BA-A3A5-B11A3CF10E44}" type="parTrans" cxnId="{08420467-AEDA-4DD3-A9FD-3EF636B6F9CF}">
      <dgm:prSet/>
      <dgm:spPr/>
      <dgm:t>
        <a:bodyPr/>
        <a:lstStyle/>
        <a:p>
          <a:endParaRPr lang="en-US"/>
        </a:p>
      </dgm:t>
    </dgm:pt>
    <dgm:pt modelId="{289C2A97-F31E-4666-A361-AC738C00AE56}" type="sibTrans" cxnId="{08420467-AEDA-4DD3-A9FD-3EF636B6F9CF}">
      <dgm:prSet/>
      <dgm:spPr/>
      <dgm:t>
        <a:bodyPr/>
        <a:lstStyle/>
        <a:p>
          <a:endParaRPr lang="en-US"/>
        </a:p>
      </dgm:t>
    </dgm:pt>
    <dgm:pt modelId="{CEFDEDBB-5BAB-4F2B-9DBB-57F5DD1A9DA6}">
      <dgm:prSet phldrT="[Text]"/>
      <dgm:spPr/>
      <dgm:t>
        <a:bodyPr/>
        <a:lstStyle/>
        <a:p>
          <a:r>
            <a:rPr lang="en-US" dirty="0" smtClean="0"/>
            <a:t>The result and Dissolution profile similar with Original Drug </a:t>
          </a:r>
          <a:endParaRPr lang="en-US" dirty="0"/>
        </a:p>
      </dgm:t>
    </dgm:pt>
    <dgm:pt modelId="{0E022C70-5715-4A59-A951-475A28D0E9CB}" type="parTrans" cxnId="{3203CE01-8631-421B-A526-35526288D7E2}">
      <dgm:prSet/>
      <dgm:spPr/>
      <dgm:t>
        <a:bodyPr/>
        <a:lstStyle/>
        <a:p>
          <a:endParaRPr lang="en-US"/>
        </a:p>
      </dgm:t>
    </dgm:pt>
    <dgm:pt modelId="{7B798B48-5C28-44DA-ACA5-43A246438835}" type="sibTrans" cxnId="{3203CE01-8631-421B-A526-35526288D7E2}">
      <dgm:prSet/>
      <dgm:spPr/>
      <dgm:t>
        <a:bodyPr/>
        <a:lstStyle/>
        <a:p>
          <a:endParaRPr lang="en-US"/>
        </a:p>
      </dgm:t>
    </dgm:pt>
    <dgm:pt modelId="{A3E066FD-4688-4F82-BE94-B6253256C1EA}">
      <dgm:prSet phldrT="[Text]"/>
      <dgm:spPr/>
      <dgm:t>
        <a:bodyPr/>
        <a:lstStyle/>
        <a:p>
          <a:r>
            <a:rPr lang="en-US" dirty="0" smtClean="0"/>
            <a:t>Know the result and Dissolution profile </a:t>
          </a:r>
          <a:endParaRPr lang="en-US" dirty="0"/>
        </a:p>
      </dgm:t>
    </dgm:pt>
    <dgm:pt modelId="{068AFB2E-C5EE-4BAF-9811-9F773B4949C8}" type="parTrans" cxnId="{E8021C8A-F9E8-49B6-A9F4-84617098F0A4}">
      <dgm:prSet/>
      <dgm:spPr/>
      <dgm:t>
        <a:bodyPr/>
        <a:lstStyle/>
        <a:p>
          <a:endParaRPr lang="en-US"/>
        </a:p>
      </dgm:t>
    </dgm:pt>
    <dgm:pt modelId="{7B6F9C1D-C501-4968-A340-F0A5162CF751}" type="sibTrans" cxnId="{E8021C8A-F9E8-49B6-A9F4-84617098F0A4}">
      <dgm:prSet/>
      <dgm:spPr/>
      <dgm:t>
        <a:bodyPr/>
        <a:lstStyle/>
        <a:p>
          <a:endParaRPr lang="en-US"/>
        </a:p>
      </dgm:t>
    </dgm:pt>
    <dgm:pt modelId="{92155475-CEBB-40C6-8997-DBA7F1872BFC}">
      <dgm:prSet phldrT="[Text]"/>
      <dgm:spPr/>
      <dgm:t>
        <a:bodyPr/>
        <a:lstStyle/>
        <a:p>
          <a:r>
            <a:rPr lang="en-US" dirty="0" smtClean="0"/>
            <a:t>Compare a result and Dissolution profile with the original drug  </a:t>
          </a:r>
          <a:endParaRPr lang="en-US" dirty="0"/>
        </a:p>
      </dgm:t>
    </dgm:pt>
    <dgm:pt modelId="{32B39013-CE82-4099-8430-30DAEB5E3FF2}" type="parTrans" cxnId="{6CF58FCF-4ECF-4290-9EE4-730D30135D26}">
      <dgm:prSet/>
      <dgm:spPr/>
      <dgm:t>
        <a:bodyPr/>
        <a:lstStyle/>
        <a:p>
          <a:endParaRPr lang="en-US"/>
        </a:p>
      </dgm:t>
    </dgm:pt>
    <dgm:pt modelId="{7ED0FC89-F6DE-4D28-A7FA-C7FB3C84D985}" type="sibTrans" cxnId="{6CF58FCF-4ECF-4290-9EE4-730D30135D26}">
      <dgm:prSet/>
      <dgm:spPr/>
      <dgm:t>
        <a:bodyPr/>
        <a:lstStyle/>
        <a:p>
          <a:endParaRPr lang="en-US"/>
        </a:p>
      </dgm:t>
    </dgm:pt>
    <dgm:pt modelId="{7DEFD330-AEF4-4B87-AB8F-E24A81CDCC4F}">
      <dgm:prSet/>
      <dgm:spPr/>
      <dgm:t>
        <a:bodyPr/>
        <a:lstStyle/>
        <a:p>
          <a:r>
            <a:rPr lang="en-US" dirty="0" smtClean="0"/>
            <a:t>Product It!!</a:t>
          </a:r>
          <a:endParaRPr lang="en-US" dirty="0"/>
        </a:p>
      </dgm:t>
    </dgm:pt>
    <dgm:pt modelId="{835C02AB-6DCD-44EA-B942-5C014AD268D2}" type="parTrans" cxnId="{137A92A8-B51F-48B5-BBD0-5081D585E499}">
      <dgm:prSet/>
      <dgm:spPr/>
      <dgm:t>
        <a:bodyPr/>
        <a:lstStyle/>
        <a:p>
          <a:endParaRPr lang="en-US"/>
        </a:p>
      </dgm:t>
    </dgm:pt>
    <dgm:pt modelId="{0A39629A-15FF-48F1-8450-A4B2D9765635}" type="sibTrans" cxnId="{137A92A8-B51F-48B5-BBD0-5081D585E499}">
      <dgm:prSet/>
      <dgm:spPr/>
      <dgm:t>
        <a:bodyPr/>
        <a:lstStyle/>
        <a:p>
          <a:endParaRPr lang="en-US"/>
        </a:p>
      </dgm:t>
    </dgm:pt>
    <dgm:pt modelId="{758D1AAB-7C41-4101-A8B8-35F724568D6E}" type="pres">
      <dgm:prSet presAssocID="{4C4C0B05-495B-4562-8D6F-89AE0ED9C52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7A21F5-F91C-4EC5-AAC6-B79A8C436EFE}" type="pres">
      <dgm:prSet presAssocID="{13F6B031-EF7F-49BF-B464-45B39B823CAF}" presName="composite" presStyleCnt="0"/>
      <dgm:spPr/>
    </dgm:pt>
    <dgm:pt modelId="{527DF2D8-50CE-4F76-84FA-18726E634D40}" type="pres">
      <dgm:prSet presAssocID="{13F6B031-EF7F-49BF-B464-45B39B823CAF}" presName="imagSh" presStyleLbl="b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32E30809-E428-46AD-A3E5-3BE56473E4C7}" type="pres">
      <dgm:prSet presAssocID="{13F6B031-EF7F-49BF-B464-45B39B823CAF}" presName="tx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B7C9F-43C2-4551-891A-98D196A0768D}" type="pres">
      <dgm:prSet presAssocID="{EC9880B1-5C7D-4520-9586-A700B9FBE33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9FD0FBF-56F0-4826-93A9-B26316467BAC}" type="pres">
      <dgm:prSet presAssocID="{EC9880B1-5C7D-4520-9586-A700B9FBE332}" presName="connTx" presStyleLbl="sibTrans2D1" presStyleIdx="0" presStyleCnt="3"/>
      <dgm:spPr/>
      <dgm:t>
        <a:bodyPr/>
        <a:lstStyle/>
        <a:p>
          <a:endParaRPr lang="en-US"/>
        </a:p>
      </dgm:t>
    </dgm:pt>
    <dgm:pt modelId="{8A6A4773-F8D5-4557-8DFE-114B4E75B2E6}" type="pres">
      <dgm:prSet presAssocID="{3BCF4870-22E4-4F83-BC6E-234A77A5E7F8}" presName="composite" presStyleCnt="0"/>
      <dgm:spPr/>
    </dgm:pt>
    <dgm:pt modelId="{5CA919B3-91DD-4A21-B49D-E2A5C14F6A07}" type="pres">
      <dgm:prSet presAssocID="{3BCF4870-22E4-4F83-BC6E-234A77A5E7F8}" presName="imagSh" presStyleLbl="bgImgPlace1" presStyleIdx="1" presStyleCnt="4" custLinFactNeighborX="1451" custLinFactNeighborY="-1451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819E4AA1-34AC-4FD8-B063-885BEDB824BA}" type="pres">
      <dgm:prSet presAssocID="{3BCF4870-22E4-4F83-BC6E-234A77A5E7F8}" presName="txNode" presStyleLbl="node1" presStyleIdx="1" presStyleCnt="4" custScaleX="147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54EC9-0468-40A0-A71A-CC89EAA3E0F8}" type="pres">
      <dgm:prSet presAssocID="{4C81BCB6-CFC6-4A07-A0C2-7080A305484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8BCCF07-AD34-4465-98DC-C22D4E858B87}" type="pres">
      <dgm:prSet presAssocID="{4C81BCB6-CFC6-4A07-A0C2-7080A3054844}" presName="connTx" presStyleLbl="sibTrans2D1" presStyleIdx="1" presStyleCnt="3"/>
      <dgm:spPr/>
      <dgm:t>
        <a:bodyPr/>
        <a:lstStyle/>
        <a:p>
          <a:endParaRPr lang="en-US"/>
        </a:p>
      </dgm:t>
    </dgm:pt>
    <dgm:pt modelId="{A7100853-FC02-4DFF-B596-CDB82C72DEE3}" type="pres">
      <dgm:prSet presAssocID="{7DEFD330-AEF4-4B87-AB8F-E24A81CDCC4F}" presName="composite" presStyleCnt="0"/>
      <dgm:spPr/>
    </dgm:pt>
    <dgm:pt modelId="{F373F90A-374B-4CA7-A7DE-843416629C3E}" type="pres">
      <dgm:prSet presAssocID="{7DEFD330-AEF4-4B87-AB8F-E24A81CDCC4F}" presName="imagSh" presStyleLbl="bgImgPlace1" presStyleIdx="2" presStyleCnt="4"/>
      <dgm:spPr/>
    </dgm:pt>
    <dgm:pt modelId="{25793175-223B-488E-8AD8-901297B3382D}" type="pres">
      <dgm:prSet presAssocID="{7DEFD330-AEF4-4B87-AB8F-E24A81CDCC4F}" presName="tx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B9164B-B18E-4D3C-869F-C3E36D0EF36F}" type="pres">
      <dgm:prSet presAssocID="{0A39629A-15FF-48F1-8450-A4B2D9765635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D0542D8-C2F3-49CA-8D6E-3F52D7A2C867}" type="pres">
      <dgm:prSet presAssocID="{0A39629A-15FF-48F1-8450-A4B2D9765635}" presName="connTx" presStyleLbl="sibTrans2D1" presStyleIdx="2" presStyleCnt="3"/>
      <dgm:spPr/>
      <dgm:t>
        <a:bodyPr/>
        <a:lstStyle/>
        <a:p>
          <a:endParaRPr lang="en-US"/>
        </a:p>
      </dgm:t>
    </dgm:pt>
    <dgm:pt modelId="{6DD2EC47-8FD9-42C5-9BAF-02D8782E4634}" type="pres">
      <dgm:prSet presAssocID="{FC90D08A-4F91-4A37-9182-7CC528C505E2}" presName="composite" presStyleCnt="0"/>
      <dgm:spPr/>
    </dgm:pt>
    <dgm:pt modelId="{2A969882-B90A-45FC-94AC-A9A8EF7791D9}" type="pres">
      <dgm:prSet presAssocID="{FC90D08A-4F91-4A37-9182-7CC528C505E2}" presName="imagSh" presStyleLbl="bgImgPlace1" presStyleIdx="3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  <dgm:t>
        <a:bodyPr/>
        <a:lstStyle/>
        <a:p>
          <a:endParaRPr lang="en-US"/>
        </a:p>
      </dgm:t>
    </dgm:pt>
    <dgm:pt modelId="{13B40AC7-BE29-4480-839B-86BBF98FE226}" type="pres">
      <dgm:prSet presAssocID="{FC90D08A-4F91-4A37-9182-7CC528C505E2}" presName="tx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8CE8BD-F32F-42FE-B357-68A80ED21ED9}" type="presOf" srcId="{EB2BAF9E-4DC5-402C-A2BB-6966D4EA9D74}" destId="{13B40AC7-BE29-4480-839B-86BBF98FE226}" srcOrd="0" destOrd="1" presId="urn:microsoft.com/office/officeart/2005/8/layout/hProcess10"/>
    <dgm:cxn modelId="{275A7E50-6C4A-491E-BCF4-23DE699709DE}" type="presOf" srcId="{7035577F-CE42-4FC4-AA7D-3B9CCE992BEC}" destId="{32E30809-E428-46AD-A3E5-3BE56473E4C7}" srcOrd="0" destOrd="2" presId="urn:microsoft.com/office/officeart/2005/8/layout/hProcess10"/>
    <dgm:cxn modelId="{6CF58FCF-4ECF-4290-9EE4-730D30135D26}" srcId="{3BCF4870-22E4-4F83-BC6E-234A77A5E7F8}" destId="{92155475-CEBB-40C6-8997-DBA7F1872BFC}" srcOrd="2" destOrd="0" parTransId="{32B39013-CE82-4099-8430-30DAEB5E3FF2}" sibTransId="{7ED0FC89-F6DE-4D28-A7FA-C7FB3C84D985}"/>
    <dgm:cxn modelId="{6E626E6C-D2F6-420A-96BA-E04E3449528D}" type="presOf" srcId="{C952E248-8087-498B-9E9B-A44598E51BB7}" destId="{819E4AA1-34AC-4FD8-B063-885BEDB824BA}" srcOrd="0" destOrd="1" presId="urn:microsoft.com/office/officeart/2005/8/layout/hProcess10"/>
    <dgm:cxn modelId="{08420467-AEDA-4DD3-A9FD-3EF636B6F9CF}" srcId="{FC90D08A-4F91-4A37-9182-7CC528C505E2}" destId="{EB2BAF9E-4DC5-402C-A2BB-6966D4EA9D74}" srcOrd="0" destOrd="0" parTransId="{3A551350-F3C6-42BA-A3A5-B11A3CF10E44}" sibTransId="{289C2A97-F31E-4666-A361-AC738C00AE56}"/>
    <dgm:cxn modelId="{CAF19EAA-6E5B-4382-8AE0-D527F6D6CECE}" type="presOf" srcId="{446D9845-7C33-4F41-97BC-0A74A34FD703}" destId="{819E4AA1-34AC-4FD8-B063-885BEDB824BA}" srcOrd="0" destOrd="2" presId="urn:microsoft.com/office/officeart/2005/8/layout/hProcess10"/>
    <dgm:cxn modelId="{E7C77825-5073-4E21-A9A3-21BEE45F2D75}" srcId="{4C4C0B05-495B-4562-8D6F-89AE0ED9C523}" destId="{FC90D08A-4F91-4A37-9182-7CC528C505E2}" srcOrd="3" destOrd="0" parTransId="{7A0236A5-B910-46CC-98AD-A19235AF2B36}" sibTransId="{DA1E8A36-D1DF-4FD2-9E47-18C04DE7EA70}"/>
    <dgm:cxn modelId="{AF1B241D-EA39-4702-A60D-6D0D5BCC09E9}" type="presOf" srcId="{7DEFD330-AEF4-4B87-AB8F-E24A81CDCC4F}" destId="{25793175-223B-488E-8AD8-901297B3382D}" srcOrd="0" destOrd="0" presId="urn:microsoft.com/office/officeart/2005/8/layout/hProcess10"/>
    <dgm:cxn modelId="{E24734E6-8E67-4F22-9BEC-ED7F20B25FF6}" type="presOf" srcId="{CEFDEDBB-5BAB-4F2B-9DBB-57F5DD1A9DA6}" destId="{13B40AC7-BE29-4480-839B-86BBF98FE226}" srcOrd="0" destOrd="2" presId="urn:microsoft.com/office/officeart/2005/8/layout/hProcess10"/>
    <dgm:cxn modelId="{FB751E57-12F3-4CCC-9B27-9B85BC3B559E}" srcId="{13F6B031-EF7F-49BF-B464-45B39B823CAF}" destId="{2FB9E689-E628-4509-A3A6-7C19E7FDD300}" srcOrd="0" destOrd="0" parTransId="{60C29BBA-A6E7-4C57-9EA1-A21039E3FEB6}" sibTransId="{680747CB-5322-4A84-9F0B-A3D35D037A01}"/>
    <dgm:cxn modelId="{212787D7-2582-4FB1-91ED-0D25F2BC3B27}" srcId="{4C4C0B05-495B-4562-8D6F-89AE0ED9C523}" destId="{13F6B031-EF7F-49BF-B464-45B39B823CAF}" srcOrd="0" destOrd="0" parTransId="{92A5533A-D4AE-4A7B-B8BC-F1CAAB375AF5}" sibTransId="{EC9880B1-5C7D-4520-9586-A700B9FBE332}"/>
    <dgm:cxn modelId="{421F82F8-7EC1-43A8-A67A-2B7929027D0C}" type="presOf" srcId="{EC9880B1-5C7D-4520-9586-A700B9FBE332}" destId="{89FD0FBF-56F0-4826-93A9-B26316467BAC}" srcOrd="1" destOrd="0" presId="urn:microsoft.com/office/officeart/2005/8/layout/hProcess10"/>
    <dgm:cxn modelId="{F01202AC-8D99-4988-A412-4F3E88BE1B1C}" type="presOf" srcId="{4C4C0B05-495B-4562-8D6F-89AE0ED9C523}" destId="{758D1AAB-7C41-4101-A8B8-35F724568D6E}" srcOrd="0" destOrd="0" presId="urn:microsoft.com/office/officeart/2005/8/layout/hProcess10"/>
    <dgm:cxn modelId="{137A92A8-B51F-48B5-BBD0-5081D585E499}" srcId="{4C4C0B05-495B-4562-8D6F-89AE0ED9C523}" destId="{7DEFD330-AEF4-4B87-AB8F-E24A81CDCC4F}" srcOrd="2" destOrd="0" parTransId="{835C02AB-6DCD-44EA-B942-5C014AD268D2}" sibTransId="{0A39629A-15FF-48F1-8450-A4B2D9765635}"/>
    <dgm:cxn modelId="{48C495E0-A9CC-4139-9117-DFFA66523A5F}" type="presOf" srcId="{A3E066FD-4688-4F82-BE94-B6253256C1EA}" destId="{32E30809-E428-46AD-A3E5-3BE56473E4C7}" srcOrd="0" destOrd="3" presId="urn:microsoft.com/office/officeart/2005/8/layout/hProcess10"/>
    <dgm:cxn modelId="{E8021C8A-F9E8-49B6-A9F4-84617098F0A4}" srcId="{13F6B031-EF7F-49BF-B464-45B39B823CAF}" destId="{A3E066FD-4688-4F82-BE94-B6253256C1EA}" srcOrd="2" destOrd="0" parTransId="{068AFB2E-C5EE-4BAF-9811-9F773B4949C8}" sibTransId="{7B6F9C1D-C501-4968-A340-F0A5162CF751}"/>
    <dgm:cxn modelId="{FA48DFE3-70CB-4D53-877A-FD2E359102F6}" srcId="{13F6B031-EF7F-49BF-B464-45B39B823CAF}" destId="{7035577F-CE42-4FC4-AA7D-3B9CCE992BEC}" srcOrd="1" destOrd="0" parTransId="{83C062A4-10F1-47CA-ADFB-E9B6DE308971}" sibTransId="{AEE28834-1805-4311-B8E6-C59161307A5B}"/>
    <dgm:cxn modelId="{9A7F959B-5182-4164-8FE3-2018C0600494}" type="presOf" srcId="{0A39629A-15FF-48F1-8450-A4B2D9765635}" destId="{FD0542D8-C2F3-49CA-8D6E-3F52D7A2C867}" srcOrd="1" destOrd="0" presId="urn:microsoft.com/office/officeart/2005/8/layout/hProcess10"/>
    <dgm:cxn modelId="{08F37BEA-A183-4E1D-B187-FE44B8A33C78}" srcId="{4C4C0B05-495B-4562-8D6F-89AE0ED9C523}" destId="{3BCF4870-22E4-4F83-BC6E-234A77A5E7F8}" srcOrd="1" destOrd="0" parTransId="{4EBBE010-87CF-4D91-ABC9-8C16A8B0BD05}" sibTransId="{4C81BCB6-CFC6-4A07-A0C2-7080A3054844}"/>
    <dgm:cxn modelId="{90CD8960-0A68-4E27-BA2A-7B747FB40731}" type="presOf" srcId="{4C81BCB6-CFC6-4A07-A0C2-7080A3054844}" destId="{C6754EC9-0468-40A0-A71A-CC89EAA3E0F8}" srcOrd="0" destOrd="0" presId="urn:microsoft.com/office/officeart/2005/8/layout/hProcess10"/>
    <dgm:cxn modelId="{E5ED8F8A-7A5A-4AF4-A3B1-87C9D980D140}" srcId="{3BCF4870-22E4-4F83-BC6E-234A77A5E7F8}" destId="{C952E248-8087-498B-9E9B-A44598E51BB7}" srcOrd="0" destOrd="0" parTransId="{779EA515-5FBC-464F-812A-C77C0B45759F}" sibTransId="{C75C4E14-84E0-4E4E-9DE5-E220A6AC08AE}"/>
    <dgm:cxn modelId="{E1974A31-D548-4B18-BEA2-E6241BB539BF}" type="presOf" srcId="{4C81BCB6-CFC6-4A07-A0C2-7080A3054844}" destId="{E8BCCF07-AD34-4465-98DC-C22D4E858B87}" srcOrd="1" destOrd="0" presId="urn:microsoft.com/office/officeart/2005/8/layout/hProcess10"/>
    <dgm:cxn modelId="{BB1B5632-5C0E-419B-BB07-8485E90327E7}" type="presOf" srcId="{2FB9E689-E628-4509-A3A6-7C19E7FDD300}" destId="{32E30809-E428-46AD-A3E5-3BE56473E4C7}" srcOrd="0" destOrd="1" presId="urn:microsoft.com/office/officeart/2005/8/layout/hProcess10"/>
    <dgm:cxn modelId="{26F50823-E4E5-48AD-A742-FE77E1E802B4}" type="presOf" srcId="{EC9880B1-5C7D-4520-9586-A700B9FBE332}" destId="{E55B7C9F-43C2-4551-891A-98D196A0768D}" srcOrd="0" destOrd="0" presId="urn:microsoft.com/office/officeart/2005/8/layout/hProcess10"/>
    <dgm:cxn modelId="{3203CE01-8631-421B-A526-35526288D7E2}" srcId="{FC90D08A-4F91-4A37-9182-7CC528C505E2}" destId="{CEFDEDBB-5BAB-4F2B-9DBB-57F5DD1A9DA6}" srcOrd="1" destOrd="0" parTransId="{0E022C70-5715-4A59-A951-475A28D0E9CB}" sibTransId="{7B798B48-5C28-44DA-ACA5-43A246438835}"/>
    <dgm:cxn modelId="{EBCA0D1F-1584-4845-8C20-BC25D83C98E3}" type="presOf" srcId="{13F6B031-EF7F-49BF-B464-45B39B823CAF}" destId="{32E30809-E428-46AD-A3E5-3BE56473E4C7}" srcOrd="0" destOrd="0" presId="urn:microsoft.com/office/officeart/2005/8/layout/hProcess10"/>
    <dgm:cxn modelId="{FCB6541D-4D0C-4A06-8593-F613BC487A85}" type="presOf" srcId="{0A39629A-15FF-48F1-8450-A4B2D9765635}" destId="{50B9164B-B18E-4D3C-869F-C3E36D0EF36F}" srcOrd="0" destOrd="0" presId="urn:microsoft.com/office/officeart/2005/8/layout/hProcess10"/>
    <dgm:cxn modelId="{F4F6868C-1528-4301-A2E6-AEAA1CCAEA76}" type="presOf" srcId="{3BCF4870-22E4-4F83-BC6E-234A77A5E7F8}" destId="{819E4AA1-34AC-4FD8-B063-885BEDB824BA}" srcOrd="0" destOrd="0" presId="urn:microsoft.com/office/officeart/2005/8/layout/hProcess10"/>
    <dgm:cxn modelId="{963B71AA-CCF9-485F-A70C-A1EC1EB3B9F4}" srcId="{3BCF4870-22E4-4F83-BC6E-234A77A5E7F8}" destId="{446D9845-7C33-4F41-97BC-0A74A34FD703}" srcOrd="1" destOrd="0" parTransId="{4D329E24-E05B-4B6B-81A3-C062DB0C5093}" sibTransId="{1DDE2B78-9B13-427F-9F79-A8517138DF21}"/>
    <dgm:cxn modelId="{808C63F6-0AE8-44E2-8730-B89B2BAD9B34}" type="presOf" srcId="{92155475-CEBB-40C6-8997-DBA7F1872BFC}" destId="{819E4AA1-34AC-4FD8-B063-885BEDB824BA}" srcOrd="0" destOrd="3" presId="urn:microsoft.com/office/officeart/2005/8/layout/hProcess10"/>
    <dgm:cxn modelId="{B7B537F6-CF32-49BA-A9ED-5B17074D1719}" type="presOf" srcId="{FC90D08A-4F91-4A37-9182-7CC528C505E2}" destId="{13B40AC7-BE29-4480-839B-86BBF98FE226}" srcOrd="0" destOrd="0" presId="urn:microsoft.com/office/officeart/2005/8/layout/hProcess10"/>
    <dgm:cxn modelId="{4E5DEECF-04C4-4148-B726-59684CAF7F55}" type="presParOf" srcId="{758D1AAB-7C41-4101-A8B8-35F724568D6E}" destId="{9E7A21F5-F91C-4EC5-AAC6-B79A8C436EFE}" srcOrd="0" destOrd="0" presId="urn:microsoft.com/office/officeart/2005/8/layout/hProcess10"/>
    <dgm:cxn modelId="{F5AFC2FE-A3E8-4D51-A979-428C8BA86941}" type="presParOf" srcId="{9E7A21F5-F91C-4EC5-AAC6-B79A8C436EFE}" destId="{527DF2D8-50CE-4F76-84FA-18726E634D40}" srcOrd="0" destOrd="0" presId="urn:microsoft.com/office/officeart/2005/8/layout/hProcess10"/>
    <dgm:cxn modelId="{BB69709E-971D-4116-B534-C8C3DD23609E}" type="presParOf" srcId="{9E7A21F5-F91C-4EC5-AAC6-B79A8C436EFE}" destId="{32E30809-E428-46AD-A3E5-3BE56473E4C7}" srcOrd="1" destOrd="0" presId="urn:microsoft.com/office/officeart/2005/8/layout/hProcess10"/>
    <dgm:cxn modelId="{06791CD8-04DE-453B-B893-59D8DF8BD0D1}" type="presParOf" srcId="{758D1AAB-7C41-4101-A8B8-35F724568D6E}" destId="{E55B7C9F-43C2-4551-891A-98D196A0768D}" srcOrd="1" destOrd="0" presId="urn:microsoft.com/office/officeart/2005/8/layout/hProcess10"/>
    <dgm:cxn modelId="{33644926-25C8-4DC2-8DD6-096BF0443FC2}" type="presParOf" srcId="{E55B7C9F-43C2-4551-891A-98D196A0768D}" destId="{89FD0FBF-56F0-4826-93A9-B26316467BAC}" srcOrd="0" destOrd="0" presId="urn:microsoft.com/office/officeart/2005/8/layout/hProcess10"/>
    <dgm:cxn modelId="{728FB4D4-3C43-4DE4-BD75-367DB03D329C}" type="presParOf" srcId="{758D1AAB-7C41-4101-A8B8-35F724568D6E}" destId="{8A6A4773-F8D5-4557-8DFE-114B4E75B2E6}" srcOrd="2" destOrd="0" presId="urn:microsoft.com/office/officeart/2005/8/layout/hProcess10"/>
    <dgm:cxn modelId="{C4F59FAF-7EC5-4C43-A19F-357BBDCDF76E}" type="presParOf" srcId="{8A6A4773-F8D5-4557-8DFE-114B4E75B2E6}" destId="{5CA919B3-91DD-4A21-B49D-E2A5C14F6A07}" srcOrd="0" destOrd="0" presId="urn:microsoft.com/office/officeart/2005/8/layout/hProcess10"/>
    <dgm:cxn modelId="{059AAD5B-313D-441D-AE63-92C1C0B6FCDC}" type="presParOf" srcId="{8A6A4773-F8D5-4557-8DFE-114B4E75B2E6}" destId="{819E4AA1-34AC-4FD8-B063-885BEDB824BA}" srcOrd="1" destOrd="0" presId="urn:microsoft.com/office/officeart/2005/8/layout/hProcess10"/>
    <dgm:cxn modelId="{2E8FB98C-51C2-4221-86D3-81FB157A86D2}" type="presParOf" srcId="{758D1AAB-7C41-4101-A8B8-35F724568D6E}" destId="{C6754EC9-0468-40A0-A71A-CC89EAA3E0F8}" srcOrd="3" destOrd="0" presId="urn:microsoft.com/office/officeart/2005/8/layout/hProcess10"/>
    <dgm:cxn modelId="{49B3816C-F19C-445E-9CB2-12EDF50B3B68}" type="presParOf" srcId="{C6754EC9-0468-40A0-A71A-CC89EAA3E0F8}" destId="{E8BCCF07-AD34-4465-98DC-C22D4E858B87}" srcOrd="0" destOrd="0" presId="urn:microsoft.com/office/officeart/2005/8/layout/hProcess10"/>
    <dgm:cxn modelId="{2EC19932-70D3-4127-BE8C-80B0B4729E39}" type="presParOf" srcId="{758D1AAB-7C41-4101-A8B8-35F724568D6E}" destId="{A7100853-FC02-4DFF-B596-CDB82C72DEE3}" srcOrd="4" destOrd="0" presId="urn:microsoft.com/office/officeart/2005/8/layout/hProcess10"/>
    <dgm:cxn modelId="{5D63DE66-C62C-462A-87B3-68BBD6BD70A6}" type="presParOf" srcId="{A7100853-FC02-4DFF-B596-CDB82C72DEE3}" destId="{F373F90A-374B-4CA7-A7DE-843416629C3E}" srcOrd="0" destOrd="0" presId="urn:microsoft.com/office/officeart/2005/8/layout/hProcess10"/>
    <dgm:cxn modelId="{6C30717F-4D0E-4E87-B032-0C7B80FC30A5}" type="presParOf" srcId="{A7100853-FC02-4DFF-B596-CDB82C72DEE3}" destId="{25793175-223B-488E-8AD8-901297B3382D}" srcOrd="1" destOrd="0" presId="urn:microsoft.com/office/officeart/2005/8/layout/hProcess10"/>
    <dgm:cxn modelId="{21F4791E-C6F8-4DA9-B2F2-A1580EFB3534}" type="presParOf" srcId="{758D1AAB-7C41-4101-A8B8-35F724568D6E}" destId="{50B9164B-B18E-4D3C-869F-C3E36D0EF36F}" srcOrd="5" destOrd="0" presId="urn:microsoft.com/office/officeart/2005/8/layout/hProcess10"/>
    <dgm:cxn modelId="{0BB9F425-BE19-4BA9-B563-BE190EFBA9E6}" type="presParOf" srcId="{50B9164B-B18E-4D3C-869F-C3E36D0EF36F}" destId="{FD0542D8-C2F3-49CA-8D6E-3F52D7A2C867}" srcOrd="0" destOrd="0" presId="urn:microsoft.com/office/officeart/2005/8/layout/hProcess10"/>
    <dgm:cxn modelId="{8485FED9-635F-4C65-BF53-005E4D84B543}" type="presParOf" srcId="{758D1AAB-7C41-4101-A8B8-35F724568D6E}" destId="{6DD2EC47-8FD9-42C5-9BAF-02D8782E4634}" srcOrd="6" destOrd="0" presId="urn:microsoft.com/office/officeart/2005/8/layout/hProcess10"/>
    <dgm:cxn modelId="{100E3BAA-6274-4AEC-9122-41848764385A}" type="presParOf" srcId="{6DD2EC47-8FD9-42C5-9BAF-02D8782E4634}" destId="{2A969882-B90A-45FC-94AC-A9A8EF7791D9}" srcOrd="0" destOrd="0" presId="urn:microsoft.com/office/officeart/2005/8/layout/hProcess10"/>
    <dgm:cxn modelId="{9A5C1B38-FF58-4766-9D21-25176D73288E}" type="presParOf" srcId="{6DD2EC47-8FD9-42C5-9BAF-02D8782E4634}" destId="{13B40AC7-BE29-4480-839B-86BBF98FE22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4C0B05-495B-4562-8D6F-89AE0ED9C523}" type="doc">
      <dgm:prSet loTypeId="urn:microsoft.com/office/officeart/2005/8/layout/hProcess10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F6B031-EF7F-49BF-B464-45B39B823CAF}">
      <dgm:prSet phldrT="[Text]"/>
      <dgm:spPr/>
      <dgm:t>
        <a:bodyPr/>
        <a:lstStyle/>
        <a:p>
          <a:r>
            <a:rPr lang="en-US" dirty="0" smtClean="0"/>
            <a:t>Original Drug </a:t>
          </a:r>
          <a:endParaRPr lang="en-US" dirty="0"/>
        </a:p>
      </dgm:t>
    </dgm:pt>
    <dgm:pt modelId="{92A5533A-D4AE-4A7B-B8BC-F1CAAB375AF5}" type="parTrans" cxnId="{212787D7-2582-4FB1-91ED-0D25F2BC3B27}">
      <dgm:prSet/>
      <dgm:spPr/>
      <dgm:t>
        <a:bodyPr/>
        <a:lstStyle/>
        <a:p>
          <a:endParaRPr lang="en-US"/>
        </a:p>
      </dgm:t>
    </dgm:pt>
    <dgm:pt modelId="{EC9880B1-5C7D-4520-9586-A700B9FBE332}" type="sibTrans" cxnId="{212787D7-2582-4FB1-91ED-0D25F2BC3B27}">
      <dgm:prSet/>
      <dgm:spPr/>
      <dgm:t>
        <a:bodyPr/>
        <a:lstStyle/>
        <a:p>
          <a:endParaRPr lang="en-US"/>
        </a:p>
      </dgm:t>
    </dgm:pt>
    <dgm:pt modelId="{2FB9E689-E628-4509-A3A6-7C19E7FDD300}">
      <dgm:prSet phldrT="[Text]"/>
      <dgm:spPr/>
      <dgm:t>
        <a:bodyPr/>
        <a:lstStyle/>
        <a:p>
          <a:r>
            <a:rPr lang="en-US" dirty="0" smtClean="0"/>
            <a:t>Don’t know manufacturing </a:t>
          </a:r>
          <a:endParaRPr lang="en-US" dirty="0"/>
        </a:p>
      </dgm:t>
    </dgm:pt>
    <dgm:pt modelId="{60C29BBA-A6E7-4C57-9EA1-A21039E3FEB6}" type="parTrans" cxnId="{FB751E57-12F3-4CCC-9B27-9B85BC3B559E}">
      <dgm:prSet/>
      <dgm:spPr/>
      <dgm:t>
        <a:bodyPr/>
        <a:lstStyle/>
        <a:p>
          <a:endParaRPr lang="en-US"/>
        </a:p>
      </dgm:t>
    </dgm:pt>
    <dgm:pt modelId="{680747CB-5322-4A84-9F0B-A3D35D037A01}" type="sibTrans" cxnId="{FB751E57-12F3-4CCC-9B27-9B85BC3B559E}">
      <dgm:prSet/>
      <dgm:spPr/>
      <dgm:t>
        <a:bodyPr/>
        <a:lstStyle/>
        <a:p>
          <a:endParaRPr lang="en-US"/>
        </a:p>
      </dgm:t>
    </dgm:pt>
    <dgm:pt modelId="{7035577F-CE42-4FC4-AA7D-3B9CCE992BEC}">
      <dgm:prSet phldrT="[Text]"/>
      <dgm:spPr/>
      <dgm:t>
        <a:bodyPr/>
        <a:lstStyle/>
        <a:p>
          <a:r>
            <a:rPr lang="en-US" dirty="0" smtClean="0"/>
            <a:t>Don’t know excipients</a:t>
          </a:r>
          <a:endParaRPr lang="en-US" dirty="0"/>
        </a:p>
      </dgm:t>
    </dgm:pt>
    <dgm:pt modelId="{83C062A4-10F1-47CA-ADFB-E9B6DE308971}" type="parTrans" cxnId="{FA48DFE3-70CB-4D53-877A-FD2E359102F6}">
      <dgm:prSet/>
      <dgm:spPr/>
      <dgm:t>
        <a:bodyPr/>
        <a:lstStyle/>
        <a:p>
          <a:endParaRPr lang="en-US"/>
        </a:p>
      </dgm:t>
    </dgm:pt>
    <dgm:pt modelId="{AEE28834-1805-4311-B8E6-C59161307A5B}" type="sibTrans" cxnId="{FA48DFE3-70CB-4D53-877A-FD2E359102F6}">
      <dgm:prSet/>
      <dgm:spPr/>
      <dgm:t>
        <a:bodyPr/>
        <a:lstStyle/>
        <a:p>
          <a:endParaRPr lang="en-US"/>
        </a:p>
      </dgm:t>
    </dgm:pt>
    <dgm:pt modelId="{3BCF4870-22E4-4F83-BC6E-234A77A5E7F8}">
      <dgm:prSet phldrT="[Text]"/>
      <dgm:spPr/>
      <dgm:t>
        <a:bodyPr/>
        <a:lstStyle/>
        <a:p>
          <a:r>
            <a:rPr lang="en-US" dirty="0" smtClean="0"/>
            <a:t>Reformulate </a:t>
          </a:r>
          <a:endParaRPr lang="en-US" dirty="0"/>
        </a:p>
      </dgm:t>
    </dgm:pt>
    <dgm:pt modelId="{4EBBE010-87CF-4D91-ABC9-8C16A8B0BD05}" type="parTrans" cxnId="{08F37BEA-A183-4E1D-B187-FE44B8A33C78}">
      <dgm:prSet/>
      <dgm:spPr/>
      <dgm:t>
        <a:bodyPr/>
        <a:lstStyle/>
        <a:p>
          <a:endParaRPr lang="en-US"/>
        </a:p>
      </dgm:t>
    </dgm:pt>
    <dgm:pt modelId="{4C81BCB6-CFC6-4A07-A0C2-7080A3054844}" type="sibTrans" cxnId="{08F37BEA-A183-4E1D-B187-FE44B8A33C78}">
      <dgm:prSet/>
      <dgm:spPr/>
      <dgm:t>
        <a:bodyPr/>
        <a:lstStyle/>
        <a:p>
          <a:endParaRPr lang="en-US"/>
        </a:p>
      </dgm:t>
    </dgm:pt>
    <dgm:pt modelId="{C952E248-8087-498B-9E9B-A44598E51BB7}">
      <dgm:prSet phldrT="[Text]"/>
      <dgm:spPr/>
      <dgm:t>
        <a:bodyPr/>
        <a:lstStyle/>
        <a:p>
          <a:r>
            <a:rPr lang="en-US" dirty="0" smtClean="0"/>
            <a:t>Find manufacturing similar with an original drug </a:t>
          </a:r>
          <a:endParaRPr lang="en-US" dirty="0"/>
        </a:p>
      </dgm:t>
    </dgm:pt>
    <dgm:pt modelId="{779EA515-5FBC-464F-812A-C77C0B45759F}" type="parTrans" cxnId="{E5ED8F8A-7A5A-4AF4-A3B1-87C9D980D140}">
      <dgm:prSet/>
      <dgm:spPr/>
      <dgm:t>
        <a:bodyPr/>
        <a:lstStyle/>
        <a:p>
          <a:endParaRPr lang="en-US"/>
        </a:p>
      </dgm:t>
    </dgm:pt>
    <dgm:pt modelId="{C75C4E14-84E0-4E4E-9DE5-E220A6AC08AE}" type="sibTrans" cxnId="{E5ED8F8A-7A5A-4AF4-A3B1-87C9D980D140}">
      <dgm:prSet/>
      <dgm:spPr/>
      <dgm:t>
        <a:bodyPr/>
        <a:lstStyle/>
        <a:p>
          <a:endParaRPr lang="en-US"/>
        </a:p>
      </dgm:t>
    </dgm:pt>
    <dgm:pt modelId="{446D9845-7C33-4F41-97BC-0A74A34FD703}">
      <dgm:prSet phldrT="[Text]"/>
      <dgm:spPr/>
      <dgm:t>
        <a:bodyPr/>
        <a:lstStyle/>
        <a:p>
          <a:r>
            <a:rPr lang="en-US" dirty="0" smtClean="0"/>
            <a:t>Find excipients similar with an original drug.</a:t>
          </a:r>
          <a:endParaRPr lang="en-US" dirty="0"/>
        </a:p>
      </dgm:t>
    </dgm:pt>
    <dgm:pt modelId="{4D329E24-E05B-4B6B-81A3-C062DB0C5093}" type="parTrans" cxnId="{963B71AA-CCF9-485F-A70C-A1EC1EB3B9F4}">
      <dgm:prSet/>
      <dgm:spPr/>
      <dgm:t>
        <a:bodyPr/>
        <a:lstStyle/>
        <a:p>
          <a:endParaRPr lang="en-US"/>
        </a:p>
      </dgm:t>
    </dgm:pt>
    <dgm:pt modelId="{1DDE2B78-9B13-427F-9F79-A8517138DF21}" type="sibTrans" cxnId="{963B71AA-CCF9-485F-A70C-A1EC1EB3B9F4}">
      <dgm:prSet/>
      <dgm:spPr/>
      <dgm:t>
        <a:bodyPr/>
        <a:lstStyle/>
        <a:p>
          <a:endParaRPr lang="en-US"/>
        </a:p>
      </dgm:t>
    </dgm:pt>
    <dgm:pt modelId="{FC90D08A-4F91-4A37-9182-7CC528C505E2}">
      <dgm:prSet phldrT="[Text]"/>
      <dgm:spPr/>
      <dgm:t>
        <a:bodyPr/>
        <a:lstStyle/>
        <a:p>
          <a:r>
            <a:rPr lang="en-US" dirty="0" smtClean="0"/>
            <a:t>Generic Drug</a:t>
          </a:r>
          <a:endParaRPr lang="en-US" dirty="0"/>
        </a:p>
      </dgm:t>
    </dgm:pt>
    <dgm:pt modelId="{7A0236A5-B910-46CC-98AD-A19235AF2B36}" type="parTrans" cxnId="{E7C77825-5073-4E21-A9A3-21BEE45F2D75}">
      <dgm:prSet/>
      <dgm:spPr/>
      <dgm:t>
        <a:bodyPr/>
        <a:lstStyle/>
        <a:p>
          <a:endParaRPr lang="en-US"/>
        </a:p>
      </dgm:t>
    </dgm:pt>
    <dgm:pt modelId="{DA1E8A36-D1DF-4FD2-9E47-18C04DE7EA70}" type="sibTrans" cxnId="{E7C77825-5073-4E21-A9A3-21BEE45F2D75}">
      <dgm:prSet/>
      <dgm:spPr/>
      <dgm:t>
        <a:bodyPr/>
        <a:lstStyle/>
        <a:p>
          <a:endParaRPr lang="en-US"/>
        </a:p>
      </dgm:t>
    </dgm:pt>
    <dgm:pt modelId="{EB2BAF9E-4DC5-402C-A2BB-6966D4EA9D74}">
      <dgm:prSet phldrT="[Text]"/>
      <dgm:spPr/>
      <dgm:t>
        <a:bodyPr/>
        <a:lstStyle/>
        <a:p>
          <a:r>
            <a:rPr lang="en-US" dirty="0" smtClean="0"/>
            <a:t>Manufacturing and excipient similar with Original </a:t>
          </a:r>
          <a:endParaRPr lang="en-US" dirty="0"/>
        </a:p>
      </dgm:t>
    </dgm:pt>
    <dgm:pt modelId="{3A551350-F3C6-42BA-A3A5-B11A3CF10E44}" type="parTrans" cxnId="{08420467-AEDA-4DD3-A9FD-3EF636B6F9CF}">
      <dgm:prSet/>
      <dgm:spPr/>
      <dgm:t>
        <a:bodyPr/>
        <a:lstStyle/>
        <a:p>
          <a:endParaRPr lang="en-US"/>
        </a:p>
      </dgm:t>
    </dgm:pt>
    <dgm:pt modelId="{289C2A97-F31E-4666-A361-AC738C00AE56}" type="sibTrans" cxnId="{08420467-AEDA-4DD3-A9FD-3EF636B6F9CF}">
      <dgm:prSet/>
      <dgm:spPr/>
      <dgm:t>
        <a:bodyPr/>
        <a:lstStyle/>
        <a:p>
          <a:endParaRPr lang="en-US"/>
        </a:p>
      </dgm:t>
    </dgm:pt>
    <dgm:pt modelId="{CEFDEDBB-5BAB-4F2B-9DBB-57F5DD1A9DA6}">
      <dgm:prSet phldrT="[Text]"/>
      <dgm:spPr/>
      <dgm:t>
        <a:bodyPr/>
        <a:lstStyle/>
        <a:p>
          <a:r>
            <a:rPr lang="en-US" dirty="0" smtClean="0"/>
            <a:t>The result and Dissolution profile similar with Original Drug </a:t>
          </a:r>
          <a:endParaRPr lang="en-US" dirty="0"/>
        </a:p>
      </dgm:t>
    </dgm:pt>
    <dgm:pt modelId="{0E022C70-5715-4A59-A951-475A28D0E9CB}" type="parTrans" cxnId="{3203CE01-8631-421B-A526-35526288D7E2}">
      <dgm:prSet/>
      <dgm:spPr/>
      <dgm:t>
        <a:bodyPr/>
        <a:lstStyle/>
        <a:p>
          <a:endParaRPr lang="en-US"/>
        </a:p>
      </dgm:t>
    </dgm:pt>
    <dgm:pt modelId="{7B798B48-5C28-44DA-ACA5-43A246438835}" type="sibTrans" cxnId="{3203CE01-8631-421B-A526-35526288D7E2}">
      <dgm:prSet/>
      <dgm:spPr/>
      <dgm:t>
        <a:bodyPr/>
        <a:lstStyle/>
        <a:p>
          <a:endParaRPr lang="en-US"/>
        </a:p>
      </dgm:t>
    </dgm:pt>
    <dgm:pt modelId="{A3E066FD-4688-4F82-BE94-B6253256C1EA}">
      <dgm:prSet phldrT="[Text]"/>
      <dgm:spPr/>
      <dgm:t>
        <a:bodyPr/>
        <a:lstStyle/>
        <a:p>
          <a:r>
            <a:rPr lang="en-US" dirty="0" smtClean="0"/>
            <a:t>Know the result and Dissolution profile </a:t>
          </a:r>
          <a:endParaRPr lang="en-US" dirty="0"/>
        </a:p>
      </dgm:t>
    </dgm:pt>
    <dgm:pt modelId="{068AFB2E-C5EE-4BAF-9811-9F773B4949C8}" type="parTrans" cxnId="{E8021C8A-F9E8-49B6-A9F4-84617098F0A4}">
      <dgm:prSet/>
      <dgm:spPr/>
      <dgm:t>
        <a:bodyPr/>
        <a:lstStyle/>
        <a:p>
          <a:endParaRPr lang="en-US"/>
        </a:p>
      </dgm:t>
    </dgm:pt>
    <dgm:pt modelId="{7B6F9C1D-C501-4968-A340-F0A5162CF751}" type="sibTrans" cxnId="{E8021C8A-F9E8-49B6-A9F4-84617098F0A4}">
      <dgm:prSet/>
      <dgm:spPr/>
      <dgm:t>
        <a:bodyPr/>
        <a:lstStyle/>
        <a:p>
          <a:endParaRPr lang="en-US"/>
        </a:p>
      </dgm:t>
    </dgm:pt>
    <dgm:pt modelId="{92155475-CEBB-40C6-8997-DBA7F1872BFC}">
      <dgm:prSet phldrT="[Text]"/>
      <dgm:spPr/>
      <dgm:t>
        <a:bodyPr/>
        <a:lstStyle/>
        <a:p>
          <a:r>
            <a:rPr lang="en-US" dirty="0" smtClean="0"/>
            <a:t>Compare a result and Dissolution profile with the original drug  </a:t>
          </a:r>
          <a:endParaRPr lang="en-US" dirty="0"/>
        </a:p>
      </dgm:t>
    </dgm:pt>
    <dgm:pt modelId="{32B39013-CE82-4099-8430-30DAEB5E3FF2}" type="parTrans" cxnId="{6CF58FCF-4ECF-4290-9EE4-730D30135D26}">
      <dgm:prSet/>
      <dgm:spPr/>
      <dgm:t>
        <a:bodyPr/>
        <a:lstStyle/>
        <a:p>
          <a:endParaRPr lang="en-US"/>
        </a:p>
      </dgm:t>
    </dgm:pt>
    <dgm:pt modelId="{7ED0FC89-F6DE-4D28-A7FA-C7FB3C84D985}" type="sibTrans" cxnId="{6CF58FCF-4ECF-4290-9EE4-730D30135D26}">
      <dgm:prSet/>
      <dgm:spPr/>
      <dgm:t>
        <a:bodyPr/>
        <a:lstStyle/>
        <a:p>
          <a:endParaRPr lang="en-US"/>
        </a:p>
      </dgm:t>
    </dgm:pt>
    <dgm:pt modelId="{7DEFD330-AEF4-4B87-AB8F-E24A81CDCC4F}">
      <dgm:prSet/>
      <dgm:spPr/>
      <dgm:t>
        <a:bodyPr/>
        <a:lstStyle/>
        <a:p>
          <a:r>
            <a:rPr lang="en-US" dirty="0" smtClean="0"/>
            <a:t>Product It!!</a:t>
          </a:r>
          <a:endParaRPr lang="en-US" dirty="0"/>
        </a:p>
      </dgm:t>
    </dgm:pt>
    <dgm:pt modelId="{835C02AB-6DCD-44EA-B942-5C014AD268D2}" type="parTrans" cxnId="{137A92A8-B51F-48B5-BBD0-5081D585E499}">
      <dgm:prSet/>
      <dgm:spPr/>
      <dgm:t>
        <a:bodyPr/>
        <a:lstStyle/>
        <a:p>
          <a:endParaRPr lang="en-US"/>
        </a:p>
      </dgm:t>
    </dgm:pt>
    <dgm:pt modelId="{0A39629A-15FF-48F1-8450-A4B2D9765635}" type="sibTrans" cxnId="{137A92A8-B51F-48B5-BBD0-5081D585E499}">
      <dgm:prSet/>
      <dgm:spPr/>
      <dgm:t>
        <a:bodyPr/>
        <a:lstStyle/>
        <a:p>
          <a:endParaRPr lang="en-US"/>
        </a:p>
      </dgm:t>
    </dgm:pt>
    <dgm:pt modelId="{758D1AAB-7C41-4101-A8B8-35F724568D6E}" type="pres">
      <dgm:prSet presAssocID="{4C4C0B05-495B-4562-8D6F-89AE0ED9C52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7A21F5-F91C-4EC5-AAC6-B79A8C436EFE}" type="pres">
      <dgm:prSet presAssocID="{13F6B031-EF7F-49BF-B464-45B39B823CAF}" presName="composite" presStyleCnt="0"/>
      <dgm:spPr/>
    </dgm:pt>
    <dgm:pt modelId="{527DF2D8-50CE-4F76-84FA-18726E634D40}" type="pres">
      <dgm:prSet presAssocID="{13F6B031-EF7F-49BF-B464-45B39B823CAF}" presName="imagSh" presStyleLbl="b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32E30809-E428-46AD-A3E5-3BE56473E4C7}" type="pres">
      <dgm:prSet presAssocID="{13F6B031-EF7F-49BF-B464-45B39B823CAF}" presName="tx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B7C9F-43C2-4551-891A-98D196A0768D}" type="pres">
      <dgm:prSet presAssocID="{EC9880B1-5C7D-4520-9586-A700B9FBE33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9FD0FBF-56F0-4826-93A9-B26316467BAC}" type="pres">
      <dgm:prSet presAssocID="{EC9880B1-5C7D-4520-9586-A700B9FBE332}" presName="connTx" presStyleLbl="sibTrans2D1" presStyleIdx="0" presStyleCnt="3"/>
      <dgm:spPr/>
      <dgm:t>
        <a:bodyPr/>
        <a:lstStyle/>
        <a:p>
          <a:endParaRPr lang="en-US"/>
        </a:p>
      </dgm:t>
    </dgm:pt>
    <dgm:pt modelId="{8A6A4773-F8D5-4557-8DFE-114B4E75B2E6}" type="pres">
      <dgm:prSet presAssocID="{3BCF4870-22E4-4F83-BC6E-234A77A5E7F8}" presName="composite" presStyleCnt="0"/>
      <dgm:spPr/>
    </dgm:pt>
    <dgm:pt modelId="{5CA919B3-91DD-4A21-B49D-E2A5C14F6A07}" type="pres">
      <dgm:prSet presAssocID="{3BCF4870-22E4-4F83-BC6E-234A77A5E7F8}" presName="imagSh" presStyleLbl="bgImgPlace1" presStyleIdx="1" presStyleCnt="4" custLinFactNeighborX="1451" custLinFactNeighborY="-1451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819E4AA1-34AC-4FD8-B063-885BEDB824BA}" type="pres">
      <dgm:prSet presAssocID="{3BCF4870-22E4-4F83-BC6E-234A77A5E7F8}" presName="txNode" presStyleLbl="node1" presStyleIdx="1" presStyleCnt="4" custScaleX="147494" custLinFactNeighborX="15894" custLinFactNeighborY="139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54EC9-0468-40A0-A71A-CC89EAA3E0F8}" type="pres">
      <dgm:prSet presAssocID="{4C81BCB6-CFC6-4A07-A0C2-7080A305484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8BCCF07-AD34-4465-98DC-C22D4E858B87}" type="pres">
      <dgm:prSet presAssocID="{4C81BCB6-CFC6-4A07-A0C2-7080A3054844}" presName="connTx" presStyleLbl="sibTrans2D1" presStyleIdx="1" presStyleCnt="3"/>
      <dgm:spPr/>
      <dgm:t>
        <a:bodyPr/>
        <a:lstStyle/>
        <a:p>
          <a:endParaRPr lang="en-US"/>
        </a:p>
      </dgm:t>
    </dgm:pt>
    <dgm:pt modelId="{A7100853-FC02-4DFF-B596-CDB82C72DEE3}" type="pres">
      <dgm:prSet presAssocID="{7DEFD330-AEF4-4B87-AB8F-E24A81CDCC4F}" presName="composite" presStyleCnt="0"/>
      <dgm:spPr/>
    </dgm:pt>
    <dgm:pt modelId="{F373F90A-374B-4CA7-A7DE-843416629C3E}" type="pres">
      <dgm:prSet presAssocID="{7DEFD330-AEF4-4B87-AB8F-E24A81CDCC4F}" presName="imagSh" presStyleLbl="bgImgPlace1" presStyleIdx="2" presStyleCnt="4"/>
      <dgm:spPr/>
    </dgm:pt>
    <dgm:pt modelId="{25793175-223B-488E-8AD8-901297B3382D}" type="pres">
      <dgm:prSet presAssocID="{7DEFD330-AEF4-4B87-AB8F-E24A81CDCC4F}" presName="tx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B9164B-B18E-4D3C-869F-C3E36D0EF36F}" type="pres">
      <dgm:prSet presAssocID="{0A39629A-15FF-48F1-8450-A4B2D9765635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D0542D8-C2F3-49CA-8D6E-3F52D7A2C867}" type="pres">
      <dgm:prSet presAssocID="{0A39629A-15FF-48F1-8450-A4B2D9765635}" presName="connTx" presStyleLbl="sibTrans2D1" presStyleIdx="2" presStyleCnt="3"/>
      <dgm:spPr/>
      <dgm:t>
        <a:bodyPr/>
        <a:lstStyle/>
        <a:p>
          <a:endParaRPr lang="en-US"/>
        </a:p>
      </dgm:t>
    </dgm:pt>
    <dgm:pt modelId="{6DD2EC47-8FD9-42C5-9BAF-02D8782E4634}" type="pres">
      <dgm:prSet presAssocID="{FC90D08A-4F91-4A37-9182-7CC528C505E2}" presName="composite" presStyleCnt="0"/>
      <dgm:spPr/>
    </dgm:pt>
    <dgm:pt modelId="{2A969882-B90A-45FC-94AC-A9A8EF7791D9}" type="pres">
      <dgm:prSet presAssocID="{FC90D08A-4F91-4A37-9182-7CC528C505E2}" presName="imagSh" presStyleLbl="bgImgPlace1" presStyleIdx="3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  <dgm:t>
        <a:bodyPr/>
        <a:lstStyle/>
        <a:p>
          <a:endParaRPr lang="en-US"/>
        </a:p>
      </dgm:t>
    </dgm:pt>
    <dgm:pt modelId="{13B40AC7-BE29-4480-839B-86BBF98FE226}" type="pres">
      <dgm:prSet presAssocID="{FC90D08A-4F91-4A37-9182-7CC528C505E2}" presName="tx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BC0CB6-4E89-434B-8ABA-55E07C271AAA}" type="presOf" srcId="{CEFDEDBB-5BAB-4F2B-9DBB-57F5DD1A9DA6}" destId="{13B40AC7-BE29-4480-839B-86BBF98FE226}" srcOrd="0" destOrd="2" presId="urn:microsoft.com/office/officeart/2005/8/layout/hProcess10"/>
    <dgm:cxn modelId="{6427CE42-3168-4B21-B076-F354B025C3B8}" type="presOf" srcId="{13F6B031-EF7F-49BF-B464-45B39B823CAF}" destId="{32E30809-E428-46AD-A3E5-3BE56473E4C7}" srcOrd="0" destOrd="0" presId="urn:microsoft.com/office/officeart/2005/8/layout/hProcess10"/>
    <dgm:cxn modelId="{865119D6-D3D2-4A88-8493-8161105D7AAD}" type="presOf" srcId="{3BCF4870-22E4-4F83-BC6E-234A77A5E7F8}" destId="{819E4AA1-34AC-4FD8-B063-885BEDB824BA}" srcOrd="0" destOrd="0" presId="urn:microsoft.com/office/officeart/2005/8/layout/hProcess10"/>
    <dgm:cxn modelId="{6970B426-0279-4883-A772-D1542966D050}" type="presOf" srcId="{A3E066FD-4688-4F82-BE94-B6253256C1EA}" destId="{32E30809-E428-46AD-A3E5-3BE56473E4C7}" srcOrd="0" destOrd="3" presId="urn:microsoft.com/office/officeart/2005/8/layout/hProcess10"/>
    <dgm:cxn modelId="{6CF58FCF-4ECF-4290-9EE4-730D30135D26}" srcId="{3BCF4870-22E4-4F83-BC6E-234A77A5E7F8}" destId="{92155475-CEBB-40C6-8997-DBA7F1872BFC}" srcOrd="2" destOrd="0" parTransId="{32B39013-CE82-4099-8430-30DAEB5E3FF2}" sibTransId="{7ED0FC89-F6DE-4D28-A7FA-C7FB3C84D985}"/>
    <dgm:cxn modelId="{9AE55BB5-B3B4-4E15-8CDA-053C0CF0BDA5}" type="presOf" srcId="{7035577F-CE42-4FC4-AA7D-3B9CCE992BEC}" destId="{32E30809-E428-46AD-A3E5-3BE56473E4C7}" srcOrd="0" destOrd="2" presId="urn:microsoft.com/office/officeart/2005/8/layout/hProcess10"/>
    <dgm:cxn modelId="{FDDCF110-D5CD-48AC-9F38-7A3445635DBF}" type="presOf" srcId="{FC90D08A-4F91-4A37-9182-7CC528C505E2}" destId="{13B40AC7-BE29-4480-839B-86BBF98FE226}" srcOrd="0" destOrd="0" presId="urn:microsoft.com/office/officeart/2005/8/layout/hProcess10"/>
    <dgm:cxn modelId="{2E9EABEE-F868-4A48-906B-FDDFF4758AA9}" type="presOf" srcId="{446D9845-7C33-4F41-97BC-0A74A34FD703}" destId="{819E4AA1-34AC-4FD8-B063-885BEDB824BA}" srcOrd="0" destOrd="2" presId="urn:microsoft.com/office/officeart/2005/8/layout/hProcess10"/>
    <dgm:cxn modelId="{08420467-AEDA-4DD3-A9FD-3EF636B6F9CF}" srcId="{FC90D08A-4F91-4A37-9182-7CC528C505E2}" destId="{EB2BAF9E-4DC5-402C-A2BB-6966D4EA9D74}" srcOrd="0" destOrd="0" parTransId="{3A551350-F3C6-42BA-A3A5-B11A3CF10E44}" sibTransId="{289C2A97-F31E-4666-A361-AC738C00AE56}"/>
    <dgm:cxn modelId="{054EA3E0-D0FE-4C41-B342-2DD40751FA7E}" type="presOf" srcId="{7DEFD330-AEF4-4B87-AB8F-E24A81CDCC4F}" destId="{25793175-223B-488E-8AD8-901297B3382D}" srcOrd="0" destOrd="0" presId="urn:microsoft.com/office/officeart/2005/8/layout/hProcess10"/>
    <dgm:cxn modelId="{E7C77825-5073-4E21-A9A3-21BEE45F2D75}" srcId="{4C4C0B05-495B-4562-8D6F-89AE0ED9C523}" destId="{FC90D08A-4F91-4A37-9182-7CC528C505E2}" srcOrd="3" destOrd="0" parTransId="{7A0236A5-B910-46CC-98AD-A19235AF2B36}" sibTransId="{DA1E8A36-D1DF-4FD2-9E47-18C04DE7EA70}"/>
    <dgm:cxn modelId="{3B7540AD-2FC7-4EAA-A8A8-54229F5646AE}" type="presOf" srcId="{2FB9E689-E628-4509-A3A6-7C19E7FDD300}" destId="{32E30809-E428-46AD-A3E5-3BE56473E4C7}" srcOrd="0" destOrd="1" presId="urn:microsoft.com/office/officeart/2005/8/layout/hProcess10"/>
    <dgm:cxn modelId="{FB751E57-12F3-4CCC-9B27-9B85BC3B559E}" srcId="{13F6B031-EF7F-49BF-B464-45B39B823CAF}" destId="{2FB9E689-E628-4509-A3A6-7C19E7FDD300}" srcOrd="0" destOrd="0" parTransId="{60C29BBA-A6E7-4C57-9EA1-A21039E3FEB6}" sibTransId="{680747CB-5322-4A84-9F0B-A3D35D037A01}"/>
    <dgm:cxn modelId="{212787D7-2582-4FB1-91ED-0D25F2BC3B27}" srcId="{4C4C0B05-495B-4562-8D6F-89AE0ED9C523}" destId="{13F6B031-EF7F-49BF-B464-45B39B823CAF}" srcOrd="0" destOrd="0" parTransId="{92A5533A-D4AE-4A7B-B8BC-F1CAAB375AF5}" sibTransId="{EC9880B1-5C7D-4520-9586-A700B9FBE332}"/>
    <dgm:cxn modelId="{137A92A8-B51F-48B5-BBD0-5081D585E499}" srcId="{4C4C0B05-495B-4562-8D6F-89AE0ED9C523}" destId="{7DEFD330-AEF4-4B87-AB8F-E24A81CDCC4F}" srcOrd="2" destOrd="0" parTransId="{835C02AB-6DCD-44EA-B942-5C014AD268D2}" sibTransId="{0A39629A-15FF-48F1-8450-A4B2D9765635}"/>
    <dgm:cxn modelId="{6002EDF4-F206-4118-9AEE-06A1556D5AC8}" type="presOf" srcId="{EC9880B1-5C7D-4520-9586-A700B9FBE332}" destId="{89FD0FBF-56F0-4826-93A9-B26316467BAC}" srcOrd="1" destOrd="0" presId="urn:microsoft.com/office/officeart/2005/8/layout/hProcess10"/>
    <dgm:cxn modelId="{E8021C8A-F9E8-49B6-A9F4-84617098F0A4}" srcId="{13F6B031-EF7F-49BF-B464-45B39B823CAF}" destId="{A3E066FD-4688-4F82-BE94-B6253256C1EA}" srcOrd="2" destOrd="0" parTransId="{068AFB2E-C5EE-4BAF-9811-9F773B4949C8}" sibTransId="{7B6F9C1D-C501-4968-A340-F0A5162CF751}"/>
    <dgm:cxn modelId="{D5BF6821-C5FA-4124-87F5-C3EA23281A85}" type="presOf" srcId="{C952E248-8087-498B-9E9B-A44598E51BB7}" destId="{819E4AA1-34AC-4FD8-B063-885BEDB824BA}" srcOrd="0" destOrd="1" presId="urn:microsoft.com/office/officeart/2005/8/layout/hProcess10"/>
    <dgm:cxn modelId="{FA48DFE3-70CB-4D53-877A-FD2E359102F6}" srcId="{13F6B031-EF7F-49BF-B464-45B39B823CAF}" destId="{7035577F-CE42-4FC4-AA7D-3B9CCE992BEC}" srcOrd="1" destOrd="0" parTransId="{83C062A4-10F1-47CA-ADFB-E9B6DE308971}" sibTransId="{AEE28834-1805-4311-B8E6-C59161307A5B}"/>
    <dgm:cxn modelId="{23CCAC0B-38FE-46B8-B38A-7674E65AC5FF}" type="presOf" srcId="{4C81BCB6-CFC6-4A07-A0C2-7080A3054844}" destId="{E8BCCF07-AD34-4465-98DC-C22D4E858B87}" srcOrd="1" destOrd="0" presId="urn:microsoft.com/office/officeart/2005/8/layout/hProcess10"/>
    <dgm:cxn modelId="{5289D5C6-C81D-4A20-9C44-68248EA6A4D4}" type="presOf" srcId="{0A39629A-15FF-48F1-8450-A4B2D9765635}" destId="{FD0542D8-C2F3-49CA-8D6E-3F52D7A2C867}" srcOrd="1" destOrd="0" presId="urn:microsoft.com/office/officeart/2005/8/layout/hProcess10"/>
    <dgm:cxn modelId="{7E1A20E2-2C73-4D1D-B1BB-75AD2F827903}" type="presOf" srcId="{92155475-CEBB-40C6-8997-DBA7F1872BFC}" destId="{819E4AA1-34AC-4FD8-B063-885BEDB824BA}" srcOrd="0" destOrd="3" presId="urn:microsoft.com/office/officeart/2005/8/layout/hProcess10"/>
    <dgm:cxn modelId="{08F37BEA-A183-4E1D-B187-FE44B8A33C78}" srcId="{4C4C0B05-495B-4562-8D6F-89AE0ED9C523}" destId="{3BCF4870-22E4-4F83-BC6E-234A77A5E7F8}" srcOrd="1" destOrd="0" parTransId="{4EBBE010-87CF-4D91-ABC9-8C16A8B0BD05}" sibTransId="{4C81BCB6-CFC6-4A07-A0C2-7080A3054844}"/>
    <dgm:cxn modelId="{05E49EE4-218D-4B87-B3AF-1A706B256A29}" type="presOf" srcId="{EB2BAF9E-4DC5-402C-A2BB-6966D4EA9D74}" destId="{13B40AC7-BE29-4480-839B-86BBF98FE226}" srcOrd="0" destOrd="1" presId="urn:microsoft.com/office/officeart/2005/8/layout/hProcess10"/>
    <dgm:cxn modelId="{E5ED8F8A-7A5A-4AF4-A3B1-87C9D980D140}" srcId="{3BCF4870-22E4-4F83-BC6E-234A77A5E7F8}" destId="{C952E248-8087-498B-9E9B-A44598E51BB7}" srcOrd="0" destOrd="0" parTransId="{779EA515-5FBC-464F-812A-C77C0B45759F}" sibTransId="{C75C4E14-84E0-4E4E-9DE5-E220A6AC08AE}"/>
    <dgm:cxn modelId="{1E702665-A05F-4A1B-AD8C-D76518EAA5CE}" type="presOf" srcId="{0A39629A-15FF-48F1-8450-A4B2D9765635}" destId="{50B9164B-B18E-4D3C-869F-C3E36D0EF36F}" srcOrd="0" destOrd="0" presId="urn:microsoft.com/office/officeart/2005/8/layout/hProcess10"/>
    <dgm:cxn modelId="{7B37D730-9BD5-4402-8F0D-6B21D7D9ABD4}" type="presOf" srcId="{EC9880B1-5C7D-4520-9586-A700B9FBE332}" destId="{E55B7C9F-43C2-4551-891A-98D196A0768D}" srcOrd="0" destOrd="0" presId="urn:microsoft.com/office/officeart/2005/8/layout/hProcess10"/>
    <dgm:cxn modelId="{3203CE01-8631-421B-A526-35526288D7E2}" srcId="{FC90D08A-4F91-4A37-9182-7CC528C505E2}" destId="{CEFDEDBB-5BAB-4F2B-9DBB-57F5DD1A9DA6}" srcOrd="1" destOrd="0" parTransId="{0E022C70-5715-4A59-A951-475A28D0E9CB}" sibTransId="{7B798B48-5C28-44DA-ACA5-43A246438835}"/>
    <dgm:cxn modelId="{963B71AA-CCF9-485F-A70C-A1EC1EB3B9F4}" srcId="{3BCF4870-22E4-4F83-BC6E-234A77A5E7F8}" destId="{446D9845-7C33-4F41-97BC-0A74A34FD703}" srcOrd="1" destOrd="0" parTransId="{4D329E24-E05B-4B6B-81A3-C062DB0C5093}" sibTransId="{1DDE2B78-9B13-427F-9F79-A8517138DF21}"/>
    <dgm:cxn modelId="{FC90ACC7-C05A-4C1D-9164-D017A657DE2E}" type="presOf" srcId="{4C4C0B05-495B-4562-8D6F-89AE0ED9C523}" destId="{758D1AAB-7C41-4101-A8B8-35F724568D6E}" srcOrd="0" destOrd="0" presId="urn:microsoft.com/office/officeart/2005/8/layout/hProcess10"/>
    <dgm:cxn modelId="{885CB299-E413-4B6D-A258-A9EA7B47A448}" type="presOf" srcId="{4C81BCB6-CFC6-4A07-A0C2-7080A3054844}" destId="{C6754EC9-0468-40A0-A71A-CC89EAA3E0F8}" srcOrd="0" destOrd="0" presId="urn:microsoft.com/office/officeart/2005/8/layout/hProcess10"/>
    <dgm:cxn modelId="{3C210EBE-D43C-4728-AC72-0D2D109AB314}" type="presParOf" srcId="{758D1AAB-7C41-4101-A8B8-35F724568D6E}" destId="{9E7A21F5-F91C-4EC5-AAC6-B79A8C436EFE}" srcOrd="0" destOrd="0" presId="urn:microsoft.com/office/officeart/2005/8/layout/hProcess10"/>
    <dgm:cxn modelId="{6810ED57-5358-42DD-AF74-2637B07EA4AA}" type="presParOf" srcId="{9E7A21F5-F91C-4EC5-AAC6-B79A8C436EFE}" destId="{527DF2D8-50CE-4F76-84FA-18726E634D40}" srcOrd="0" destOrd="0" presId="urn:microsoft.com/office/officeart/2005/8/layout/hProcess10"/>
    <dgm:cxn modelId="{DC81210D-C5BE-4F23-8DE1-2128465DFA40}" type="presParOf" srcId="{9E7A21F5-F91C-4EC5-AAC6-B79A8C436EFE}" destId="{32E30809-E428-46AD-A3E5-3BE56473E4C7}" srcOrd="1" destOrd="0" presId="urn:microsoft.com/office/officeart/2005/8/layout/hProcess10"/>
    <dgm:cxn modelId="{891BB3CE-59D5-4756-AC86-3608251536A2}" type="presParOf" srcId="{758D1AAB-7C41-4101-A8B8-35F724568D6E}" destId="{E55B7C9F-43C2-4551-891A-98D196A0768D}" srcOrd="1" destOrd="0" presId="urn:microsoft.com/office/officeart/2005/8/layout/hProcess10"/>
    <dgm:cxn modelId="{1AE5A30C-B0B2-4216-892E-EFF70F0F5BBD}" type="presParOf" srcId="{E55B7C9F-43C2-4551-891A-98D196A0768D}" destId="{89FD0FBF-56F0-4826-93A9-B26316467BAC}" srcOrd="0" destOrd="0" presId="urn:microsoft.com/office/officeart/2005/8/layout/hProcess10"/>
    <dgm:cxn modelId="{EC235701-6070-4E20-87D2-1A518497AB9B}" type="presParOf" srcId="{758D1AAB-7C41-4101-A8B8-35F724568D6E}" destId="{8A6A4773-F8D5-4557-8DFE-114B4E75B2E6}" srcOrd="2" destOrd="0" presId="urn:microsoft.com/office/officeart/2005/8/layout/hProcess10"/>
    <dgm:cxn modelId="{4FBAAE2F-0818-434E-B6D9-5822ECD0783C}" type="presParOf" srcId="{8A6A4773-F8D5-4557-8DFE-114B4E75B2E6}" destId="{5CA919B3-91DD-4A21-B49D-E2A5C14F6A07}" srcOrd="0" destOrd="0" presId="urn:microsoft.com/office/officeart/2005/8/layout/hProcess10"/>
    <dgm:cxn modelId="{133599FA-30CA-4A2E-B2E1-97F7FC16DFFA}" type="presParOf" srcId="{8A6A4773-F8D5-4557-8DFE-114B4E75B2E6}" destId="{819E4AA1-34AC-4FD8-B063-885BEDB824BA}" srcOrd="1" destOrd="0" presId="urn:microsoft.com/office/officeart/2005/8/layout/hProcess10"/>
    <dgm:cxn modelId="{43EF226B-8378-47AA-A16A-66BD510A9710}" type="presParOf" srcId="{758D1AAB-7C41-4101-A8B8-35F724568D6E}" destId="{C6754EC9-0468-40A0-A71A-CC89EAA3E0F8}" srcOrd="3" destOrd="0" presId="urn:microsoft.com/office/officeart/2005/8/layout/hProcess10"/>
    <dgm:cxn modelId="{19476D59-3235-4F4A-A5C7-0A5629A80DC1}" type="presParOf" srcId="{C6754EC9-0468-40A0-A71A-CC89EAA3E0F8}" destId="{E8BCCF07-AD34-4465-98DC-C22D4E858B87}" srcOrd="0" destOrd="0" presId="urn:microsoft.com/office/officeart/2005/8/layout/hProcess10"/>
    <dgm:cxn modelId="{7005B6C6-1542-4F77-BF8E-87F00858EF4D}" type="presParOf" srcId="{758D1AAB-7C41-4101-A8B8-35F724568D6E}" destId="{A7100853-FC02-4DFF-B596-CDB82C72DEE3}" srcOrd="4" destOrd="0" presId="urn:microsoft.com/office/officeart/2005/8/layout/hProcess10"/>
    <dgm:cxn modelId="{8ECB5B80-CEA5-4819-A0DD-EC19D1E1C945}" type="presParOf" srcId="{A7100853-FC02-4DFF-B596-CDB82C72DEE3}" destId="{F373F90A-374B-4CA7-A7DE-843416629C3E}" srcOrd="0" destOrd="0" presId="urn:microsoft.com/office/officeart/2005/8/layout/hProcess10"/>
    <dgm:cxn modelId="{8A961191-E79D-4567-A7B2-143C203656A9}" type="presParOf" srcId="{A7100853-FC02-4DFF-B596-CDB82C72DEE3}" destId="{25793175-223B-488E-8AD8-901297B3382D}" srcOrd="1" destOrd="0" presId="urn:microsoft.com/office/officeart/2005/8/layout/hProcess10"/>
    <dgm:cxn modelId="{34CC1CDE-94B9-44E6-8161-116DB4B14FFC}" type="presParOf" srcId="{758D1AAB-7C41-4101-A8B8-35F724568D6E}" destId="{50B9164B-B18E-4D3C-869F-C3E36D0EF36F}" srcOrd="5" destOrd="0" presId="urn:microsoft.com/office/officeart/2005/8/layout/hProcess10"/>
    <dgm:cxn modelId="{DB7256F4-E104-411E-96E4-13F155202D5C}" type="presParOf" srcId="{50B9164B-B18E-4D3C-869F-C3E36D0EF36F}" destId="{FD0542D8-C2F3-49CA-8D6E-3F52D7A2C867}" srcOrd="0" destOrd="0" presId="urn:microsoft.com/office/officeart/2005/8/layout/hProcess10"/>
    <dgm:cxn modelId="{3E37C6B3-B8B4-402C-A625-B1435484ACCB}" type="presParOf" srcId="{758D1AAB-7C41-4101-A8B8-35F724568D6E}" destId="{6DD2EC47-8FD9-42C5-9BAF-02D8782E4634}" srcOrd="6" destOrd="0" presId="urn:microsoft.com/office/officeart/2005/8/layout/hProcess10"/>
    <dgm:cxn modelId="{D27ACDED-D056-41B1-B8A6-93C777067668}" type="presParOf" srcId="{6DD2EC47-8FD9-42C5-9BAF-02D8782E4634}" destId="{2A969882-B90A-45FC-94AC-A9A8EF7791D9}" srcOrd="0" destOrd="0" presId="urn:microsoft.com/office/officeart/2005/8/layout/hProcess10"/>
    <dgm:cxn modelId="{4D8BF568-4F85-4202-B9E8-A184652E0BCB}" type="presParOf" srcId="{6DD2EC47-8FD9-42C5-9BAF-02D8782E4634}" destId="{13B40AC7-BE29-4480-839B-86BBF98FE22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DF2D8-50CE-4F76-84FA-18726E634D40}">
      <dsp:nvSpPr>
        <dsp:cNvPr id="0" name=""/>
        <dsp:cNvSpPr/>
      </dsp:nvSpPr>
      <dsp:spPr>
        <a:xfrm>
          <a:off x="2677" y="861087"/>
          <a:ext cx="1435020" cy="14350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2E30809-E428-46AD-A3E5-3BE56473E4C7}">
      <dsp:nvSpPr>
        <dsp:cNvPr id="0" name=""/>
        <dsp:cNvSpPr/>
      </dsp:nvSpPr>
      <dsp:spPr>
        <a:xfrm>
          <a:off x="236285" y="1722099"/>
          <a:ext cx="1435020" cy="1435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Original Drug 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Don’t know manufacturing 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Don’t know excipients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Know the result and Dissolution profile </a:t>
          </a:r>
          <a:endParaRPr lang="en-US" sz="900" kern="1200" dirty="0"/>
        </a:p>
      </dsp:txBody>
      <dsp:txXfrm>
        <a:off x="278315" y="1764129"/>
        <a:ext cx="1350960" cy="1350960"/>
      </dsp:txXfrm>
    </dsp:sp>
    <dsp:sp modelId="{E55B7C9F-43C2-4551-891A-98D196A0768D}">
      <dsp:nvSpPr>
        <dsp:cNvPr id="0" name=""/>
        <dsp:cNvSpPr/>
      </dsp:nvSpPr>
      <dsp:spPr>
        <a:xfrm rot="21296486">
          <a:off x="1758282" y="1300026"/>
          <a:ext cx="322468" cy="3448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758470" y="1373254"/>
        <a:ext cx="225728" cy="206889"/>
      </dsp:txXfrm>
    </dsp:sp>
    <dsp:sp modelId="{5CA919B3-91DD-4A21-B49D-E2A5C14F6A07}">
      <dsp:nvSpPr>
        <dsp:cNvPr id="0" name=""/>
        <dsp:cNvSpPr/>
      </dsp:nvSpPr>
      <dsp:spPr>
        <a:xfrm>
          <a:off x="2355447" y="652823"/>
          <a:ext cx="1435020" cy="14350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19E4AA1-34AC-4FD8-B063-885BEDB824BA}">
      <dsp:nvSpPr>
        <dsp:cNvPr id="0" name=""/>
        <dsp:cNvSpPr/>
      </dsp:nvSpPr>
      <dsp:spPr>
        <a:xfrm>
          <a:off x="2227459" y="1722099"/>
          <a:ext cx="2116568" cy="1435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Reformulate 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Find manufacturing similar with an original drug 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Find excipients similar with an original drug.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Compare a result and Dissolution profile with the original drug  </a:t>
          </a:r>
          <a:endParaRPr lang="en-US" sz="900" kern="1200" dirty="0"/>
        </a:p>
      </dsp:txBody>
      <dsp:txXfrm>
        <a:off x="2269489" y="1764129"/>
        <a:ext cx="2032508" cy="1350960"/>
      </dsp:txXfrm>
    </dsp:sp>
    <dsp:sp modelId="{C6754EC9-0468-40A0-A71A-CC89EAA3E0F8}">
      <dsp:nvSpPr>
        <dsp:cNvPr id="0" name=""/>
        <dsp:cNvSpPr/>
      </dsp:nvSpPr>
      <dsp:spPr>
        <a:xfrm rot="280724">
          <a:off x="4178218" y="1304328"/>
          <a:ext cx="389698" cy="3448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178390" y="1369072"/>
        <a:ext cx="286254" cy="206889"/>
      </dsp:txXfrm>
    </dsp:sp>
    <dsp:sp modelId="{F373F90A-374B-4CA7-A7DE-843416629C3E}">
      <dsp:nvSpPr>
        <dsp:cNvPr id="0" name=""/>
        <dsp:cNvSpPr/>
      </dsp:nvSpPr>
      <dsp:spPr>
        <a:xfrm>
          <a:off x="4900182" y="861087"/>
          <a:ext cx="1435020" cy="143502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5793175-223B-488E-8AD8-901297B3382D}">
      <dsp:nvSpPr>
        <dsp:cNvPr id="0" name=""/>
        <dsp:cNvSpPr/>
      </dsp:nvSpPr>
      <dsp:spPr>
        <a:xfrm>
          <a:off x="5133790" y="1722099"/>
          <a:ext cx="1435020" cy="1435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Product It!!</a:t>
          </a:r>
          <a:endParaRPr lang="en-US" sz="1200" kern="1200" dirty="0"/>
        </a:p>
      </dsp:txBody>
      <dsp:txXfrm>
        <a:off x="5175820" y="1764129"/>
        <a:ext cx="1350960" cy="1350960"/>
      </dsp:txXfrm>
    </dsp:sp>
    <dsp:sp modelId="{50B9164B-B18E-4D3C-869F-C3E36D0EF36F}">
      <dsp:nvSpPr>
        <dsp:cNvPr id="0" name=""/>
        <dsp:cNvSpPr/>
      </dsp:nvSpPr>
      <dsp:spPr>
        <a:xfrm>
          <a:off x="6611619" y="1406190"/>
          <a:ext cx="276416" cy="3448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611619" y="1475153"/>
        <a:ext cx="193491" cy="206889"/>
      </dsp:txXfrm>
    </dsp:sp>
    <dsp:sp modelId="{2A969882-B90A-45FC-94AC-A9A8EF7791D9}">
      <dsp:nvSpPr>
        <dsp:cNvPr id="0" name=""/>
        <dsp:cNvSpPr/>
      </dsp:nvSpPr>
      <dsp:spPr>
        <a:xfrm>
          <a:off x="7124964" y="861087"/>
          <a:ext cx="1435020" cy="14350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3B40AC7-BE29-4480-839B-86BBF98FE226}">
      <dsp:nvSpPr>
        <dsp:cNvPr id="0" name=""/>
        <dsp:cNvSpPr/>
      </dsp:nvSpPr>
      <dsp:spPr>
        <a:xfrm>
          <a:off x="7358572" y="1722099"/>
          <a:ext cx="1435020" cy="1435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Generic Drug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Manufacturing and excipient similar with Original 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The result and Dissolution profile similar with Original Drug </a:t>
          </a:r>
          <a:endParaRPr lang="en-US" sz="900" kern="1200" dirty="0"/>
        </a:p>
      </dsp:txBody>
      <dsp:txXfrm>
        <a:off x="7400602" y="1764129"/>
        <a:ext cx="1350960" cy="1350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39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5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971550" y="5257801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4743449" y="5257801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2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2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88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3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3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0" y="685800"/>
            <a:ext cx="5982566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7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49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48" y="4589464"/>
            <a:ext cx="6035039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0"/>
            <a:ext cx="3429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1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1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7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7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0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626" y="1698331"/>
            <a:ext cx="4812030" cy="287366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Ontology-based Expert System for a Generic Drug Production of Pharmaceutical Dosage Forms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 Proposal presentation </a:t>
            </a:r>
          </a:p>
          <a:p>
            <a:fld id="{EF6785E5-4C83-4D71-BDD8-B9E434D5A476}" type="datetime2">
              <a:rPr lang="en-US"/>
              <a:t>Wednesday, March 12, 2014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0" r="22290"/>
          <a:stretch>
            <a:fillRect/>
          </a:stretch>
        </p:blipFill>
        <p:spPr>
          <a:xfrm>
            <a:off x="4365939" y="0"/>
            <a:ext cx="4778062" cy="6858000"/>
          </a:xfrm>
        </p:spPr>
      </p:pic>
      <p:sp>
        <p:nvSpPr>
          <p:cNvPr id="7" name="TextBox 6"/>
          <p:cNvSpPr txBox="1"/>
          <p:nvPr/>
        </p:nvSpPr>
        <p:spPr>
          <a:xfrm>
            <a:off x="0" y="5934670"/>
            <a:ext cx="6181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Mr. </a:t>
            </a:r>
            <a:r>
              <a:rPr lang="en-US" dirty="0" err="1"/>
              <a:t>Narongrit</a:t>
            </a:r>
            <a:r>
              <a:rPr lang="en-US" dirty="0"/>
              <a:t> </a:t>
            </a:r>
            <a:r>
              <a:rPr lang="en-US" dirty="0" err="1"/>
              <a:t>Saisuwan</a:t>
            </a:r>
            <a:r>
              <a:rPr lang="en-US" dirty="0"/>
              <a:t>  542115017</a:t>
            </a:r>
          </a:p>
          <a:p>
            <a:r>
              <a:rPr lang="en-US" dirty="0"/>
              <a:t>Mr. Panupak Wichaidit    542115047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867437"/>
            <a:ext cx="9144000" cy="4343400"/>
          </a:xfrm>
        </p:spPr>
        <p:txBody>
          <a:bodyPr/>
          <a:lstStyle/>
          <a:p>
            <a:r>
              <a:rPr lang="en-US" dirty="0" smtClean="0"/>
              <a:t>One of Expert system. </a:t>
            </a:r>
          </a:p>
          <a:p>
            <a:r>
              <a:rPr lang="en-US" dirty="0" smtClean="0"/>
              <a:t>Developed on tablet computer.</a:t>
            </a:r>
          </a:p>
          <a:p>
            <a:r>
              <a:rPr lang="en-US" dirty="0"/>
              <a:t>H</a:t>
            </a:r>
            <a:r>
              <a:rPr lang="en-US" dirty="0" smtClean="0"/>
              <a:t>elping a reformulate original drugs as a generic version.</a:t>
            </a:r>
          </a:p>
          <a:p>
            <a:r>
              <a:rPr lang="en-US" dirty="0" smtClean="0"/>
              <a:t>Use case base –reasoning, rule base and hybrid system(Additional function)</a:t>
            </a:r>
          </a:p>
          <a:p>
            <a:r>
              <a:rPr lang="en-US" dirty="0"/>
              <a:t>Pharmaceutical Dosage Form Production </a:t>
            </a:r>
            <a:r>
              <a:rPr lang="en-US" dirty="0" smtClean="0"/>
              <a:t>Ontology(PDPO)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review: Rule base system review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base system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320826"/>
              </p:ext>
            </p:extLst>
          </p:nvPr>
        </p:nvGraphicFramePr>
        <p:xfrm>
          <a:off x="1072143" y="1777448"/>
          <a:ext cx="6999714" cy="4871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8872657" imgH="6174759" progId="Word.Document.12">
                  <p:embed/>
                </p:oleObj>
              </mc:Choice>
              <mc:Fallback>
                <p:oleObj name="Document" r:id="rId3" imgW="8872657" imgH="61747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2143" y="1777448"/>
                        <a:ext cx="6999714" cy="4871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705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</a:t>
            </a:r>
            <a:r>
              <a:rPr lang="en-US" dirty="0" err="1" smtClean="0"/>
              <a:t>review:Rule</a:t>
            </a:r>
            <a:r>
              <a:rPr lang="en-US" dirty="0" smtClean="0"/>
              <a:t> </a:t>
            </a:r>
            <a:r>
              <a:rPr lang="en-US" dirty="0"/>
              <a:t>base system review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4162567"/>
            <a:ext cx="8764362" cy="200963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JESS</a:t>
            </a:r>
          </a:p>
          <a:p>
            <a:r>
              <a:rPr lang="en-US" dirty="0"/>
              <a:t>O</a:t>
            </a:r>
            <a:r>
              <a:rPr lang="en-US" dirty="0" smtClean="0"/>
              <a:t>ne of rule base engine </a:t>
            </a:r>
          </a:p>
          <a:p>
            <a:r>
              <a:rPr lang="en-US" dirty="0" smtClean="0"/>
              <a:t>Use for developing rule base system</a:t>
            </a:r>
          </a:p>
          <a:p>
            <a:r>
              <a:rPr lang="en-US" dirty="0" smtClean="0"/>
              <a:t>Base on Java language</a:t>
            </a:r>
          </a:p>
          <a:p>
            <a:r>
              <a:rPr lang="en-US" dirty="0" smtClean="0"/>
              <a:t>small</a:t>
            </a:r>
            <a:r>
              <a:rPr lang="en-US" dirty="0"/>
              <a:t>, light and one of fastest engine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89" y="1634779"/>
            <a:ext cx="2966222" cy="24019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30" y="1563524"/>
            <a:ext cx="5261317" cy="51736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review </a:t>
            </a:r>
            <a:r>
              <a:rPr lang="en-US" dirty="0" smtClean="0"/>
              <a:t>: Case base reasoning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0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review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7" y="1645921"/>
            <a:ext cx="4049486" cy="30371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16792" y="5036973"/>
            <a:ext cx="4528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 on Java </a:t>
            </a:r>
            <a:r>
              <a:rPr lang="en-US" dirty="0" smtClean="0"/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</a:t>
            </a:r>
            <a:r>
              <a:rPr lang="en-US" dirty="0" smtClean="0"/>
              <a:t>case </a:t>
            </a:r>
            <a:r>
              <a:rPr lang="en-US" dirty="0"/>
              <a:t>base </a:t>
            </a:r>
            <a:r>
              <a:rPr lang="en-US" dirty="0" smtClean="0"/>
              <a:t>reasoning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3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review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base – reasoning </a:t>
            </a:r>
            <a:r>
              <a:rPr lang="en-US" dirty="0" smtClean="0"/>
              <a:t>system example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39136"/>
            <a:ext cx="4647111" cy="2695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8700" y="5701944"/>
            <a:ext cx="120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CLAVIER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57" y="2791702"/>
            <a:ext cx="4066044" cy="2742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64959" y="5696783"/>
            <a:ext cx="120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1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Technology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" y="2068829"/>
            <a:ext cx="4344878" cy="20779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4" y="4558938"/>
            <a:ext cx="4374389" cy="1627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70" y="1734904"/>
            <a:ext cx="2939944" cy="29399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193" y="4558938"/>
            <a:ext cx="4053898" cy="15994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2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18" y="1828800"/>
            <a:ext cx="6787564" cy="434340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6098" y="2996418"/>
            <a:ext cx="2293034" cy="106914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Architecture</a:t>
            </a:r>
            <a:r>
              <a:rPr lang="th-TH" dirty="0" smtClean="0"/>
              <a:t>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1" y="2996418"/>
            <a:ext cx="2307101" cy="128016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1" y="2023114"/>
            <a:ext cx="9037749" cy="398528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Progress 1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Feature </a:t>
            </a:r>
            <a:r>
              <a:rPr lang="en-US" b="1" dirty="0"/>
              <a:t>2 : Rule base system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Feature </a:t>
            </a:r>
            <a:r>
              <a:rPr lang="en-US" b="1" dirty="0"/>
              <a:t>5 : Pharmaceutical </a:t>
            </a:r>
            <a:r>
              <a:rPr lang="en-US" b="1" dirty="0" smtClean="0"/>
              <a:t>Dosage Form Production Ontology   (PDPO)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Feature </a:t>
            </a:r>
            <a:r>
              <a:rPr lang="en-US" b="1" dirty="0"/>
              <a:t>7 : Mobile connector</a:t>
            </a:r>
            <a:endParaRPr lang="en-US" dirty="0"/>
          </a:p>
          <a:p>
            <a:r>
              <a:rPr lang="en-US" dirty="0" smtClean="0"/>
              <a:t>Progress 2</a:t>
            </a:r>
          </a:p>
          <a:p>
            <a:pPr marL="0" indent="0">
              <a:buNone/>
            </a:pPr>
            <a:r>
              <a:rPr lang="en-US" b="1" dirty="0" smtClean="0"/>
              <a:t>	Feature </a:t>
            </a:r>
            <a:r>
              <a:rPr lang="en-US" b="1" dirty="0"/>
              <a:t>1 : User management system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Feature </a:t>
            </a:r>
            <a:r>
              <a:rPr lang="en-US" b="1" dirty="0"/>
              <a:t>3 : Case base reasoning </a:t>
            </a:r>
            <a:r>
              <a:rPr lang="en-US" b="1" dirty="0" smtClean="0"/>
              <a:t>system</a:t>
            </a:r>
          </a:p>
          <a:p>
            <a:pPr marL="0" indent="0">
              <a:buNone/>
            </a:pPr>
            <a:r>
              <a:rPr lang="en-US" b="1" dirty="0"/>
              <a:t>	Feature 6 : DSS connection </a:t>
            </a:r>
            <a:r>
              <a:rPr lang="en-US" b="1" dirty="0" smtClean="0"/>
              <a:t>system</a:t>
            </a:r>
          </a:p>
          <a:p>
            <a:r>
              <a:rPr lang="en-US" dirty="0" smtClean="0"/>
              <a:t>Progress 3</a:t>
            </a:r>
          </a:p>
          <a:p>
            <a:pPr marL="0" indent="0">
              <a:buNone/>
            </a:pPr>
            <a:r>
              <a:rPr lang="en-US" b="1" dirty="0" smtClean="0"/>
              <a:t>	Feature </a:t>
            </a:r>
            <a:r>
              <a:rPr lang="en-US" b="1" dirty="0"/>
              <a:t>4 : Hybrid reasoning system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3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 Patent Production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83026"/>
            <a:ext cx="8172450" cy="4343400"/>
          </a:xfrm>
        </p:spPr>
        <p:txBody>
          <a:bodyPr/>
          <a:lstStyle/>
          <a:p>
            <a:r>
              <a:rPr lang="en-US" sz="2000" dirty="0"/>
              <a:t>U</a:t>
            </a:r>
            <a:r>
              <a:rPr lang="en-US" sz="2000" dirty="0" smtClean="0"/>
              <a:t>se </a:t>
            </a:r>
            <a:r>
              <a:rPr lang="en-US" sz="2000" dirty="0"/>
              <a:t>for protecting a drug </a:t>
            </a:r>
            <a:r>
              <a:rPr lang="en-US" sz="2000" dirty="0" smtClean="0"/>
              <a:t>imitation.</a:t>
            </a:r>
            <a:endParaRPr lang="en-US" sz="2000" dirty="0"/>
          </a:p>
          <a:p>
            <a:r>
              <a:rPr lang="en-US" sz="2000" dirty="0" smtClean="0"/>
              <a:t>Protected by patent protection is called as </a:t>
            </a:r>
            <a:r>
              <a:rPr lang="en-US" sz="2000" dirty="0" smtClean="0">
                <a:solidFill>
                  <a:srgbClr val="FF0000"/>
                </a:solidFill>
              </a:rPr>
              <a:t>The Original Drug 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The Original Drug </a:t>
            </a:r>
            <a:r>
              <a:rPr lang="en-US" sz="2000" dirty="0"/>
              <a:t>is too expensive!!!</a:t>
            </a:r>
          </a:p>
          <a:p>
            <a:pPr marL="32004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22" y="3193962"/>
            <a:ext cx="6892265" cy="35150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The </a:t>
            </a:r>
            <a:r>
              <a:rPr lang="en-US" dirty="0"/>
              <a:t>user </a:t>
            </a:r>
            <a:r>
              <a:rPr lang="en-US" dirty="0" smtClean="0"/>
              <a:t>requires </a:t>
            </a:r>
            <a:r>
              <a:rPr lang="en-US" dirty="0"/>
              <a:t>a Tablet computer and internet connection. </a:t>
            </a:r>
          </a:p>
          <a:p>
            <a:pPr marL="0" indent="0">
              <a:buNone/>
            </a:pPr>
            <a:r>
              <a:rPr lang="en-US" dirty="0" smtClean="0"/>
              <a:t>• Ontology-based </a:t>
            </a:r>
            <a:r>
              <a:rPr lang="en-US" dirty="0"/>
              <a:t>Expert System for a Generic Drug Production of Pharmaceutical Dosage Forms is appropriated with a person who has a pharmacy knowledge.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chedule and Milestone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042282"/>
              </p:ext>
            </p:extLst>
          </p:nvPr>
        </p:nvGraphicFramePr>
        <p:xfrm>
          <a:off x="614372" y="1687132"/>
          <a:ext cx="7193196" cy="48038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9143"/>
                <a:gridCol w="1132844"/>
                <a:gridCol w="3798365"/>
                <a:gridCol w="1132844"/>
              </a:tblGrid>
              <a:tr h="2120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600" dirty="0">
                          <a:effectLst/>
                        </a:rPr>
                        <a:t>Milestone</a:t>
                      </a:r>
                      <a:endParaRPr lang="en-US" sz="600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0439" marR="404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600">
                          <a:effectLst/>
                        </a:rPr>
                        <a:t>Task</a:t>
                      </a:r>
                      <a:endParaRPr lang="en-US" sz="6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0439" marR="404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600">
                          <a:effectLst/>
                        </a:rPr>
                        <a:t>Milestone Criteria</a:t>
                      </a:r>
                      <a:endParaRPr lang="en-US" sz="6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0439" marR="404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600" dirty="0">
                          <a:effectLst/>
                        </a:rPr>
                        <a:t>Planned date</a:t>
                      </a:r>
                      <a:endParaRPr lang="en-US" sz="600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0439" marR="40439" marT="0" marB="0"/>
                </a:tc>
              </a:tr>
              <a:tr h="153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6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0439" marR="404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600">
                          <a:effectLst/>
                        </a:rPr>
                        <a:t>Proposal</a:t>
                      </a:r>
                      <a:endParaRPr lang="en-US" sz="6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0439" marR="40439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Topic defined</a:t>
                      </a:r>
                      <a:endParaRPr lang="en-US" sz="6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0439" marR="404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600">
                          <a:effectLst/>
                        </a:rPr>
                        <a:t>February</a:t>
                      </a:r>
                      <a:endParaRPr lang="en-US" sz="6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0439" marR="40439" marT="0" marB="0"/>
                </a:tc>
              </a:tr>
              <a:tr h="459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0439" marR="404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600">
                          <a:effectLst/>
                        </a:rPr>
                        <a:t>Proposal</a:t>
                      </a:r>
                      <a:endParaRPr lang="en-US" sz="6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0439" marR="40439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Proposal reviewed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Proposal submitted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Proposal presentation</a:t>
                      </a:r>
                      <a:endParaRPr lang="en-US" sz="6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0439" marR="404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600">
                          <a:effectLst/>
                        </a:rPr>
                        <a:t>March</a:t>
                      </a:r>
                      <a:endParaRPr lang="en-US" sz="6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0439" marR="40439" marT="0" marB="0"/>
                </a:tc>
              </a:tr>
              <a:tr h="1377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0439" marR="404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600">
                          <a:effectLst/>
                        </a:rPr>
                        <a:t>Progress Report I</a:t>
                      </a:r>
                      <a:endParaRPr lang="en-US" sz="6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0439" marR="40439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Software requirement specification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Feature 2 , Feature 5,Feature 7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Software design document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Test Plan 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Feature implemented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Feature test report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Traceability record progress I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Progress report I submitted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Progress report I presentation</a:t>
                      </a:r>
                      <a:endParaRPr lang="en-US" sz="600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0439" marR="404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600">
                          <a:effectLst/>
                        </a:rPr>
                        <a:t>May</a:t>
                      </a:r>
                      <a:endParaRPr lang="en-US" sz="6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0439" marR="40439" marT="0" marB="0"/>
                </a:tc>
              </a:tr>
              <a:tr h="1377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0439" marR="404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600">
                          <a:effectLst/>
                        </a:rPr>
                        <a:t>Progress Report II</a:t>
                      </a:r>
                      <a:endParaRPr lang="en-US" sz="6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0439" marR="40439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Feature 1, Feature 3 and Feature 6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Software design document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Test Planed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Feature implementation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Feature test report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Traceability record progress II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Progress report II submitted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 dirty="0">
                          <a:effectLst/>
                        </a:rPr>
                        <a:t>Progress report II presentation</a:t>
                      </a:r>
                    </a:p>
                    <a:p>
                      <a:pPr marL="457200" marR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en-US" sz="600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0439" marR="404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600">
                          <a:effectLst/>
                        </a:rPr>
                        <a:t>July</a:t>
                      </a:r>
                      <a:endParaRPr lang="en-US" sz="6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0439" marR="40439" marT="0" marB="0"/>
                </a:tc>
              </a:tr>
              <a:tr h="12244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600">
                          <a:effectLst/>
                        </a:rPr>
                        <a:t>5</a:t>
                      </a:r>
                      <a:endParaRPr lang="en-US" sz="6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0439" marR="404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600">
                          <a:effectLst/>
                        </a:rPr>
                        <a:t>Progress Report III</a:t>
                      </a:r>
                      <a:endParaRPr lang="en-US" sz="6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0439" marR="40439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Feature 4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Software design document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Test Planed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Feature implementation 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Feature test report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Traceability record progress III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Progress report III submitted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600">
                          <a:effectLst/>
                        </a:rPr>
                        <a:t>Progress report III presentation</a:t>
                      </a:r>
                      <a:endParaRPr lang="en-US" sz="60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0439" marR="404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600" dirty="0">
                          <a:effectLst/>
                        </a:rPr>
                        <a:t>September</a:t>
                      </a:r>
                    </a:p>
                    <a:p>
                      <a:pPr marL="0" marR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en-US" sz="600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0439" marR="40439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9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and Milestone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 descr="C:\Users\Panupak\Desktop\progress report 1 milestone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1727400"/>
            <a:ext cx="8658225" cy="4546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401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and Milestone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C:\Users\Panupak\Desktop\progress report 2 milestone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42" y="1828800"/>
            <a:ext cx="8971158" cy="5231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503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and Milestone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C:\Users\Panupak\Desktop\progress report 3 milestone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5" y="1582779"/>
            <a:ext cx="8651630" cy="4835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28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10" y="2135304"/>
            <a:ext cx="6287379" cy="4514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70343"/>
            <a:ext cx="7200900" cy="616735"/>
          </a:xfrm>
        </p:spPr>
        <p:txBody>
          <a:bodyPr/>
          <a:lstStyle/>
          <a:p>
            <a:r>
              <a:rPr lang="en-US" dirty="0" smtClean="0"/>
              <a:t>Solve a original drug price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02" y="1663424"/>
            <a:ext cx="7200900" cy="1223889"/>
          </a:xfrm>
        </p:spPr>
        <p:txBody>
          <a:bodyPr/>
          <a:lstStyle/>
          <a:p>
            <a:r>
              <a:rPr lang="en-US" dirty="0" smtClean="0"/>
              <a:t>Reformulate </a:t>
            </a:r>
            <a:r>
              <a:rPr lang="en-US" dirty="0" smtClean="0">
                <a:solidFill>
                  <a:srgbClr val="FF0000"/>
                </a:solidFill>
              </a:rPr>
              <a:t>the original drugs </a:t>
            </a:r>
            <a:r>
              <a:rPr lang="en-US" dirty="0" smtClean="0"/>
              <a:t>as </a:t>
            </a:r>
            <a:r>
              <a:rPr lang="en-US" dirty="0" smtClean="0">
                <a:solidFill>
                  <a:srgbClr val="00B050"/>
                </a:solidFill>
              </a:rPr>
              <a:t>a generic form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4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a original drug price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>
                <a:solidFill>
                  <a:srgbClr val="00B050"/>
                </a:solidFill>
              </a:rPr>
              <a:t>reformulate </a:t>
            </a:r>
            <a:r>
              <a:rPr lang="en-US" dirty="0" smtClean="0"/>
              <a:t>a original drug as a generic form??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02420504"/>
              </p:ext>
            </p:extLst>
          </p:nvPr>
        </p:nvGraphicFramePr>
        <p:xfrm>
          <a:off x="244699" y="2665927"/>
          <a:ext cx="8796270" cy="4018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31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drug reformulation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– consuming</a:t>
            </a:r>
          </a:p>
          <a:p>
            <a:r>
              <a:rPr lang="en-US" dirty="0" smtClean="0"/>
              <a:t>Quality </a:t>
            </a:r>
          </a:p>
          <a:p>
            <a:r>
              <a:rPr lang="en-US" dirty="0" smtClean="0"/>
              <a:t>Not a simple task </a:t>
            </a:r>
          </a:p>
          <a:p>
            <a:r>
              <a:rPr lang="en-US" dirty="0" smtClean="0"/>
              <a:t>Missing reformulate information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8592" y="4378818"/>
            <a:ext cx="8126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How to </a:t>
            </a:r>
            <a:r>
              <a:rPr lang="en-US" sz="7200" dirty="0" smtClean="0">
                <a:solidFill>
                  <a:srgbClr val="FF0000"/>
                </a:solidFill>
              </a:rPr>
              <a:t>resolve </a:t>
            </a:r>
            <a:r>
              <a:rPr lang="en-US" sz="7200" dirty="0">
                <a:solidFill>
                  <a:srgbClr val="FF0000"/>
                </a:solidFill>
              </a:rPr>
              <a:t>it</a:t>
            </a:r>
            <a:r>
              <a:rPr lang="en-US" sz="7200" dirty="0" smtClean="0">
                <a:solidFill>
                  <a:srgbClr val="FF0000"/>
                </a:solidFill>
              </a:rPr>
              <a:t>?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6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Review : Expert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 </a:t>
            </a:r>
            <a:r>
              <a:rPr lang="en-US" dirty="0" smtClean="0">
                <a:solidFill>
                  <a:srgbClr val="FF0000"/>
                </a:solidFill>
              </a:rPr>
              <a:t>expert system for reformulate </a:t>
            </a:r>
            <a:r>
              <a:rPr lang="en-US" dirty="0" smtClean="0"/>
              <a:t>an original drug as a generic form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79966" y="2794715"/>
            <a:ext cx="2097600" cy="163359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78321" y="2459866"/>
            <a:ext cx="3309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Use the expert system  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539353564"/>
              </p:ext>
            </p:extLst>
          </p:nvPr>
        </p:nvGraphicFramePr>
        <p:xfrm>
          <a:off x="166305" y="2794715"/>
          <a:ext cx="8977696" cy="3936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Review: OXPIRT </a:t>
            </a:r>
            <a:r>
              <a:rPr lang="en-US" dirty="0" smtClean="0"/>
              <a:t>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OXPIRT </a:t>
            </a:r>
            <a:r>
              <a:rPr lang="en-US" dirty="0" smtClean="0">
                <a:solidFill>
                  <a:srgbClr val="002060"/>
                </a:solidFill>
              </a:rPr>
              <a:t>SYSTEM</a:t>
            </a:r>
          </a:p>
          <a:p>
            <a:r>
              <a:rPr lang="en-US" dirty="0" smtClean="0"/>
              <a:t>One of expert system.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se an inference engine(rule base) to reformulate an original drug </a:t>
            </a:r>
          </a:p>
          <a:p>
            <a:r>
              <a:rPr lang="en-US" dirty="0"/>
              <a:t>Pharmaceutical Tablet Production Ontology (PTPO)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Review </a:t>
            </a:r>
            <a:endParaRPr lang="en-US" dirty="0"/>
          </a:p>
        </p:txBody>
      </p:sp>
      <p:pic>
        <p:nvPicPr>
          <p:cNvPr id="4" name="Content Placeholder 3" descr="D:\download\project picture\OXPIRT SYSTEM oltology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8952"/>
            <a:ext cx="5156327" cy="40858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643545" y="1918952"/>
            <a:ext cx="612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/>
            <a:r>
              <a:rPr lang="en-US" b="1" dirty="0"/>
              <a:t>Pro</a:t>
            </a:r>
          </a:p>
        </p:txBody>
      </p:sp>
      <p:sp>
        <p:nvSpPr>
          <p:cNvPr id="6" name="Rectangle 5"/>
          <p:cNvSpPr/>
          <p:nvPr/>
        </p:nvSpPr>
        <p:spPr>
          <a:xfrm>
            <a:off x="5503628" y="2145764"/>
            <a:ext cx="36421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33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educe </a:t>
            </a:r>
            <a:r>
              <a:rPr lang="en-US" dirty="0"/>
              <a:t>a statement of the process to find a generic drug manufacturing.</a:t>
            </a:r>
          </a:p>
          <a:p>
            <a:pPr marL="35433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elp </a:t>
            </a:r>
            <a:r>
              <a:rPr lang="en-US" dirty="0"/>
              <a:t>to practice drugs producing.</a:t>
            </a:r>
          </a:p>
          <a:p>
            <a:pPr marL="68580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51630" y="3709785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Con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01827" y="4036068"/>
            <a:ext cx="33656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33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ot </a:t>
            </a:r>
            <a:r>
              <a:rPr lang="en-US" dirty="0">
                <a:solidFill>
                  <a:srgbClr val="FF0000"/>
                </a:solidFill>
              </a:rPr>
              <a:t>support </a:t>
            </a:r>
            <a:r>
              <a:rPr lang="en-US" dirty="0"/>
              <a:t>a smart phone device or a tablet computer.</a:t>
            </a:r>
          </a:p>
          <a:p>
            <a:pPr marL="35433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nly </a:t>
            </a:r>
            <a:r>
              <a:rPr lang="en-US" dirty="0">
                <a:solidFill>
                  <a:srgbClr val="FF0000"/>
                </a:solidFill>
              </a:rPr>
              <a:t>reformulate</a:t>
            </a:r>
            <a:r>
              <a:rPr lang="en-US" dirty="0"/>
              <a:t> original drugs as a tablet dosage form.</a:t>
            </a:r>
          </a:p>
          <a:p>
            <a:pPr marL="35433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Only use rule base system </a:t>
            </a:r>
            <a:r>
              <a:rPr lang="en-US" dirty="0"/>
              <a:t>to reformulate original drug.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159726"/>
            <a:ext cx="5501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Pharmaceutical Tablet Production Ontology (PTPO)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74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9811" y="3090930"/>
            <a:ext cx="9162245" cy="179338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33CC33"/>
                </a:solidFill>
              </a:rPr>
              <a:t>Ontology-based Expert System for a Generic Drug Production of Pharmaceutical Dosage Forms </a:t>
            </a:r>
            <a:endParaRPr lang="en-US" sz="4400" dirty="0">
              <a:solidFill>
                <a:srgbClr val="33CC33"/>
              </a:solidFill>
            </a:endParaRPr>
          </a:p>
          <a:p>
            <a:endParaRPr lang="en-US" sz="3600" dirty="0">
              <a:solidFill>
                <a:srgbClr val="33CC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669</Words>
  <Application>Microsoft Office PowerPoint</Application>
  <PresentationFormat>On-screen Show (4:3)</PresentationFormat>
  <Paragraphs>192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Book Antiqua</vt:lpstr>
      <vt:lpstr>Calibri</vt:lpstr>
      <vt:lpstr>Cordia New</vt:lpstr>
      <vt:lpstr>Symbol</vt:lpstr>
      <vt:lpstr>Sales Direction 16X9</vt:lpstr>
      <vt:lpstr>Microsoft Word Document</vt:lpstr>
      <vt:lpstr>Ontology-based Expert System for a Generic Drug Production of Pharmaceutical Dosage Forms </vt:lpstr>
      <vt:lpstr>Drug Patent Production </vt:lpstr>
      <vt:lpstr>Solve a original drug price problem</vt:lpstr>
      <vt:lpstr>Solve a original drug price problem</vt:lpstr>
      <vt:lpstr>A drug reformulation problem</vt:lpstr>
      <vt:lpstr>Business Review : Expert System </vt:lpstr>
      <vt:lpstr>Business Review: OXPIRT SYSTEM </vt:lpstr>
      <vt:lpstr>Business Review </vt:lpstr>
      <vt:lpstr>Project Overview </vt:lpstr>
      <vt:lpstr>Project Overview </vt:lpstr>
      <vt:lpstr>Technology review: Rule base system review </vt:lpstr>
      <vt:lpstr>Technology review:Rule base system review </vt:lpstr>
      <vt:lpstr>Technology review : Case base reasoning review</vt:lpstr>
      <vt:lpstr>Technology review </vt:lpstr>
      <vt:lpstr>Technology review </vt:lpstr>
      <vt:lpstr>Other Technology </vt:lpstr>
      <vt:lpstr>System Architecture</vt:lpstr>
      <vt:lpstr>System Architecture overview</vt:lpstr>
      <vt:lpstr>Deliverables</vt:lpstr>
      <vt:lpstr>Limit</vt:lpstr>
      <vt:lpstr>Schedule and Milestone </vt:lpstr>
      <vt:lpstr>Schedule and Milestone </vt:lpstr>
      <vt:lpstr>Schedule and Milestone </vt:lpstr>
      <vt:lpstr>Schedule and Milestone 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2014-03-07T01:20:35Z</dcterms:created>
  <dcterms:modified xsi:type="dcterms:W3CDTF">2014-03-12T14:54:34Z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