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4030556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4030556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4030556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4030556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556ce34e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7556ce34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556ce34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556ce34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556ce34e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556ce34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ffb9c2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ffb9c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정상, 고장 분류</a:t>
            </a:r>
            <a:endParaRPr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713" y="2782325"/>
            <a:ext cx="2100925" cy="15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2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2672"/>
              <a:buNone/>
            </a:pPr>
            <a:r>
              <a:rPr lang="ko" sz="2320"/>
              <a:t>정상(0), 고장p(1), 고장i(2), 전조증상p(3), 전조증상i(4) - 5중 분류</a:t>
            </a:r>
            <a:endParaRPr sz="232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100" y="1385925"/>
            <a:ext cx="373380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00" y="2816325"/>
            <a:ext cx="2006525" cy="14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0725" y="2782337"/>
            <a:ext cx="2100933" cy="15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61550" y="2294225"/>
            <a:ext cx="621600" cy="34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301625" y="2294225"/>
            <a:ext cx="328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i와 p의 전조증상을 서로 구분 잘 못함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75" y="3069800"/>
            <a:ext cx="2102375" cy="15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125" y="3087325"/>
            <a:ext cx="2164900" cy="15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2800" y="3069800"/>
            <a:ext cx="2248650" cy="16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6526" y="2168775"/>
            <a:ext cx="2860600" cy="7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4300" y="2223423"/>
            <a:ext cx="2976000" cy="7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1234775"/>
            <a:ext cx="2604200" cy="74531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2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320"/>
              <a:t>정상(0), 고장i(1), 고장p(2) - 3중 분류 (고장 = 전조증상 + 고장)</a:t>
            </a:r>
            <a:endParaRPr sz="2320"/>
          </a:p>
        </p:txBody>
      </p:sp>
      <p:sp>
        <p:nvSpPr>
          <p:cNvPr id="78" name="Google Shape;78;p15"/>
          <p:cNvSpPr txBox="1"/>
          <p:nvPr/>
        </p:nvSpPr>
        <p:spPr>
          <a:xfrm>
            <a:off x="3143100" y="1134800"/>
            <a:ext cx="5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교차검증(k=5)를 통해 5번 모두 f1 score=1 확인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고장별로 전조증상 part 따로 추출하여 적용시 모두 정확히 분류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window=24 에서 정상5+고장19 일 때부터 고장으로 분류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정상, 전조증상,고장 분류</a:t>
            </a:r>
            <a:endParaRPr sz="3900"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75" y="3069800"/>
            <a:ext cx="2102375" cy="15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125" y="3087325"/>
            <a:ext cx="2164900" cy="15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2800" y="3069800"/>
            <a:ext cx="2248650" cy="16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6526" y="2168775"/>
            <a:ext cx="2860600" cy="7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4300" y="2223423"/>
            <a:ext cx="2976000" cy="7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1234775"/>
            <a:ext cx="2604200" cy="74531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2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320"/>
              <a:t>Error_interturn short (error_i로 지칭)</a:t>
            </a:r>
            <a:endParaRPr sz="2320"/>
          </a:p>
        </p:txBody>
      </p:sp>
      <p:sp>
        <p:nvSpPr>
          <p:cNvPr id="96" name="Google Shape;96;p17"/>
          <p:cNvSpPr txBox="1"/>
          <p:nvPr/>
        </p:nvSpPr>
        <p:spPr>
          <a:xfrm>
            <a:off x="3143100" y="1134800"/>
            <a:ext cx="5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교차검증(k=5)를 통해 5번 모두 f1 score=1 확인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고장별로 전조증상 part 따로 추출하여 적용시 모두 정확히 분류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window=24 에서 정상5+고장19 일 때부터 고장으로 분류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2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320"/>
              <a:t>Error_상개방 (error_p로 지칭)</a:t>
            </a:r>
            <a:endParaRPr sz="2320"/>
          </a:p>
        </p:txBody>
      </p:sp>
      <p:sp>
        <p:nvSpPr>
          <p:cNvPr id="102" name="Google Shape;102;p18"/>
          <p:cNvSpPr txBox="1"/>
          <p:nvPr/>
        </p:nvSpPr>
        <p:spPr>
          <a:xfrm>
            <a:off x="3143100" y="1134800"/>
            <a:ext cx="5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교차검증(k=5)를 통해 5번 모두 f1 score=1 확인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고장별로 전조증상 part 따로 추출하여 적용시 모두 정확히 분류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window=24 에서 정상5+고장19 일 때부터 고장으로 분류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50" y="2743515"/>
            <a:ext cx="2516541" cy="1812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2453" y="2743515"/>
            <a:ext cx="2568697" cy="1812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0510" y="2743525"/>
            <a:ext cx="2516541" cy="1812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000" y="1248300"/>
            <a:ext cx="2516550" cy="71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증강 (시계열데이터 증강 라이브러리 tsaug)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AddNoise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Convolve : 커널 이용한 합성곱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Drift : 흐름이 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TimeWarp : 사건이 앞당겨지기도 미뤄지기도 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Reverse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Resize : 선형보간을 통해 총 length를 줄였다 키웠다 함으로써 해상도 조절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Quantize : 양자화 (가까운 level로 반올림)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Pool : 크기 변화 없이 시간 해상도 낮추기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