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84" r:id="rId1"/>
  </p:sldMasterIdLst>
  <p:notesMasterIdLst>
    <p:notesMasterId r:id="rId55"/>
  </p:notesMasterIdLst>
  <p:handoutMasterIdLst>
    <p:handoutMasterId r:id="rId56"/>
  </p:handoutMasterIdLst>
  <p:sldIdLst>
    <p:sldId id="317" r:id="rId2"/>
    <p:sldId id="257" r:id="rId3"/>
    <p:sldId id="265" r:id="rId4"/>
    <p:sldId id="261" r:id="rId5"/>
    <p:sldId id="262" r:id="rId6"/>
    <p:sldId id="263" r:id="rId7"/>
    <p:sldId id="264" r:id="rId8"/>
    <p:sldId id="258" r:id="rId9"/>
    <p:sldId id="271" r:id="rId10"/>
    <p:sldId id="269" r:id="rId11"/>
    <p:sldId id="267" r:id="rId12"/>
    <p:sldId id="268" r:id="rId13"/>
    <p:sldId id="270" r:id="rId14"/>
    <p:sldId id="318" r:id="rId15"/>
    <p:sldId id="274" r:id="rId16"/>
    <p:sldId id="275" r:id="rId17"/>
    <p:sldId id="276" r:id="rId18"/>
    <p:sldId id="277" r:id="rId19"/>
    <p:sldId id="326" r:id="rId20"/>
    <p:sldId id="279" r:id="rId21"/>
    <p:sldId id="328" r:id="rId22"/>
    <p:sldId id="323" r:id="rId23"/>
    <p:sldId id="350" r:id="rId24"/>
    <p:sldId id="281" r:id="rId25"/>
    <p:sldId id="283" r:id="rId26"/>
    <p:sldId id="285" r:id="rId27"/>
    <p:sldId id="324" r:id="rId28"/>
    <p:sldId id="286" r:id="rId29"/>
    <p:sldId id="287" r:id="rId30"/>
    <p:sldId id="288" r:id="rId31"/>
    <p:sldId id="315" r:id="rId32"/>
    <p:sldId id="290" r:id="rId33"/>
    <p:sldId id="293" r:id="rId34"/>
    <p:sldId id="333" r:id="rId35"/>
    <p:sldId id="325" r:id="rId36"/>
    <p:sldId id="332" r:id="rId37"/>
    <p:sldId id="335" r:id="rId38"/>
    <p:sldId id="337" r:id="rId39"/>
    <p:sldId id="338" r:id="rId40"/>
    <p:sldId id="339" r:id="rId41"/>
    <p:sldId id="340" r:id="rId42"/>
    <p:sldId id="341" r:id="rId43"/>
    <p:sldId id="342" r:id="rId44"/>
    <p:sldId id="343" r:id="rId45"/>
    <p:sldId id="344" r:id="rId46"/>
    <p:sldId id="345" r:id="rId47"/>
    <p:sldId id="346" r:id="rId48"/>
    <p:sldId id="347" r:id="rId49"/>
    <p:sldId id="348" r:id="rId50"/>
    <p:sldId id="349" r:id="rId51"/>
    <p:sldId id="320" r:id="rId52"/>
    <p:sldId id="321" r:id="rId53"/>
    <p:sldId id="329" r:id="rId54"/>
  </p:sldIdLst>
  <p:sldSz cx="9144000" cy="6858000" type="screen4x3"/>
  <p:notesSz cx="6858000" cy="9144000"/>
  <p:defaultTextStyle>
    <a:defPPr>
      <a:defRPr lang="fr-CA"/>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6" autoAdjust="0"/>
    <p:restoredTop sz="90698" autoAdjust="0"/>
  </p:normalViewPr>
  <p:slideViewPr>
    <p:cSldViewPr snapToGrid="0" snapToObjects="1">
      <p:cViewPr varScale="1">
        <p:scale>
          <a:sx n="69" d="100"/>
          <a:sy n="69" d="100"/>
        </p:scale>
        <p:origin x="1656" y="58"/>
      </p:cViewPr>
      <p:guideLst>
        <p:guide orient="horz" pos="2160"/>
        <p:guide pos="2880"/>
      </p:guideLst>
    </p:cSldViewPr>
  </p:slideViewPr>
  <p:outlineViewPr>
    <p:cViewPr>
      <p:scale>
        <a:sx n="33" d="100"/>
        <a:sy n="33" d="100"/>
      </p:scale>
      <p:origin x="0" y="0"/>
    </p:cViewPr>
    <p:sldLst>
      <p:sld r:id="rId1" collapse="1"/>
      <p:sld r:id="rId2" collapse="1"/>
    </p:sldLst>
  </p:outlin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_rels/viewProps.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slide" Target="slides/slide5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CA"/>
          </a:p>
        </p:txBody>
      </p:sp>
      <p:sp>
        <p:nvSpPr>
          <p:cNvPr id="3" name="Espace réservé de la date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0ED96D3-5798-4B44-81A6-59946E44DF90}" type="datetime1">
              <a:rPr lang="fr-CA" smtClean="0"/>
              <a:pPr/>
              <a:t>2018-05-01</a:t>
            </a:fld>
            <a:endParaRPr lang="fr-CA"/>
          </a:p>
        </p:txBody>
      </p:sp>
      <p:sp>
        <p:nvSpPr>
          <p:cNvPr id="4" name="Espace réservé du pied de page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fr-CA"/>
          </a:p>
        </p:txBody>
      </p:sp>
      <p:sp>
        <p:nvSpPr>
          <p:cNvPr id="5" name="Espace réservé du numéro de diapositive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DA3A32F-6D02-FE46-9B98-6F2105D1E4C2}" type="slidenum">
              <a:rPr lang="fr-CA" smtClean="0"/>
              <a:pPr/>
              <a:t>‹#›</a:t>
            </a:fld>
            <a:endParaRPr lang="fr-CA"/>
          </a:p>
        </p:txBody>
      </p:sp>
    </p:spTree>
    <p:extLst>
      <p:ext uri="{BB962C8B-B14F-4D97-AF65-F5344CB8AC3E}">
        <p14:creationId xmlns:p14="http://schemas.microsoft.com/office/powerpoint/2010/main" val="52929401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CA"/>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8EC43D0-4560-614A-935B-C633132C865D}" type="datetime1">
              <a:rPr lang="fr-CA" smtClean="0"/>
              <a:pPr/>
              <a:t>2018-05-01</a:t>
            </a:fld>
            <a:endParaRPr lang="fr-CA"/>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CA"/>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fr-CA" smtClean="0"/>
              <a:t>Cliquez pour modifier les styles du texte du masque</a:t>
            </a:r>
          </a:p>
          <a:p>
            <a:pPr lvl="1"/>
            <a:r>
              <a:rPr lang="fr-CA" smtClean="0"/>
              <a:t>Deuxième niveau</a:t>
            </a:r>
          </a:p>
          <a:p>
            <a:pPr lvl="2"/>
            <a:r>
              <a:rPr lang="fr-CA" smtClean="0"/>
              <a:t>Troisième niveau</a:t>
            </a:r>
          </a:p>
          <a:p>
            <a:pPr lvl="3"/>
            <a:r>
              <a:rPr lang="fr-CA" smtClean="0"/>
              <a:t>Quatrième niveau</a:t>
            </a:r>
          </a:p>
          <a:p>
            <a:pPr lvl="4"/>
            <a:r>
              <a:rPr lang="fr-CA" smtClean="0"/>
              <a:t>Cinquième niveau</a:t>
            </a:r>
            <a:endParaRPr lang="fr-CA"/>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CA"/>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E7F5F1B-83D4-1F43-A54C-4945FC9F3334}" type="slidenum">
              <a:rPr lang="fr-CA" smtClean="0"/>
              <a:pPr/>
              <a:t>‹#›</a:t>
            </a:fld>
            <a:endParaRPr lang="fr-CA"/>
          </a:p>
        </p:txBody>
      </p:sp>
    </p:spTree>
    <p:extLst>
      <p:ext uri="{BB962C8B-B14F-4D97-AF65-F5344CB8AC3E}">
        <p14:creationId xmlns:p14="http://schemas.microsoft.com/office/powerpoint/2010/main" val="1207901950"/>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2"/>
          <p:cNvSpPr>
            <a:spLocks noGrp="1" noRot="1" noChangeAspect="1" noChangeArrowheads="1" noTextEdit="1"/>
          </p:cNvSpPr>
          <p:nvPr>
            <p:ph type="sldImg"/>
          </p:nvPr>
        </p:nvSpPr>
        <p:spPr>
          <a:ln/>
        </p:spPr>
      </p:sp>
      <p:sp>
        <p:nvSpPr>
          <p:cNvPr id="43010"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fr-CA" dirty="0">
              <a:ea typeface="ＭＳ Ｐゴシック" charset="0"/>
              <a:cs typeface="ＭＳ Ｐゴシック"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CA"/>
          </a:p>
        </p:txBody>
      </p:sp>
      <p:sp>
        <p:nvSpPr>
          <p:cNvPr id="4" name="Slide Number Placeholder 3"/>
          <p:cNvSpPr>
            <a:spLocks noGrp="1"/>
          </p:cNvSpPr>
          <p:nvPr>
            <p:ph type="sldNum" sz="quarter" idx="10"/>
          </p:nvPr>
        </p:nvSpPr>
        <p:spPr/>
        <p:txBody>
          <a:bodyPr/>
          <a:lstStyle/>
          <a:p>
            <a:fld id="{AE7F5F1B-83D4-1F43-A54C-4945FC9F3334}" type="slidenum">
              <a:rPr lang="fr-CA" smtClean="0"/>
              <a:pPr/>
              <a:t>10</a:t>
            </a:fld>
            <a:endParaRPr lang="fr-CA"/>
          </a:p>
        </p:txBody>
      </p:sp>
    </p:spTree>
    <p:extLst>
      <p:ext uri="{BB962C8B-B14F-4D97-AF65-F5344CB8AC3E}">
        <p14:creationId xmlns:p14="http://schemas.microsoft.com/office/powerpoint/2010/main" val="4138130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CA"/>
          </a:p>
        </p:txBody>
      </p:sp>
      <p:sp>
        <p:nvSpPr>
          <p:cNvPr id="4" name="Slide Number Placeholder 3"/>
          <p:cNvSpPr>
            <a:spLocks noGrp="1"/>
          </p:cNvSpPr>
          <p:nvPr>
            <p:ph type="sldNum" sz="quarter" idx="10"/>
          </p:nvPr>
        </p:nvSpPr>
        <p:spPr/>
        <p:txBody>
          <a:bodyPr/>
          <a:lstStyle/>
          <a:p>
            <a:fld id="{AE7F5F1B-83D4-1F43-A54C-4945FC9F3334}" type="slidenum">
              <a:rPr lang="fr-CA" smtClean="0"/>
              <a:pPr/>
              <a:t>11</a:t>
            </a:fld>
            <a:endParaRPr lang="fr-CA"/>
          </a:p>
        </p:txBody>
      </p:sp>
    </p:spTree>
    <p:extLst>
      <p:ext uri="{BB962C8B-B14F-4D97-AF65-F5344CB8AC3E}">
        <p14:creationId xmlns:p14="http://schemas.microsoft.com/office/powerpoint/2010/main" val="20912642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CA"/>
          </a:p>
        </p:txBody>
      </p:sp>
      <p:sp>
        <p:nvSpPr>
          <p:cNvPr id="4" name="Slide Number Placeholder 3"/>
          <p:cNvSpPr>
            <a:spLocks noGrp="1"/>
          </p:cNvSpPr>
          <p:nvPr>
            <p:ph type="sldNum" sz="quarter" idx="10"/>
          </p:nvPr>
        </p:nvSpPr>
        <p:spPr/>
        <p:txBody>
          <a:bodyPr/>
          <a:lstStyle/>
          <a:p>
            <a:fld id="{AE7F5F1B-83D4-1F43-A54C-4945FC9F3334}" type="slidenum">
              <a:rPr lang="fr-CA" smtClean="0"/>
              <a:pPr/>
              <a:t>12</a:t>
            </a:fld>
            <a:endParaRPr lang="fr-CA"/>
          </a:p>
        </p:txBody>
      </p:sp>
    </p:spTree>
    <p:extLst>
      <p:ext uri="{BB962C8B-B14F-4D97-AF65-F5344CB8AC3E}">
        <p14:creationId xmlns:p14="http://schemas.microsoft.com/office/powerpoint/2010/main" val="4587572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indent="0">
              <a:buFontTx/>
              <a:buNone/>
            </a:pPr>
            <a:endParaRPr lang="fr-CA" dirty="0"/>
          </a:p>
        </p:txBody>
      </p:sp>
      <p:sp>
        <p:nvSpPr>
          <p:cNvPr id="4" name="Espace réservé du numéro de diapositive 3"/>
          <p:cNvSpPr>
            <a:spLocks noGrp="1"/>
          </p:cNvSpPr>
          <p:nvPr>
            <p:ph type="sldNum" sz="quarter" idx="10"/>
          </p:nvPr>
        </p:nvSpPr>
        <p:spPr/>
        <p:txBody>
          <a:bodyPr/>
          <a:lstStyle/>
          <a:p>
            <a:fld id="{AE7F5F1B-83D4-1F43-A54C-4945FC9F3334}" type="slidenum">
              <a:rPr lang="fr-CA" smtClean="0"/>
              <a:pPr/>
              <a:t>13</a:t>
            </a:fld>
            <a:endParaRPr lang="fr-CA"/>
          </a:p>
        </p:txBody>
      </p:sp>
    </p:spTree>
    <p:extLst>
      <p:ext uri="{BB962C8B-B14F-4D97-AF65-F5344CB8AC3E}">
        <p14:creationId xmlns:p14="http://schemas.microsoft.com/office/powerpoint/2010/main" val="30904877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CA" dirty="0"/>
          </a:p>
        </p:txBody>
      </p:sp>
      <p:sp>
        <p:nvSpPr>
          <p:cNvPr id="4" name="Espace réservé du numéro de diapositive 3"/>
          <p:cNvSpPr>
            <a:spLocks noGrp="1"/>
          </p:cNvSpPr>
          <p:nvPr>
            <p:ph type="sldNum" sz="quarter" idx="10"/>
          </p:nvPr>
        </p:nvSpPr>
        <p:spPr/>
        <p:txBody>
          <a:bodyPr/>
          <a:lstStyle/>
          <a:p>
            <a:fld id="{AE7F5F1B-83D4-1F43-A54C-4945FC9F3334}" type="slidenum">
              <a:rPr lang="fr-CA" smtClean="0"/>
              <a:pPr/>
              <a:t>14</a:t>
            </a:fld>
            <a:endParaRPr lang="fr-CA"/>
          </a:p>
        </p:txBody>
      </p:sp>
    </p:spTree>
    <p:extLst>
      <p:ext uri="{BB962C8B-B14F-4D97-AF65-F5344CB8AC3E}">
        <p14:creationId xmlns:p14="http://schemas.microsoft.com/office/powerpoint/2010/main" val="15372337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CA"/>
          </a:p>
        </p:txBody>
      </p:sp>
      <p:sp>
        <p:nvSpPr>
          <p:cNvPr id="4" name="Slide Number Placeholder 3"/>
          <p:cNvSpPr>
            <a:spLocks noGrp="1"/>
          </p:cNvSpPr>
          <p:nvPr>
            <p:ph type="sldNum" sz="quarter" idx="10"/>
          </p:nvPr>
        </p:nvSpPr>
        <p:spPr/>
        <p:txBody>
          <a:bodyPr/>
          <a:lstStyle/>
          <a:p>
            <a:fld id="{AE7F5F1B-83D4-1F43-A54C-4945FC9F3334}" type="slidenum">
              <a:rPr lang="fr-CA" smtClean="0"/>
              <a:pPr/>
              <a:t>15</a:t>
            </a:fld>
            <a:endParaRPr lang="fr-CA"/>
          </a:p>
        </p:txBody>
      </p:sp>
    </p:spTree>
    <p:extLst>
      <p:ext uri="{BB962C8B-B14F-4D97-AF65-F5344CB8AC3E}">
        <p14:creationId xmlns:p14="http://schemas.microsoft.com/office/powerpoint/2010/main" val="2575628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CA"/>
          </a:p>
        </p:txBody>
      </p:sp>
      <p:sp>
        <p:nvSpPr>
          <p:cNvPr id="4" name="Slide Number Placeholder 3"/>
          <p:cNvSpPr>
            <a:spLocks noGrp="1"/>
          </p:cNvSpPr>
          <p:nvPr>
            <p:ph type="sldNum" sz="quarter" idx="10"/>
          </p:nvPr>
        </p:nvSpPr>
        <p:spPr/>
        <p:txBody>
          <a:bodyPr/>
          <a:lstStyle/>
          <a:p>
            <a:fld id="{AE7F5F1B-83D4-1F43-A54C-4945FC9F3334}" type="slidenum">
              <a:rPr lang="fr-CA" smtClean="0"/>
              <a:pPr/>
              <a:t>16</a:t>
            </a:fld>
            <a:endParaRPr lang="fr-CA"/>
          </a:p>
        </p:txBody>
      </p:sp>
    </p:spTree>
    <p:extLst>
      <p:ext uri="{BB962C8B-B14F-4D97-AF65-F5344CB8AC3E}">
        <p14:creationId xmlns:p14="http://schemas.microsoft.com/office/powerpoint/2010/main" val="147158064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CA"/>
          </a:p>
        </p:txBody>
      </p:sp>
      <p:sp>
        <p:nvSpPr>
          <p:cNvPr id="4" name="Slide Number Placeholder 3"/>
          <p:cNvSpPr>
            <a:spLocks noGrp="1"/>
          </p:cNvSpPr>
          <p:nvPr>
            <p:ph type="sldNum" sz="quarter" idx="10"/>
          </p:nvPr>
        </p:nvSpPr>
        <p:spPr/>
        <p:txBody>
          <a:bodyPr/>
          <a:lstStyle/>
          <a:p>
            <a:fld id="{AE7F5F1B-83D4-1F43-A54C-4945FC9F3334}" type="slidenum">
              <a:rPr lang="fr-CA" smtClean="0"/>
              <a:pPr/>
              <a:t>17</a:t>
            </a:fld>
            <a:endParaRPr lang="fr-CA"/>
          </a:p>
        </p:txBody>
      </p:sp>
    </p:spTree>
    <p:extLst>
      <p:ext uri="{BB962C8B-B14F-4D97-AF65-F5344CB8AC3E}">
        <p14:creationId xmlns:p14="http://schemas.microsoft.com/office/powerpoint/2010/main" val="39846461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CA"/>
          </a:p>
        </p:txBody>
      </p:sp>
      <p:sp>
        <p:nvSpPr>
          <p:cNvPr id="4" name="Slide Number Placeholder 3"/>
          <p:cNvSpPr>
            <a:spLocks noGrp="1"/>
          </p:cNvSpPr>
          <p:nvPr>
            <p:ph type="sldNum" sz="quarter" idx="10"/>
          </p:nvPr>
        </p:nvSpPr>
        <p:spPr/>
        <p:txBody>
          <a:bodyPr/>
          <a:lstStyle/>
          <a:p>
            <a:fld id="{AE7F5F1B-83D4-1F43-A54C-4945FC9F3334}" type="slidenum">
              <a:rPr lang="fr-CA" smtClean="0"/>
              <a:pPr/>
              <a:t>18</a:t>
            </a:fld>
            <a:endParaRPr lang="fr-CA"/>
          </a:p>
        </p:txBody>
      </p:sp>
    </p:spTree>
    <p:extLst>
      <p:ext uri="{BB962C8B-B14F-4D97-AF65-F5344CB8AC3E}">
        <p14:creationId xmlns:p14="http://schemas.microsoft.com/office/powerpoint/2010/main" val="383298935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CA"/>
          </a:p>
        </p:txBody>
      </p:sp>
      <p:sp>
        <p:nvSpPr>
          <p:cNvPr id="4" name="Slide Number Placeholder 3"/>
          <p:cNvSpPr>
            <a:spLocks noGrp="1"/>
          </p:cNvSpPr>
          <p:nvPr>
            <p:ph type="sldNum" sz="quarter" idx="10"/>
          </p:nvPr>
        </p:nvSpPr>
        <p:spPr/>
        <p:txBody>
          <a:bodyPr/>
          <a:lstStyle/>
          <a:p>
            <a:fld id="{AE7F5F1B-83D4-1F43-A54C-4945FC9F3334}" type="slidenum">
              <a:rPr lang="fr-CA" smtClean="0"/>
              <a:pPr/>
              <a:t>19</a:t>
            </a:fld>
            <a:endParaRPr lang="fr-CA"/>
          </a:p>
        </p:txBody>
      </p:sp>
    </p:spTree>
    <p:extLst>
      <p:ext uri="{BB962C8B-B14F-4D97-AF65-F5344CB8AC3E}">
        <p14:creationId xmlns:p14="http://schemas.microsoft.com/office/powerpoint/2010/main" val="19037058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CA"/>
          </a:p>
        </p:txBody>
      </p:sp>
      <p:sp>
        <p:nvSpPr>
          <p:cNvPr id="4" name="Slide Number Placeholder 3"/>
          <p:cNvSpPr>
            <a:spLocks noGrp="1"/>
          </p:cNvSpPr>
          <p:nvPr>
            <p:ph type="sldNum" sz="quarter" idx="10"/>
          </p:nvPr>
        </p:nvSpPr>
        <p:spPr/>
        <p:txBody>
          <a:bodyPr/>
          <a:lstStyle/>
          <a:p>
            <a:fld id="{AE7F5F1B-83D4-1F43-A54C-4945FC9F3334}" type="slidenum">
              <a:rPr lang="fr-CA" smtClean="0"/>
              <a:pPr/>
              <a:t>2</a:t>
            </a:fld>
            <a:endParaRPr lang="fr-CA"/>
          </a:p>
        </p:txBody>
      </p:sp>
    </p:spTree>
    <p:extLst>
      <p:ext uri="{BB962C8B-B14F-4D97-AF65-F5344CB8AC3E}">
        <p14:creationId xmlns:p14="http://schemas.microsoft.com/office/powerpoint/2010/main" val="97302224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CA"/>
          </a:p>
        </p:txBody>
      </p:sp>
      <p:sp>
        <p:nvSpPr>
          <p:cNvPr id="4" name="Slide Number Placeholder 3"/>
          <p:cNvSpPr>
            <a:spLocks noGrp="1"/>
          </p:cNvSpPr>
          <p:nvPr>
            <p:ph type="sldNum" sz="quarter" idx="10"/>
          </p:nvPr>
        </p:nvSpPr>
        <p:spPr/>
        <p:txBody>
          <a:bodyPr/>
          <a:lstStyle/>
          <a:p>
            <a:fld id="{AE7F5F1B-83D4-1F43-A54C-4945FC9F3334}" type="slidenum">
              <a:rPr lang="fr-CA" smtClean="0"/>
              <a:pPr/>
              <a:t>20</a:t>
            </a:fld>
            <a:endParaRPr lang="fr-CA"/>
          </a:p>
        </p:txBody>
      </p:sp>
    </p:spTree>
    <p:extLst>
      <p:ext uri="{BB962C8B-B14F-4D97-AF65-F5344CB8AC3E}">
        <p14:creationId xmlns:p14="http://schemas.microsoft.com/office/powerpoint/2010/main" val="281430096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CA"/>
          </a:p>
        </p:txBody>
      </p:sp>
      <p:sp>
        <p:nvSpPr>
          <p:cNvPr id="4" name="Slide Number Placeholder 3"/>
          <p:cNvSpPr>
            <a:spLocks noGrp="1"/>
          </p:cNvSpPr>
          <p:nvPr>
            <p:ph type="sldNum" sz="quarter" idx="10"/>
          </p:nvPr>
        </p:nvSpPr>
        <p:spPr/>
        <p:txBody>
          <a:bodyPr/>
          <a:lstStyle/>
          <a:p>
            <a:fld id="{AE7F5F1B-83D4-1F43-A54C-4945FC9F3334}" type="slidenum">
              <a:rPr lang="fr-CA" smtClean="0"/>
              <a:pPr/>
              <a:t>21</a:t>
            </a:fld>
            <a:endParaRPr lang="fr-CA"/>
          </a:p>
        </p:txBody>
      </p:sp>
    </p:spTree>
    <p:extLst>
      <p:ext uri="{BB962C8B-B14F-4D97-AF65-F5344CB8AC3E}">
        <p14:creationId xmlns:p14="http://schemas.microsoft.com/office/powerpoint/2010/main" val="319611003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CA"/>
          </a:p>
        </p:txBody>
      </p:sp>
      <p:sp>
        <p:nvSpPr>
          <p:cNvPr id="4" name="Slide Number Placeholder 3"/>
          <p:cNvSpPr>
            <a:spLocks noGrp="1"/>
          </p:cNvSpPr>
          <p:nvPr>
            <p:ph type="sldNum" sz="quarter" idx="10"/>
          </p:nvPr>
        </p:nvSpPr>
        <p:spPr/>
        <p:txBody>
          <a:bodyPr/>
          <a:lstStyle/>
          <a:p>
            <a:fld id="{AE7F5F1B-83D4-1F43-A54C-4945FC9F3334}" type="slidenum">
              <a:rPr lang="fr-CA" smtClean="0"/>
              <a:pPr/>
              <a:t>22</a:t>
            </a:fld>
            <a:endParaRPr lang="fr-CA"/>
          </a:p>
        </p:txBody>
      </p:sp>
    </p:spTree>
    <p:extLst>
      <p:ext uri="{BB962C8B-B14F-4D97-AF65-F5344CB8AC3E}">
        <p14:creationId xmlns:p14="http://schemas.microsoft.com/office/powerpoint/2010/main" val="365729295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Rot="1" noChangeAspect="1" noChangeArrowheads="1" noTextEdit="1"/>
          </p:cNvSpPr>
          <p:nvPr>
            <p:ph type="sldImg"/>
          </p:nvPr>
        </p:nvSpPr>
        <p:spPr>
          <a:xfrm>
            <a:off x="1143000" y="687388"/>
            <a:ext cx="4572000" cy="3429000"/>
          </a:xfrm>
          <a:ln/>
        </p:spPr>
      </p:sp>
      <p:sp>
        <p:nvSpPr>
          <p:cNvPr id="75779" name="Rectangle 3"/>
          <p:cNvSpPr>
            <a:spLocks noGrp="1" noChangeArrowheads="1"/>
          </p:cNvSpPr>
          <p:nvPr>
            <p:ph type="body" idx="1"/>
          </p:nvPr>
        </p:nvSpPr>
        <p:spPr>
          <a:xfrm>
            <a:off x="685800" y="4344025"/>
            <a:ext cx="5486400" cy="4112926"/>
          </a:xfrm>
          <a:noFill/>
          <a:ln w="9525"/>
        </p:spPr>
        <p:txBody>
          <a:bodyPr/>
          <a:lstStyle/>
          <a:p>
            <a:pPr eaLnBrk="1" hangingPunct="1"/>
            <a:endParaRPr lang="en-CA" dirty="0"/>
          </a:p>
        </p:txBody>
      </p:sp>
    </p:spTree>
    <p:extLst>
      <p:ext uri="{BB962C8B-B14F-4D97-AF65-F5344CB8AC3E}">
        <p14:creationId xmlns:p14="http://schemas.microsoft.com/office/powerpoint/2010/main" val="331615239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a:xfrm>
            <a:off x="1143000" y="687388"/>
            <a:ext cx="4572000" cy="3429000"/>
          </a:xfrm>
          <a:ln/>
        </p:spPr>
      </p:sp>
      <p:sp>
        <p:nvSpPr>
          <p:cNvPr id="73731" name="Rectangle 3"/>
          <p:cNvSpPr>
            <a:spLocks noGrp="1" noChangeArrowheads="1"/>
          </p:cNvSpPr>
          <p:nvPr>
            <p:ph type="body" idx="1"/>
          </p:nvPr>
        </p:nvSpPr>
        <p:spPr>
          <a:xfrm>
            <a:off x="685800" y="4344025"/>
            <a:ext cx="5486400" cy="4112926"/>
          </a:xfrm>
          <a:noFill/>
          <a:ln w="9525"/>
        </p:spPr>
        <p:txBody>
          <a:bodyPr/>
          <a:lstStyle/>
          <a:p>
            <a:pPr eaLnBrk="1" hangingPunct="1"/>
            <a:endParaRPr lang="fr-CA"/>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Rot="1" noChangeAspect="1" noChangeArrowheads="1" noTextEdit="1"/>
          </p:cNvSpPr>
          <p:nvPr>
            <p:ph type="sldImg"/>
          </p:nvPr>
        </p:nvSpPr>
        <p:spPr>
          <a:xfrm>
            <a:off x="1144588" y="685800"/>
            <a:ext cx="4573587" cy="3430588"/>
          </a:xfrm>
          <a:ln/>
        </p:spPr>
      </p:sp>
      <p:sp>
        <p:nvSpPr>
          <p:cNvPr id="77827" name="Rectangle 3"/>
          <p:cNvSpPr>
            <a:spLocks noGrp="1" noChangeArrowheads="1"/>
          </p:cNvSpPr>
          <p:nvPr>
            <p:ph type="body" idx="1"/>
          </p:nvPr>
        </p:nvSpPr>
        <p:spPr>
          <a:noFill/>
          <a:ln w="9525"/>
        </p:spPr>
        <p:txBody>
          <a:bodyPr/>
          <a:lstStyle/>
          <a:p>
            <a:pPr eaLnBrk="1" hangingPunct="1"/>
            <a:endParaRPr lang="fr-CA"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Rot="1" noChangeAspect="1" noChangeArrowheads="1" noTextEdit="1"/>
          </p:cNvSpPr>
          <p:nvPr>
            <p:ph type="sldImg"/>
          </p:nvPr>
        </p:nvSpPr>
        <p:spPr>
          <a:xfrm>
            <a:off x="1144588" y="685800"/>
            <a:ext cx="4573587" cy="3430588"/>
          </a:xfrm>
          <a:ln/>
        </p:spPr>
      </p:sp>
      <p:sp>
        <p:nvSpPr>
          <p:cNvPr id="81923" name="Rectangle 3"/>
          <p:cNvSpPr>
            <a:spLocks noGrp="1" noChangeArrowheads="1"/>
          </p:cNvSpPr>
          <p:nvPr>
            <p:ph type="body" idx="1"/>
          </p:nvPr>
        </p:nvSpPr>
        <p:spPr>
          <a:noFill/>
          <a:ln w="9525"/>
        </p:spPr>
        <p:txBody>
          <a:bodyPr/>
          <a:lstStyle/>
          <a:p>
            <a:pPr eaLnBrk="1" hangingPunct="1"/>
            <a:endParaRPr lang="fr-CA"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Rot="1" noChangeAspect="1" noChangeArrowheads="1" noTextEdit="1"/>
          </p:cNvSpPr>
          <p:nvPr>
            <p:ph type="sldImg"/>
          </p:nvPr>
        </p:nvSpPr>
        <p:spPr>
          <a:xfrm>
            <a:off x="1144588" y="685800"/>
            <a:ext cx="4573587" cy="3430588"/>
          </a:xfrm>
          <a:ln/>
        </p:spPr>
      </p:sp>
      <p:sp>
        <p:nvSpPr>
          <p:cNvPr id="81923" name="Rectangle 3"/>
          <p:cNvSpPr>
            <a:spLocks noGrp="1" noChangeArrowheads="1"/>
          </p:cNvSpPr>
          <p:nvPr>
            <p:ph type="body" idx="1"/>
          </p:nvPr>
        </p:nvSpPr>
        <p:spPr>
          <a:noFill/>
          <a:ln w="9525"/>
        </p:spPr>
        <p:txBody>
          <a:bodyPr>
            <a:normAutofit/>
          </a:bodyPr>
          <a:lstStyle/>
          <a:p>
            <a:pPr eaLnBrk="1" hangingPunct="1"/>
            <a:endParaRPr lang="fr-CA"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ChangeArrowheads="1" noTextEdit="1"/>
          </p:cNvSpPr>
          <p:nvPr>
            <p:ph type="sldImg"/>
          </p:nvPr>
        </p:nvSpPr>
        <p:spPr>
          <a:xfrm>
            <a:off x="1144588" y="685800"/>
            <a:ext cx="4573587" cy="3430588"/>
          </a:xfrm>
          <a:ln/>
        </p:spPr>
      </p:sp>
      <p:sp>
        <p:nvSpPr>
          <p:cNvPr id="83971" name="Rectangle 3"/>
          <p:cNvSpPr>
            <a:spLocks noGrp="1" noChangeArrowheads="1"/>
          </p:cNvSpPr>
          <p:nvPr>
            <p:ph type="body" idx="1"/>
          </p:nvPr>
        </p:nvSpPr>
        <p:spPr>
          <a:noFill/>
          <a:ln w="9525"/>
        </p:spPr>
        <p:txBody>
          <a:bodyPr/>
          <a:lstStyle/>
          <a:p>
            <a:pPr eaLnBrk="1" hangingPunct="1"/>
            <a:endParaRPr lang="fr-CA"/>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Rot="1" noChangeAspect="1" noChangeArrowheads="1" noTextEdit="1"/>
          </p:cNvSpPr>
          <p:nvPr>
            <p:ph type="sldImg"/>
          </p:nvPr>
        </p:nvSpPr>
        <p:spPr>
          <a:ln/>
        </p:spPr>
      </p:sp>
      <p:sp>
        <p:nvSpPr>
          <p:cNvPr id="86019" name="Rectangle 3"/>
          <p:cNvSpPr>
            <a:spLocks noGrp="1" noChangeArrowheads="1"/>
          </p:cNvSpPr>
          <p:nvPr>
            <p:ph type="body" idx="1"/>
          </p:nvPr>
        </p:nvSpPr>
        <p:spPr>
          <a:noFill/>
          <a:ln w="9525"/>
        </p:spPr>
        <p:txBody>
          <a:bodyPr/>
          <a:lstStyle/>
          <a:p>
            <a:pPr eaLnBrk="1" hangingPunct="1"/>
            <a:endParaRPr lang="fr-CA"/>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CA"/>
          </a:p>
        </p:txBody>
      </p:sp>
      <p:sp>
        <p:nvSpPr>
          <p:cNvPr id="4" name="Slide Number Placeholder 3"/>
          <p:cNvSpPr>
            <a:spLocks noGrp="1"/>
          </p:cNvSpPr>
          <p:nvPr>
            <p:ph type="sldNum" sz="quarter" idx="10"/>
          </p:nvPr>
        </p:nvSpPr>
        <p:spPr/>
        <p:txBody>
          <a:bodyPr/>
          <a:lstStyle/>
          <a:p>
            <a:fld id="{AE7F5F1B-83D4-1F43-A54C-4945FC9F3334}" type="slidenum">
              <a:rPr lang="fr-CA" smtClean="0"/>
              <a:pPr/>
              <a:t>3</a:t>
            </a:fld>
            <a:endParaRPr lang="fr-CA"/>
          </a:p>
        </p:txBody>
      </p:sp>
    </p:spTree>
    <p:extLst>
      <p:ext uri="{BB962C8B-B14F-4D97-AF65-F5344CB8AC3E}">
        <p14:creationId xmlns:p14="http://schemas.microsoft.com/office/powerpoint/2010/main" val="253100541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Rot="1" noChangeAspect="1" noChangeArrowheads="1" noTextEdit="1"/>
          </p:cNvSpPr>
          <p:nvPr>
            <p:ph type="sldImg"/>
          </p:nvPr>
        </p:nvSpPr>
        <p:spPr>
          <a:ln/>
        </p:spPr>
      </p:sp>
      <p:sp>
        <p:nvSpPr>
          <p:cNvPr id="88067" name="Rectangle 3"/>
          <p:cNvSpPr>
            <a:spLocks noGrp="1" noChangeArrowheads="1"/>
          </p:cNvSpPr>
          <p:nvPr>
            <p:ph type="body" idx="1"/>
          </p:nvPr>
        </p:nvSpPr>
        <p:spPr>
          <a:noFill/>
          <a:ln w="9525"/>
        </p:spPr>
        <p:txBody>
          <a:bodyPr/>
          <a:lstStyle/>
          <a:p>
            <a:pPr eaLnBrk="1" hangingPunct="1"/>
            <a:endParaRPr lang="fr-CA"/>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Rot="1" noChangeAspect="1" noChangeArrowheads="1" noTextEdit="1"/>
          </p:cNvSpPr>
          <p:nvPr>
            <p:ph type="sldImg"/>
          </p:nvPr>
        </p:nvSpPr>
        <p:spPr>
          <a:xfrm>
            <a:off x="1144588" y="685800"/>
            <a:ext cx="4573587" cy="3430588"/>
          </a:xfrm>
          <a:ln/>
        </p:spPr>
      </p:sp>
      <p:sp>
        <p:nvSpPr>
          <p:cNvPr id="67587" name="Rectangle 3"/>
          <p:cNvSpPr>
            <a:spLocks noGrp="1" noChangeArrowheads="1"/>
          </p:cNvSpPr>
          <p:nvPr>
            <p:ph type="body" idx="1"/>
          </p:nvPr>
        </p:nvSpPr>
        <p:spPr>
          <a:noFill/>
          <a:ln w="9525"/>
        </p:spPr>
        <p:txBody>
          <a:bodyPr/>
          <a:lstStyle/>
          <a:p>
            <a:pPr eaLnBrk="1" hangingPunct="1"/>
            <a:endParaRPr lang="fr-CA"/>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Adaptive A*: http://idm-lab.org/bib/abstracts/papers/aamas06.pdf</a:t>
            </a:r>
          </a:p>
          <a:p>
            <a:r>
              <a:rPr lang="en-CA" dirty="0" smtClean="0"/>
              <a:t>D*</a:t>
            </a:r>
            <a:r>
              <a:rPr lang="en-CA" baseline="0" dirty="0" smtClean="0"/>
              <a:t> Lite : http://idm-lab.org/bib/abstracts/papers/aaai02b.pdf </a:t>
            </a:r>
            <a:endParaRPr lang="en-CA" dirty="0" smtClean="0"/>
          </a:p>
        </p:txBody>
      </p:sp>
      <p:sp>
        <p:nvSpPr>
          <p:cNvPr id="4" name="Slide Number Placeholder 3"/>
          <p:cNvSpPr>
            <a:spLocks noGrp="1"/>
          </p:cNvSpPr>
          <p:nvPr>
            <p:ph type="sldNum" sz="quarter" idx="10"/>
          </p:nvPr>
        </p:nvSpPr>
        <p:spPr/>
        <p:txBody>
          <a:bodyPr/>
          <a:lstStyle/>
          <a:p>
            <a:fld id="{AE7F5F1B-83D4-1F43-A54C-4945FC9F3334}" type="slidenum">
              <a:rPr lang="fr-CA" smtClean="0"/>
              <a:pPr/>
              <a:t>32</a:t>
            </a:fld>
            <a:endParaRPr lang="fr-CA"/>
          </a:p>
        </p:txBody>
      </p:sp>
    </p:spTree>
    <p:extLst>
      <p:ext uri="{BB962C8B-B14F-4D97-AF65-F5344CB8AC3E}">
        <p14:creationId xmlns:p14="http://schemas.microsoft.com/office/powerpoint/2010/main" val="349648921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CA"/>
          </a:p>
        </p:txBody>
      </p:sp>
      <p:sp>
        <p:nvSpPr>
          <p:cNvPr id="4" name="Slide Number Placeholder 3"/>
          <p:cNvSpPr>
            <a:spLocks noGrp="1"/>
          </p:cNvSpPr>
          <p:nvPr>
            <p:ph type="sldNum" sz="quarter" idx="10"/>
          </p:nvPr>
        </p:nvSpPr>
        <p:spPr/>
        <p:txBody>
          <a:bodyPr/>
          <a:lstStyle/>
          <a:p>
            <a:fld id="{AE7F5F1B-83D4-1F43-A54C-4945FC9F3334}" type="slidenum">
              <a:rPr lang="fr-CA" smtClean="0"/>
              <a:pPr/>
              <a:t>33</a:t>
            </a:fld>
            <a:endParaRPr lang="fr-CA"/>
          </a:p>
        </p:txBody>
      </p:sp>
    </p:spTree>
    <p:extLst>
      <p:ext uri="{BB962C8B-B14F-4D97-AF65-F5344CB8AC3E}">
        <p14:creationId xmlns:p14="http://schemas.microsoft.com/office/powerpoint/2010/main" val="185099477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CA"/>
          </a:p>
        </p:txBody>
      </p:sp>
      <p:sp>
        <p:nvSpPr>
          <p:cNvPr id="4" name="Slide Number Placeholder 3"/>
          <p:cNvSpPr>
            <a:spLocks noGrp="1"/>
          </p:cNvSpPr>
          <p:nvPr>
            <p:ph type="sldNum" sz="quarter" idx="10"/>
          </p:nvPr>
        </p:nvSpPr>
        <p:spPr/>
        <p:txBody>
          <a:bodyPr/>
          <a:lstStyle/>
          <a:p>
            <a:fld id="{AE7F5F1B-83D4-1F43-A54C-4945FC9F3334}" type="slidenum">
              <a:rPr lang="fr-CA" smtClean="0"/>
              <a:pPr/>
              <a:t>34</a:t>
            </a:fld>
            <a:endParaRPr lang="fr-CA"/>
          </a:p>
        </p:txBody>
      </p:sp>
    </p:spTree>
    <p:extLst>
      <p:ext uri="{BB962C8B-B14F-4D97-AF65-F5344CB8AC3E}">
        <p14:creationId xmlns:p14="http://schemas.microsoft.com/office/powerpoint/2010/main" val="36765099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CA"/>
          </a:p>
        </p:txBody>
      </p:sp>
      <p:sp>
        <p:nvSpPr>
          <p:cNvPr id="4" name="Slide Number Placeholder 3"/>
          <p:cNvSpPr>
            <a:spLocks noGrp="1"/>
          </p:cNvSpPr>
          <p:nvPr>
            <p:ph type="sldNum" sz="quarter" idx="10"/>
          </p:nvPr>
        </p:nvSpPr>
        <p:spPr/>
        <p:txBody>
          <a:bodyPr/>
          <a:lstStyle/>
          <a:p>
            <a:fld id="{AE7F5F1B-83D4-1F43-A54C-4945FC9F3334}" type="slidenum">
              <a:rPr lang="fr-CA" smtClean="0"/>
              <a:pPr/>
              <a:t>35</a:t>
            </a:fld>
            <a:endParaRPr lang="fr-CA"/>
          </a:p>
        </p:txBody>
      </p:sp>
    </p:spTree>
    <p:extLst>
      <p:ext uri="{BB962C8B-B14F-4D97-AF65-F5344CB8AC3E}">
        <p14:creationId xmlns:p14="http://schemas.microsoft.com/office/powerpoint/2010/main" val="85508988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Espace réservé de l'image des diapositives 1"/>
          <p:cNvSpPr>
            <a:spLocks noGrp="1" noRot="1" noChangeAspect="1" noTextEdit="1"/>
          </p:cNvSpPr>
          <p:nvPr>
            <p:ph type="sldImg"/>
          </p:nvPr>
        </p:nvSpPr>
        <p:spPr>
          <a:ln/>
        </p:spPr>
      </p:sp>
      <p:sp>
        <p:nvSpPr>
          <p:cNvPr id="71683" name="Espace réservé des commentaires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pPr marL="0" indent="0">
              <a:buFontTx/>
              <a:buNone/>
            </a:pPr>
            <a:endParaRPr lang="fr-CA" dirty="0" smtClean="0">
              <a:latin typeface="Arial" pitchFamily="34" charset="0"/>
              <a:ea typeface="ＭＳ Ｐゴシック" pitchFamily="34" charset="-128"/>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CA"/>
          </a:p>
        </p:txBody>
      </p:sp>
      <p:sp>
        <p:nvSpPr>
          <p:cNvPr id="4" name="Slide Number Placeholder 3"/>
          <p:cNvSpPr>
            <a:spLocks noGrp="1"/>
          </p:cNvSpPr>
          <p:nvPr>
            <p:ph type="sldNum" sz="quarter" idx="10"/>
          </p:nvPr>
        </p:nvSpPr>
        <p:spPr/>
        <p:txBody>
          <a:bodyPr/>
          <a:lstStyle/>
          <a:p>
            <a:fld id="{AE7F5F1B-83D4-1F43-A54C-4945FC9F3334}" type="slidenum">
              <a:rPr lang="fr-CA" smtClean="0"/>
              <a:pPr/>
              <a:t>37</a:t>
            </a:fld>
            <a:endParaRPr lang="fr-CA"/>
          </a:p>
        </p:txBody>
      </p:sp>
    </p:spTree>
    <p:extLst>
      <p:ext uri="{BB962C8B-B14F-4D97-AF65-F5344CB8AC3E}">
        <p14:creationId xmlns:p14="http://schemas.microsoft.com/office/powerpoint/2010/main" val="175275477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CA"/>
          </a:p>
        </p:txBody>
      </p:sp>
      <p:sp>
        <p:nvSpPr>
          <p:cNvPr id="4" name="Slide Number Placeholder 3"/>
          <p:cNvSpPr>
            <a:spLocks noGrp="1"/>
          </p:cNvSpPr>
          <p:nvPr>
            <p:ph type="sldNum" sz="quarter" idx="10"/>
          </p:nvPr>
        </p:nvSpPr>
        <p:spPr/>
        <p:txBody>
          <a:bodyPr/>
          <a:lstStyle/>
          <a:p>
            <a:fld id="{AE7F5F1B-83D4-1F43-A54C-4945FC9F3334}" type="slidenum">
              <a:rPr lang="fr-CA" smtClean="0"/>
              <a:pPr/>
              <a:t>38</a:t>
            </a:fld>
            <a:endParaRPr lang="fr-CA"/>
          </a:p>
        </p:txBody>
      </p:sp>
    </p:spTree>
    <p:extLst>
      <p:ext uri="{BB962C8B-B14F-4D97-AF65-F5344CB8AC3E}">
        <p14:creationId xmlns:p14="http://schemas.microsoft.com/office/powerpoint/2010/main" val="28775594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CA"/>
          </a:p>
        </p:txBody>
      </p:sp>
      <p:sp>
        <p:nvSpPr>
          <p:cNvPr id="4" name="Slide Number Placeholder 3"/>
          <p:cNvSpPr>
            <a:spLocks noGrp="1"/>
          </p:cNvSpPr>
          <p:nvPr>
            <p:ph type="sldNum" sz="quarter" idx="10"/>
          </p:nvPr>
        </p:nvSpPr>
        <p:spPr/>
        <p:txBody>
          <a:bodyPr/>
          <a:lstStyle/>
          <a:p>
            <a:fld id="{AE7F5F1B-83D4-1F43-A54C-4945FC9F3334}" type="slidenum">
              <a:rPr lang="fr-CA" smtClean="0"/>
              <a:pPr/>
              <a:t>39</a:t>
            </a:fld>
            <a:endParaRPr lang="fr-CA"/>
          </a:p>
        </p:txBody>
      </p:sp>
    </p:spTree>
    <p:extLst>
      <p:ext uri="{BB962C8B-B14F-4D97-AF65-F5344CB8AC3E}">
        <p14:creationId xmlns:p14="http://schemas.microsoft.com/office/powerpoint/2010/main" val="7538023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CA"/>
          </a:p>
        </p:txBody>
      </p:sp>
      <p:sp>
        <p:nvSpPr>
          <p:cNvPr id="4" name="Slide Number Placeholder 3"/>
          <p:cNvSpPr>
            <a:spLocks noGrp="1"/>
          </p:cNvSpPr>
          <p:nvPr>
            <p:ph type="sldNum" sz="quarter" idx="10"/>
          </p:nvPr>
        </p:nvSpPr>
        <p:spPr/>
        <p:txBody>
          <a:bodyPr/>
          <a:lstStyle/>
          <a:p>
            <a:fld id="{AE7F5F1B-83D4-1F43-A54C-4945FC9F3334}" type="slidenum">
              <a:rPr lang="fr-CA" smtClean="0"/>
              <a:pPr/>
              <a:t>4</a:t>
            </a:fld>
            <a:endParaRPr lang="fr-CA"/>
          </a:p>
        </p:txBody>
      </p:sp>
    </p:spTree>
    <p:extLst>
      <p:ext uri="{BB962C8B-B14F-4D97-AF65-F5344CB8AC3E}">
        <p14:creationId xmlns:p14="http://schemas.microsoft.com/office/powerpoint/2010/main" val="193103804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CA"/>
          </a:p>
        </p:txBody>
      </p:sp>
      <p:sp>
        <p:nvSpPr>
          <p:cNvPr id="4" name="Slide Number Placeholder 3"/>
          <p:cNvSpPr>
            <a:spLocks noGrp="1"/>
          </p:cNvSpPr>
          <p:nvPr>
            <p:ph type="sldNum" sz="quarter" idx="10"/>
          </p:nvPr>
        </p:nvSpPr>
        <p:spPr/>
        <p:txBody>
          <a:bodyPr/>
          <a:lstStyle/>
          <a:p>
            <a:fld id="{AE7F5F1B-83D4-1F43-A54C-4945FC9F3334}" type="slidenum">
              <a:rPr lang="fr-CA" smtClean="0"/>
              <a:pPr/>
              <a:t>40</a:t>
            </a:fld>
            <a:endParaRPr lang="fr-CA"/>
          </a:p>
        </p:txBody>
      </p:sp>
    </p:spTree>
    <p:extLst>
      <p:ext uri="{BB962C8B-B14F-4D97-AF65-F5344CB8AC3E}">
        <p14:creationId xmlns:p14="http://schemas.microsoft.com/office/powerpoint/2010/main" val="133987971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CA"/>
          </a:p>
        </p:txBody>
      </p:sp>
      <p:sp>
        <p:nvSpPr>
          <p:cNvPr id="4" name="Slide Number Placeholder 3"/>
          <p:cNvSpPr>
            <a:spLocks noGrp="1"/>
          </p:cNvSpPr>
          <p:nvPr>
            <p:ph type="sldNum" sz="quarter" idx="10"/>
          </p:nvPr>
        </p:nvSpPr>
        <p:spPr/>
        <p:txBody>
          <a:bodyPr/>
          <a:lstStyle/>
          <a:p>
            <a:fld id="{AE7F5F1B-83D4-1F43-A54C-4945FC9F3334}" type="slidenum">
              <a:rPr lang="fr-CA" smtClean="0"/>
              <a:pPr/>
              <a:t>41</a:t>
            </a:fld>
            <a:endParaRPr lang="fr-CA"/>
          </a:p>
        </p:txBody>
      </p:sp>
    </p:spTree>
    <p:extLst>
      <p:ext uri="{BB962C8B-B14F-4D97-AF65-F5344CB8AC3E}">
        <p14:creationId xmlns:p14="http://schemas.microsoft.com/office/powerpoint/2010/main" val="65572610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CA"/>
          </a:p>
        </p:txBody>
      </p:sp>
      <p:sp>
        <p:nvSpPr>
          <p:cNvPr id="4" name="Slide Number Placeholder 3"/>
          <p:cNvSpPr>
            <a:spLocks noGrp="1"/>
          </p:cNvSpPr>
          <p:nvPr>
            <p:ph type="sldNum" sz="quarter" idx="10"/>
          </p:nvPr>
        </p:nvSpPr>
        <p:spPr/>
        <p:txBody>
          <a:bodyPr/>
          <a:lstStyle/>
          <a:p>
            <a:fld id="{AE7F5F1B-83D4-1F43-A54C-4945FC9F3334}" type="slidenum">
              <a:rPr lang="fr-CA" smtClean="0"/>
              <a:pPr/>
              <a:t>42</a:t>
            </a:fld>
            <a:endParaRPr lang="fr-CA"/>
          </a:p>
        </p:txBody>
      </p:sp>
    </p:spTree>
    <p:extLst>
      <p:ext uri="{BB962C8B-B14F-4D97-AF65-F5344CB8AC3E}">
        <p14:creationId xmlns:p14="http://schemas.microsoft.com/office/powerpoint/2010/main" val="295958067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CA"/>
          </a:p>
        </p:txBody>
      </p:sp>
      <p:sp>
        <p:nvSpPr>
          <p:cNvPr id="4" name="Slide Number Placeholder 3"/>
          <p:cNvSpPr>
            <a:spLocks noGrp="1"/>
          </p:cNvSpPr>
          <p:nvPr>
            <p:ph type="sldNum" sz="quarter" idx="10"/>
          </p:nvPr>
        </p:nvSpPr>
        <p:spPr/>
        <p:txBody>
          <a:bodyPr/>
          <a:lstStyle/>
          <a:p>
            <a:fld id="{AE7F5F1B-83D4-1F43-A54C-4945FC9F3334}" type="slidenum">
              <a:rPr lang="fr-CA" smtClean="0"/>
              <a:pPr/>
              <a:t>43</a:t>
            </a:fld>
            <a:endParaRPr lang="fr-CA"/>
          </a:p>
        </p:txBody>
      </p:sp>
    </p:spTree>
    <p:extLst>
      <p:ext uri="{BB962C8B-B14F-4D97-AF65-F5344CB8AC3E}">
        <p14:creationId xmlns:p14="http://schemas.microsoft.com/office/powerpoint/2010/main" val="104915807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CA"/>
          </a:p>
        </p:txBody>
      </p:sp>
      <p:sp>
        <p:nvSpPr>
          <p:cNvPr id="4" name="Slide Number Placeholder 3"/>
          <p:cNvSpPr>
            <a:spLocks noGrp="1"/>
          </p:cNvSpPr>
          <p:nvPr>
            <p:ph type="sldNum" sz="quarter" idx="10"/>
          </p:nvPr>
        </p:nvSpPr>
        <p:spPr/>
        <p:txBody>
          <a:bodyPr/>
          <a:lstStyle/>
          <a:p>
            <a:fld id="{AE7F5F1B-83D4-1F43-A54C-4945FC9F3334}" type="slidenum">
              <a:rPr lang="fr-CA" smtClean="0"/>
              <a:pPr/>
              <a:t>44</a:t>
            </a:fld>
            <a:endParaRPr lang="fr-CA"/>
          </a:p>
        </p:txBody>
      </p:sp>
    </p:spTree>
    <p:extLst>
      <p:ext uri="{BB962C8B-B14F-4D97-AF65-F5344CB8AC3E}">
        <p14:creationId xmlns:p14="http://schemas.microsoft.com/office/powerpoint/2010/main" val="330268602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274" eaLnBrk="0" hangingPunct="0">
              <a:spcBef>
                <a:spcPct val="30000"/>
              </a:spcBef>
              <a:defRPr sz="1200">
                <a:solidFill>
                  <a:schemeClr val="tx1"/>
                </a:solidFill>
                <a:latin typeface="Arial" charset="0"/>
              </a:defRPr>
            </a:lvl1pPr>
            <a:lvl2pPr marL="730171" indent="-280835" defTabSz="914274" eaLnBrk="0" hangingPunct="0">
              <a:spcBef>
                <a:spcPct val="30000"/>
              </a:spcBef>
              <a:defRPr sz="1200">
                <a:solidFill>
                  <a:schemeClr val="tx1"/>
                </a:solidFill>
                <a:latin typeface="Arial" charset="0"/>
              </a:defRPr>
            </a:lvl2pPr>
            <a:lvl3pPr marL="1123340" indent="-224668" defTabSz="914274" eaLnBrk="0" hangingPunct="0">
              <a:spcBef>
                <a:spcPct val="30000"/>
              </a:spcBef>
              <a:defRPr sz="1200">
                <a:solidFill>
                  <a:schemeClr val="tx1"/>
                </a:solidFill>
                <a:latin typeface="Arial" charset="0"/>
              </a:defRPr>
            </a:lvl3pPr>
            <a:lvl4pPr marL="1572677" indent="-224668" defTabSz="914274" eaLnBrk="0" hangingPunct="0">
              <a:spcBef>
                <a:spcPct val="30000"/>
              </a:spcBef>
              <a:defRPr sz="1200">
                <a:solidFill>
                  <a:schemeClr val="tx1"/>
                </a:solidFill>
                <a:latin typeface="Arial" charset="0"/>
              </a:defRPr>
            </a:lvl4pPr>
            <a:lvl5pPr marL="2022013" indent="-224668" defTabSz="914274" eaLnBrk="0" hangingPunct="0">
              <a:spcBef>
                <a:spcPct val="30000"/>
              </a:spcBef>
              <a:defRPr sz="1200">
                <a:solidFill>
                  <a:schemeClr val="tx1"/>
                </a:solidFill>
                <a:latin typeface="Arial" charset="0"/>
              </a:defRPr>
            </a:lvl5pPr>
            <a:lvl6pPr marL="2471349" indent="-224668" defTabSz="914274" eaLnBrk="0" fontAlgn="base" hangingPunct="0">
              <a:spcBef>
                <a:spcPct val="30000"/>
              </a:spcBef>
              <a:spcAft>
                <a:spcPct val="0"/>
              </a:spcAft>
              <a:defRPr sz="1200">
                <a:solidFill>
                  <a:schemeClr val="tx1"/>
                </a:solidFill>
                <a:latin typeface="Arial" charset="0"/>
              </a:defRPr>
            </a:lvl6pPr>
            <a:lvl7pPr marL="2920685" indent="-224668" defTabSz="914274" eaLnBrk="0" fontAlgn="base" hangingPunct="0">
              <a:spcBef>
                <a:spcPct val="30000"/>
              </a:spcBef>
              <a:spcAft>
                <a:spcPct val="0"/>
              </a:spcAft>
              <a:defRPr sz="1200">
                <a:solidFill>
                  <a:schemeClr val="tx1"/>
                </a:solidFill>
                <a:latin typeface="Arial" charset="0"/>
              </a:defRPr>
            </a:lvl7pPr>
            <a:lvl8pPr marL="3370021" indent="-224668" defTabSz="914274" eaLnBrk="0" fontAlgn="base" hangingPunct="0">
              <a:spcBef>
                <a:spcPct val="30000"/>
              </a:spcBef>
              <a:spcAft>
                <a:spcPct val="0"/>
              </a:spcAft>
              <a:defRPr sz="1200">
                <a:solidFill>
                  <a:schemeClr val="tx1"/>
                </a:solidFill>
                <a:latin typeface="Arial" charset="0"/>
              </a:defRPr>
            </a:lvl8pPr>
            <a:lvl9pPr marL="3819357" indent="-224668" defTabSz="914274"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77151797-FDB5-4CD5-B1B5-0E241A574ABF}" type="datetime2">
              <a:rPr lang="fr-FR" altLang="en-US" sz="1300"/>
              <a:pPr eaLnBrk="1" hangingPunct="1">
                <a:spcBef>
                  <a:spcPct val="0"/>
                </a:spcBef>
              </a:pPr>
              <a:t>mardi 1er mai 2018</a:t>
            </a:fld>
            <a:endParaRPr lang="fr-FR" altLang="en-US" sz="1300"/>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altLang="en-US" smtClean="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274" eaLnBrk="0" hangingPunct="0">
              <a:spcBef>
                <a:spcPct val="30000"/>
              </a:spcBef>
              <a:defRPr sz="1200">
                <a:solidFill>
                  <a:schemeClr val="tx1"/>
                </a:solidFill>
                <a:latin typeface="Arial" charset="0"/>
              </a:defRPr>
            </a:lvl1pPr>
            <a:lvl2pPr marL="730171" indent="-280835" defTabSz="914274" eaLnBrk="0" hangingPunct="0">
              <a:spcBef>
                <a:spcPct val="30000"/>
              </a:spcBef>
              <a:defRPr sz="1200">
                <a:solidFill>
                  <a:schemeClr val="tx1"/>
                </a:solidFill>
                <a:latin typeface="Arial" charset="0"/>
              </a:defRPr>
            </a:lvl2pPr>
            <a:lvl3pPr marL="1123340" indent="-224668" defTabSz="914274" eaLnBrk="0" hangingPunct="0">
              <a:spcBef>
                <a:spcPct val="30000"/>
              </a:spcBef>
              <a:defRPr sz="1200">
                <a:solidFill>
                  <a:schemeClr val="tx1"/>
                </a:solidFill>
                <a:latin typeface="Arial" charset="0"/>
              </a:defRPr>
            </a:lvl3pPr>
            <a:lvl4pPr marL="1572677" indent="-224668" defTabSz="914274" eaLnBrk="0" hangingPunct="0">
              <a:spcBef>
                <a:spcPct val="30000"/>
              </a:spcBef>
              <a:defRPr sz="1200">
                <a:solidFill>
                  <a:schemeClr val="tx1"/>
                </a:solidFill>
                <a:latin typeface="Arial" charset="0"/>
              </a:defRPr>
            </a:lvl4pPr>
            <a:lvl5pPr marL="2022013" indent="-224668" defTabSz="914274" eaLnBrk="0" hangingPunct="0">
              <a:spcBef>
                <a:spcPct val="30000"/>
              </a:spcBef>
              <a:defRPr sz="1200">
                <a:solidFill>
                  <a:schemeClr val="tx1"/>
                </a:solidFill>
                <a:latin typeface="Arial" charset="0"/>
              </a:defRPr>
            </a:lvl5pPr>
            <a:lvl6pPr marL="2471349" indent="-224668" defTabSz="914274" eaLnBrk="0" fontAlgn="base" hangingPunct="0">
              <a:spcBef>
                <a:spcPct val="30000"/>
              </a:spcBef>
              <a:spcAft>
                <a:spcPct val="0"/>
              </a:spcAft>
              <a:defRPr sz="1200">
                <a:solidFill>
                  <a:schemeClr val="tx1"/>
                </a:solidFill>
                <a:latin typeface="Arial" charset="0"/>
              </a:defRPr>
            </a:lvl6pPr>
            <a:lvl7pPr marL="2920685" indent="-224668" defTabSz="914274" eaLnBrk="0" fontAlgn="base" hangingPunct="0">
              <a:spcBef>
                <a:spcPct val="30000"/>
              </a:spcBef>
              <a:spcAft>
                <a:spcPct val="0"/>
              </a:spcAft>
              <a:defRPr sz="1200">
                <a:solidFill>
                  <a:schemeClr val="tx1"/>
                </a:solidFill>
                <a:latin typeface="Arial" charset="0"/>
              </a:defRPr>
            </a:lvl7pPr>
            <a:lvl8pPr marL="3370021" indent="-224668" defTabSz="914274" eaLnBrk="0" fontAlgn="base" hangingPunct="0">
              <a:spcBef>
                <a:spcPct val="30000"/>
              </a:spcBef>
              <a:spcAft>
                <a:spcPct val="0"/>
              </a:spcAft>
              <a:defRPr sz="1200">
                <a:solidFill>
                  <a:schemeClr val="tx1"/>
                </a:solidFill>
                <a:latin typeface="Arial" charset="0"/>
              </a:defRPr>
            </a:lvl8pPr>
            <a:lvl9pPr marL="3819357" indent="-224668" defTabSz="914274"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77151797-FDB5-4CD5-B1B5-0E241A574ABF}" type="datetime2">
              <a:rPr lang="fr-FR" altLang="en-US" sz="1300"/>
              <a:pPr eaLnBrk="1" hangingPunct="1">
                <a:spcBef>
                  <a:spcPct val="0"/>
                </a:spcBef>
              </a:pPr>
              <a:t>mardi 1er mai 2018</a:t>
            </a:fld>
            <a:endParaRPr lang="fr-FR" altLang="en-US" sz="1300"/>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altLang="en-US" smtClean="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Espace réservé de l'image des diapositives 1"/>
          <p:cNvSpPr>
            <a:spLocks noGrp="1" noRot="1" noChangeAspect="1" noTextEdit="1"/>
          </p:cNvSpPr>
          <p:nvPr>
            <p:ph type="sldImg"/>
          </p:nvPr>
        </p:nvSpPr>
        <p:spPr>
          <a:ln/>
        </p:spPr>
      </p:sp>
      <p:sp>
        <p:nvSpPr>
          <p:cNvPr id="53251" name="Espace réservé des commentaires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fr-CA" altLang="en-US" dirty="0" smtClean="0">
                <a:latin typeface="Arial" pitchFamily="34" charset="0"/>
                <a:ea typeface="ＭＳ Ｐゴシック" pitchFamily="34" charset="-128"/>
              </a:rPr>
              <a:t>Pour illustrer ces idées, considérons un environnement très simple: le monde de l’aspirateur.</a:t>
            </a:r>
          </a:p>
          <a:p>
            <a:endParaRPr lang="fr-CA" altLang="en-US" dirty="0" smtClean="0">
              <a:latin typeface="Arial" pitchFamily="34" charset="0"/>
              <a:ea typeface="ＭＳ Ｐゴシック" pitchFamily="34" charset="-128"/>
            </a:endParaRPr>
          </a:p>
          <a:p>
            <a:r>
              <a:rPr lang="fr-CA" altLang="en-US" dirty="0" smtClean="0">
                <a:latin typeface="Arial" pitchFamily="34" charset="0"/>
                <a:ea typeface="ＭＳ Ｐゴシック" pitchFamily="34" charset="-128"/>
              </a:rPr>
              <a:t>L’exemple est tellement simple pour pouvoir décrire facilement les observations et les actions correspondantes.</a:t>
            </a:r>
          </a:p>
          <a:p>
            <a:endParaRPr lang="fr-CA" altLang="en-US" dirty="0" smtClean="0">
              <a:latin typeface="Arial" pitchFamily="34" charset="0"/>
              <a:ea typeface="ＭＳ Ｐゴシック" pitchFamily="34" charset="-128"/>
            </a:endParaRPr>
          </a:p>
          <a:p>
            <a:r>
              <a:rPr lang="fr-CA" altLang="en-US" dirty="0" smtClean="0">
                <a:latin typeface="Arial" pitchFamily="34" charset="0"/>
                <a:ea typeface="ＭＳ Ｐゴシック" pitchFamily="34" charset="-128"/>
              </a:rPr>
              <a:t>C’est un exemple didactique, facile à étendre pour considérer quelques variations.</a:t>
            </a:r>
          </a:p>
          <a:p>
            <a:endParaRPr lang="fr-CA" altLang="en-US" dirty="0" smtClean="0">
              <a:latin typeface="Arial" pitchFamily="34" charset="0"/>
              <a:ea typeface="ＭＳ Ｐゴシック" pitchFamily="34" charset="-128"/>
            </a:endParaRPr>
          </a:p>
          <a:p>
            <a:r>
              <a:rPr lang="fr-CA" altLang="en-US" dirty="0" smtClean="0">
                <a:latin typeface="Arial" pitchFamily="34" charset="0"/>
                <a:ea typeface="ＭＳ Ｐゴシック" pitchFamily="34" charset="-128"/>
              </a:rPr>
              <a:t>Le monde de l’aspirateur décrit un robot-aspirateur dans un appartement constitué de deux pièces: A et B.</a:t>
            </a:r>
          </a:p>
          <a:p>
            <a:endParaRPr lang="fr-CA" altLang="en-US" dirty="0" smtClean="0">
              <a:latin typeface="Arial" pitchFamily="34" charset="0"/>
              <a:ea typeface="ＭＳ Ｐゴシック" pitchFamily="34" charset="-128"/>
            </a:endParaRPr>
          </a:p>
          <a:p>
            <a:r>
              <a:rPr lang="fr-CA" altLang="en-US" dirty="0" smtClean="0">
                <a:latin typeface="Arial" pitchFamily="34" charset="0"/>
                <a:ea typeface="ＭＳ Ｐゴシック" pitchFamily="34" charset="-128"/>
              </a:rPr>
              <a:t>L’aspirateur est un robot muni d’un capteur de localisation lui permettant de savoir dans quelle pièce il se trouve ainsi qu’un capteur pour savoir si le plancher est propre ou sale. </a:t>
            </a:r>
          </a:p>
          <a:p>
            <a:endParaRPr lang="fr-CA" altLang="en-US" dirty="0" smtClean="0">
              <a:latin typeface="Arial" pitchFamily="34" charset="0"/>
              <a:ea typeface="ＭＳ Ｐゴシック" pitchFamily="34" charset="-128"/>
            </a:endParaRPr>
          </a:p>
          <a:p>
            <a:r>
              <a:rPr lang="fr-CA" altLang="en-US" dirty="0" smtClean="0">
                <a:latin typeface="Arial" pitchFamily="34" charset="0"/>
                <a:ea typeface="ＭＳ Ｐゴシック" pitchFamily="34" charset="-128"/>
              </a:rPr>
              <a:t>Ainsi, une observation est un vecteur contenant deux éléments: la position actuelle et l’état du plancher dans cette position.</a:t>
            </a:r>
          </a:p>
          <a:p>
            <a:endParaRPr lang="fr-CA" altLang="en-US" dirty="0" smtClean="0">
              <a:latin typeface="Arial" pitchFamily="34" charset="0"/>
              <a:ea typeface="ＭＳ Ｐゴシック" pitchFamily="34" charset="-128"/>
            </a:endParaRPr>
          </a:p>
          <a:p>
            <a:r>
              <a:rPr lang="fr-CA" altLang="en-US" dirty="0" smtClean="0">
                <a:latin typeface="Arial" pitchFamily="34" charset="0"/>
                <a:ea typeface="ＭＳ Ｐゴシック" pitchFamily="34" charset="-128"/>
              </a:rPr>
              <a:t>Le robot peut décider d’aller vers la droite, aller vers la gauche, aspirer ou ne rien faire. Ce sont là donc les actions possibles.</a:t>
            </a:r>
          </a:p>
          <a:p>
            <a:endParaRPr lang="fr-CA" altLang="en-US" dirty="0" smtClean="0">
              <a:latin typeface="Arial" pitchFamily="34" charset="0"/>
              <a:ea typeface="ＭＳ Ｐゴシック" pitchFamily="34" charset="-128"/>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Espace réservé de l'image des diapositives 1"/>
          <p:cNvSpPr>
            <a:spLocks noGrp="1" noRot="1" noChangeAspect="1" noTextEdit="1"/>
          </p:cNvSpPr>
          <p:nvPr>
            <p:ph type="sldImg"/>
          </p:nvPr>
        </p:nvSpPr>
        <p:spPr>
          <a:ln/>
        </p:spPr>
      </p:sp>
      <p:sp>
        <p:nvSpPr>
          <p:cNvPr id="53251" name="Espace réservé des commentaires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fr-CA" altLang="en-US" dirty="0" smtClean="0">
              <a:latin typeface="Arial" pitchFamily="34" charset="0"/>
              <a:ea typeface="ＭＳ Ｐゴシック" pitchFamily="34" charset="-128"/>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Espace réservé de l'image des diapositives 1"/>
          <p:cNvSpPr>
            <a:spLocks noGrp="1" noRot="1" noChangeAspect="1" noTextEdit="1"/>
          </p:cNvSpPr>
          <p:nvPr>
            <p:ph type="sldImg"/>
          </p:nvPr>
        </p:nvSpPr>
        <p:spPr>
          <a:ln/>
        </p:spPr>
      </p:sp>
      <p:sp>
        <p:nvSpPr>
          <p:cNvPr id="53251" name="Espace réservé des commentaires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fr-CA" altLang="en-US" dirty="0" smtClean="0">
              <a:latin typeface="Arial" pitchFamily="34" charset="0"/>
              <a:ea typeface="ＭＳ Ｐゴシック" pitchFamily="34" charset="-128"/>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CA"/>
          </a:p>
        </p:txBody>
      </p:sp>
      <p:sp>
        <p:nvSpPr>
          <p:cNvPr id="4" name="Slide Number Placeholder 3"/>
          <p:cNvSpPr>
            <a:spLocks noGrp="1"/>
          </p:cNvSpPr>
          <p:nvPr>
            <p:ph type="sldNum" sz="quarter" idx="10"/>
          </p:nvPr>
        </p:nvSpPr>
        <p:spPr/>
        <p:txBody>
          <a:bodyPr/>
          <a:lstStyle/>
          <a:p>
            <a:fld id="{AE7F5F1B-83D4-1F43-A54C-4945FC9F3334}" type="slidenum">
              <a:rPr lang="fr-CA" smtClean="0"/>
              <a:pPr/>
              <a:t>5</a:t>
            </a:fld>
            <a:endParaRPr lang="fr-CA"/>
          </a:p>
        </p:txBody>
      </p:sp>
    </p:spTree>
    <p:extLst>
      <p:ext uri="{BB962C8B-B14F-4D97-AF65-F5344CB8AC3E}">
        <p14:creationId xmlns:p14="http://schemas.microsoft.com/office/powerpoint/2010/main" val="121878960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Espace réservé de l'image des diapositives 1"/>
          <p:cNvSpPr>
            <a:spLocks noGrp="1" noRot="1" noChangeAspect="1" noTextEdit="1"/>
          </p:cNvSpPr>
          <p:nvPr>
            <p:ph type="sldImg"/>
          </p:nvPr>
        </p:nvSpPr>
        <p:spPr>
          <a:ln/>
        </p:spPr>
      </p:sp>
      <p:sp>
        <p:nvSpPr>
          <p:cNvPr id="53251" name="Espace réservé des commentaires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fr-CA" altLang="en-US" dirty="0" smtClean="0">
                <a:latin typeface="Arial" pitchFamily="34" charset="0"/>
                <a:ea typeface="ＭＳ Ｐゴシック" pitchFamily="34" charset="-128"/>
              </a:rPr>
              <a:t>Explorer l’espace</a:t>
            </a:r>
            <a:r>
              <a:rPr lang="fr-CA" altLang="en-US" baseline="0" dirty="0" smtClean="0">
                <a:latin typeface="Arial" pitchFamily="34" charset="0"/>
                <a:ea typeface="ＭＳ Ｐゴシック" pitchFamily="34" charset="-128"/>
              </a:rPr>
              <a:t> des croyances</a:t>
            </a:r>
          </a:p>
          <a:p>
            <a:endParaRPr lang="fr-CA" altLang="en-US" baseline="0" dirty="0" smtClean="0">
              <a:latin typeface="Arial" pitchFamily="34" charset="0"/>
              <a:ea typeface="ＭＳ Ｐゴシック" pitchFamily="34" charset="-128"/>
            </a:endParaRPr>
          </a:p>
          <a:p>
            <a:r>
              <a:rPr lang="fr-CA" altLang="en-US" baseline="0" dirty="0" smtClean="0">
                <a:latin typeface="Arial" pitchFamily="34" charset="0"/>
                <a:ea typeface="ＭＳ Ｐゴシック" pitchFamily="34" charset="-128"/>
              </a:rPr>
              <a:t>Supposons que le but est d’avoir l’état des lieux propres.</a:t>
            </a:r>
          </a:p>
          <a:p>
            <a:endParaRPr lang="fr-CA" altLang="en-US" baseline="0" dirty="0" smtClean="0">
              <a:latin typeface="Arial" pitchFamily="34" charset="0"/>
              <a:ea typeface="ＭＳ Ｐゴシック" pitchFamily="34" charset="-128"/>
            </a:endParaRPr>
          </a:p>
          <a:p>
            <a:r>
              <a:rPr lang="fr-CA" altLang="en-US" baseline="0" dirty="0" smtClean="0">
                <a:latin typeface="Arial" pitchFamily="34" charset="0"/>
                <a:ea typeface="ＭＳ Ｐゴシック" pitchFamily="34" charset="-128"/>
              </a:rPr>
              <a:t>Au début l’état initial est n’importe lequel des 8 états possibles. S’il se déplace à droite, le nombre d’états possibles est réduit à 4. S’il aspire, le nombre d’états est réduit à deux. Ainsi de suite, on trouve la solution: séquence d’actions en rouge . </a:t>
            </a:r>
          </a:p>
          <a:p>
            <a:endParaRPr lang="fr-CA" altLang="en-US" baseline="0" dirty="0" smtClean="0">
              <a:latin typeface="Arial" pitchFamily="34" charset="0"/>
              <a:ea typeface="ＭＳ Ｐゴシック" pitchFamily="34" charset="-128"/>
            </a:endParaRPr>
          </a:p>
          <a:p>
            <a:r>
              <a:rPr lang="fr-CA" altLang="en-US" baseline="0" dirty="0" smtClean="0">
                <a:latin typeface="Arial" pitchFamily="34" charset="0"/>
                <a:ea typeface="ＭＳ Ｐゴシック" pitchFamily="34" charset="-128"/>
              </a:rPr>
              <a:t>Il y a bien sûr d’autres solutions possibles représentées dans le graphe.</a:t>
            </a:r>
            <a:endParaRPr lang="fr-CA" altLang="en-US" dirty="0" smtClean="0">
              <a:latin typeface="Arial" pitchFamily="34" charset="0"/>
              <a:ea typeface="ＭＳ Ｐゴシック" pitchFamily="34" charset="-128"/>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3" name="Rectangle 2"/>
          <p:cNvSpPr>
            <a:spLocks noGrp="1" noRot="1" noChangeAspect="1" noChangeArrowheads="1" noTextEdit="1"/>
          </p:cNvSpPr>
          <p:nvPr>
            <p:ph type="sldImg"/>
          </p:nvPr>
        </p:nvSpPr>
        <p:spPr>
          <a:xfrm>
            <a:off x="1143000" y="687388"/>
            <a:ext cx="4573588" cy="3429000"/>
          </a:xfrm>
          <a:ln/>
        </p:spPr>
      </p:sp>
      <p:sp>
        <p:nvSpPr>
          <p:cNvPr id="115714" name="Rectangle 3"/>
          <p:cNvSpPr>
            <a:spLocks noGrp="1" noChangeArrowheads="1"/>
          </p:cNvSpPr>
          <p:nvPr>
            <p:ph type="body" idx="1"/>
          </p:nvPr>
        </p:nvSpPr>
        <p:spPr>
          <a:xfrm>
            <a:off x="685800" y="4344025"/>
            <a:ext cx="5486400" cy="4112926"/>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CA">
              <a:ea typeface="ＭＳ Ｐゴシック" charset="0"/>
              <a:cs typeface="ＭＳ Ｐゴシック" charset="0"/>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1" name="Rectangle 2"/>
          <p:cNvSpPr>
            <a:spLocks noGrp="1" noRot="1" noChangeAspect="1" noChangeArrowheads="1" noTextEdit="1"/>
          </p:cNvSpPr>
          <p:nvPr>
            <p:ph type="sldImg"/>
          </p:nvPr>
        </p:nvSpPr>
        <p:spPr>
          <a:xfrm>
            <a:off x="1143000" y="687388"/>
            <a:ext cx="4573588" cy="3429000"/>
          </a:xfrm>
          <a:ln/>
        </p:spPr>
      </p:sp>
      <p:sp>
        <p:nvSpPr>
          <p:cNvPr id="117762" name="Rectangle 3"/>
          <p:cNvSpPr>
            <a:spLocks noGrp="1" noChangeArrowheads="1"/>
          </p:cNvSpPr>
          <p:nvPr>
            <p:ph type="body" idx="1"/>
          </p:nvPr>
        </p:nvSpPr>
        <p:spPr>
          <a:xfrm>
            <a:off x="685800" y="4344025"/>
            <a:ext cx="5486400" cy="4112926"/>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CA">
              <a:ea typeface="ＭＳ Ｐゴシック" charset="0"/>
              <a:cs typeface="ＭＳ Ｐゴシック" charset="0"/>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spect="1" noChangeArrowheads="1" noTextEdit="1"/>
          </p:cNvSpPr>
          <p:nvPr>
            <p:ph type="sldImg"/>
          </p:nvPr>
        </p:nvSpPr>
        <p:spPr>
          <a:xfrm>
            <a:off x="1143000" y="687388"/>
            <a:ext cx="4572000" cy="3429000"/>
          </a:xfrm>
          <a:ln/>
        </p:spPr>
      </p:sp>
      <p:sp>
        <p:nvSpPr>
          <p:cNvPr id="56323" name="Rectangle 3"/>
          <p:cNvSpPr>
            <a:spLocks noGrp="1" noChangeArrowheads="1"/>
          </p:cNvSpPr>
          <p:nvPr>
            <p:ph type="body" idx="1"/>
          </p:nvPr>
        </p:nvSpPr>
        <p:spPr>
          <a:xfrm>
            <a:off x="685800" y="4344025"/>
            <a:ext cx="5486400" cy="4112926"/>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smtClean="0">
              <a:latin typeface="Arial"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CA"/>
          </a:p>
        </p:txBody>
      </p:sp>
      <p:sp>
        <p:nvSpPr>
          <p:cNvPr id="4" name="Slide Number Placeholder 3"/>
          <p:cNvSpPr>
            <a:spLocks noGrp="1"/>
          </p:cNvSpPr>
          <p:nvPr>
            <p:ph type="sldNum" sz="quarter" idx="10"/>
          </p:nvPr>
        </p:nvSpPr>
        <p:spPr/>
        <p:txBody>
          <a:bodyPr/>
          <a:lstStyle/>
          <a:p>
            <a:fld id="{AE7F5F1B-83D4-1F43-A54C-4945FC9F3334}" type="slidenum">
              <a:rPr lang="fr-CA" smtClean="0"/>
              <a:pPr/>
              <a:t>6</a:t>
            </a:fld>
            <a:endParaRPr lang="fr-CA"/>
          </a:p>
        </p:txBody>
      </p:sp>
    </p:spTree>
    <p:extLst>
      <p:ext uri="{BB962C8B-B14F-4D97-AF65-F5344CB8AC3E}">
        <p14:creationId xmlns:p14="http://schemas.microsoft.com/office/powerpoint/2010/main" val="37391308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CA"/>
          </a:p>
        </p:txBody>
      </p:sp>
      <p:sp>
        <p:nvSpPr>
          <p:cNvPr id="4" name="Slide Number Placeholder 3"/>
          <p:cNvSpPr>
            <a:spLocks noGrp="1"/>
          </p:cNvSpPr>
          <p:nvPr>
            <p:ph type="sldNum" sz="quarter" idx="10"/>
          </p:nvPr>
        </p:nvSpPr>
        <p:spPr/>
        <p:txBody>
          <a:bodyPr/>
          <a:lstStyle/>
          <a:p>
            <a:fld id="{AE7F5F1B-83D4-1F43-A54C-4945FC9F3334}" type="slidenum">
              <a:rPr lang="fr-CA" smtClean="0"/>
              <a:pPr/>
              <a:t>7</a:t>
            </a:fld>
            <a:endParaRPr lang="fr-CA"/>
          </a:p>
        </p:txBody>
      </p:sp>
    </p:spTree>
    <p:extLst>
      <p:ext uri="{BB962C8B-B14F-4D97-AF65-F5344CB8AC3E}">
        <p14:creationId xmlns:p14="http://schemas.microsoft.com/office/powerpoint/2010/main" val="35450934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CA"/>
          </a:p>
        </p:txBody>
      </p:sp>
      <p:sp>
        <p:nvSpPr>
          <p:cNvPr id="4" name="Slide Number Placeholder 3"/>
          <p:cNvSpPr>
            <a:spLocks noGrp="1"/>
          </p:cNvSpPr>
          <p:nvPr>
            <p:ph type="sldNum" sz="quarter" idx="10"/>
          </p:nvPr>
        </p:nvSpPr>
        <p:spPr/>
        <p:txBody>
          <a:bodyPr/>
          <a:lstStyle/>
          <a:p>
            <a:fld id="{AE7F5F1B-83D4-1F43-A54C-4945FC9F3334}" type="slidenum">
              <a:rPr lang="fr-CA" smtClean="0"/>
              <a:pPr/>
              <a:t>8</a:t>
            </a:fld>
            <a:endParaRPr lang="fr-CA"/>
          </a:p>
        </p:txBody>
      </p:sp>
    </p:spTree>
    <p:extLst>
      <p:ext uri="{BB962C8B-B14F-4D97-AF65-F5344CB8AC3E}">
        <p14:creationId xmlns:p14="http://schemas.microsoft.com/office/powerpoint/2010/main" val="15705562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CA"/>
          </a:p>
        </p:txBody>
      </p:sp>
      <p:sp>
        <p:nvSpPr>
          <p:cNvPr id="4" name="Slide Number Placeholder 3"/>
          <p:cNvSpPr>
            <a:spLocks noGrp="1"/>
          </p:cNvSpPr>
          <p:nvPr>
            <p:ph type="sldNum" sz="quarter" idx="10"/>
          </p:nvPr>
        </p:nvSpPr>
        <p:spPr/>
        <p:txBody>
          <a:bodyPr/>
          <a:lstStyle/>
          <a:p>
            <a:fld id="{AE7F5F1B-83D4-1F43-A54C-4945FC9F3334}" type="slidenum">
              <a:rPr lang="fr-CA" smtClean="0"/>
              <a:pPr/>
              <a:t>9</a:t>
            </a:fld>
            <a:endParaRPr lang="fr-CA"/>
          </a:p>
        </p:txBody>
      </p:sp>
    </p:spTree>
    <p:extLst>
      <p:ext uri="{BB962C8B-B14F-4D97-AF65-F5344CB8AC3E}">
        <p14:creationId xmlns:p14="http://schemas.microsoft.com/office/powerpoint/2010/main" val="14150090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CA" smtClean="0"/>
              <a:t>Cliquez et modifiez le titre</a:t>
            </a:r>
            <a:endParaRPr lang="fr-CA"/>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CA" dirty="0" smtClean="0"/>
              <a:t>Cliquez pour modifier le style des sous-titres du masque</a:t>
            </a:r>
            <a:endParaRPr lang="fr-CA" dirty="0"/>
          </a:p>
        </p:txBody>
      </p:sp>
      <p:sp>
        <p:nvSpPr>
          <p:cNvPr id="4" name="Espace réservé de la date 3"/>
          <p:cNvSpPr>
            <a:spLocks noGrp="1"/>
          </p:cNvSpPr>
          <p:nvPr>
            <p:ph type="dt" sz="half" idx="10"/>
          </p:nvPr>
        </p:nvSpPr>
        <p:spPr/>
        <p:txBody>
          <a:bodyPr/>
          <a:lstStyle/>
          <a:p>
            <a:r>
              <a:rPr lang="fr-CA" smtClean="0"/>
              <a:t>IFT615</a:t>
            </a:r>
            <a:endParaRPr lang="fr-CA"/>
          </a:p>
        </p:txBody>
      </p:sp>
      <p:sp>
        <p:nvSpPr>
          <p:cNvPr id="5" name="Espace réservé du pied de page 4"/>
          <p:cNvSpPr>
            <a:spLocks noGrp="1"/>
          </p:cNvSpPr>
          <p:nvPr>
            <p:ph type="ftr" sz="quarter" idx="11"/>
          </p:nvPr>
        </p:nvSpPr>
        <p:spPr/>
        <p:txBody>
          <a:bodyPr/>
          <a:lstStyle/>
          <a:p>
            <a:r>
              <a:rPr lang="de-DE" dirty="0" smtClean="0"/>
              <a:t>Froduald Kabanza</a:t>
            </a:r>
            <a:endParaRPr lang="fr-CA" dirty="0"/>
          </a:p>
        </p:txBody>
      </p:sp>
      <p:sp>
        <p:nvSpPr>
          <p:cNvPr id="6" name="Espace réservé du numéro de diapositive 5"/>
          <p:cNvSpPr>
            <a:spLocks noGrp="1"/>
          </p:cNvSpPr>
          <p:nvPr>
            <p:ph type="sldNum" sz="quarter" idx="12"/>
          </p:nvPr>
        </p:nvSpPr>
        <p:spPr/>
        <p:txBody>
          <a:bodyPr/>
          <a:lstStyle/>
          <a:p>
            <a:fld id="{6955B7EA-E0F1-9E45-AF6A-7A9BD82D9F1F}" type="slidenum">
              <a:rPr lang="fr-CA" smtClean="0"/>
              <a:pPr/>
              <a:t>‹#›</a:t>
            </a:fld>
            <a:endParaRPr lang="fr-CA"/>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A" smtClean="0"/>
              <a:t>Cliquez et modifiez le titre</a:t>
            </a:r>
            <a:endParaRPr lang="fr-CA"/>
          </a:p>
        </p:txBody>
      </p:sp>
      <p:sp>
        <p:nvSpPr>
          <p:cNvPr id="3" name="Espace réservé du texte vertical 2"/>
          <p:cNvSpPr>
            <a:spLocks noGrp="1"/>
          </p:cNvSpPr>
          <p:nvPr>
            <p:ph type="body" orient="vert" idx="1"/>
          </p:nvPr>
        </p:nvSpPr>
        <p:spPr/>
        <p:txBody>
          <a:bodyPr vert="eaVert"/>
          <a:lstStyle/>
          <a:p>
            <a:pPr lvl="0"/>
            <a:r>
              <a:rPr lang="fr-CA" smtClean="0"/>
              <a:t>Cliquez pour modifier les styles du texte du masque</a:t>
            </a:r>
          </a:p>
          <a:p>
            <a:pPr lvl="1"/>
            <a:r>
              <a:rPr lang="fr-CA" smtClean="0"/>
              <a:t>Deuxième niveau</a:t>
            </a:r>
          </a:p>
          <a:p>
            <a:pPr lvl="2"/>
            <a:r>
              <a:rPr lang="fr-CA" smtClean="0"/>
              <a:t>Troisième niveau</a:t>
            </a:r>
          </a:p>
          <a:p>
            <a:pPr lvl="3"/>
            <a:r>
              <a:rPr lang="fr-CA" smtClean="0"/>
              <a:t>Quatrième niveau</a:t>
            </a:r>
          </a:p>
          <a:p>
            <a:pPr lvl="4"/>
            <a:r>
              <a:rPr lang="fr-CA" smtClean="0"/>
              <a:t>Cinquième niveau</a:t>
            </a:r>
            <a:endParaRPr lang="fr-CA"/>
          </a:p>
        </p:txBody>
      </p:sp>
      <p:sp>
        <p:nvSpPr>
          <p:cNvPr id="4" name="Espace réservé de la date 3"/>
          <p:cNvSpPr>
            <a:spLocks noGrp="1"/>
          </p:cNvSpPr>
          <p:nvPr>
            <p:ph type="dt" sz="half" idx="10"/>
          </p:nvPr>
        </p:nvSpPr>
        <p:spPr/>
        <p:txBody>
          <a:bodyPr/>
          <a:lstStyle/>
          <a:p>
            <a:r>
              <a:rPr lang="fr-CA" smtClean="0"/>
              <a:t>IFT615</a:t>
            </a:r>
            <a:endParaRPr lang="fr-CA"/>
          </a:p>
        </p:txBody>
      </p:sp>
      <p:sp>
        <p:nvSpPr>
          <p:cNvPr id="5" name="Espace réservé du pied de page 4"/>
          <p:cNvSpPr>
            <a:spLocks noGrp="1"/>
          </p:cNvSpPr>
          <p:nvPr>
            <p:ph type="ftr" sz="quarter" idx="11"/>
          </p:nvPr>
        </p:nvSpPr>
        <p:spPr/>
        <p:txBody>
          <a:bodyPr/>
          <a:lstStyle/>
          <a:p>
            <a:r>
              <a:rPr lang="de-DE" dirty="0" smtClean="0"/>
              <a:t>Froduald Kabanza</a:t>
            </a:r>
            <a:endParaRPr lang="fr-CA" dirty="0"/>
          </a:p>
        </p:txBody>
      </p:sp>
      <p:sp>
        <p:nvSpPr>
          <p:cNvPr id="6" name="Espace réservé du numéro de diapositive 5"/>
          <p:cNvSpPr>
            <a:spLocks noGrp="1"/>
          </p:cNvSpPr>
          <p:nvPr>
            <p:ph type="sldNum" sz="quarter" idx="12"/>
          </p:nvPr>
        </p:nvSpPr>
        <p:spPr/>
        <p:txBody>
          <a:bodyPr/>
          <a:lstStyle/>
          <a:p>
            <a:fld id="{6955B7EA-E0F1-9E45-AF6A-7A9BD82D9F1F}" type="slidenum">
              <a:rPr lang="fr-CA" smtClean="0"/>
              <a:pPr/>
              <a:t>‹#›</a:t>
            </a:fld>
            <a:endParaRPr lang="fr-CA"/>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fr-CA" smtClean="0"/>
              <a:t>Cliquez et modifiez le titre</a:t>
            </a:r>
            <a:endParaRPr lang="fr-CA"/>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fr-CA" smtClean="0"/>
              <a:t>Cliquez pour modifier les styles du texte du masque</a:t>
            </a:r>
          </a:p>
          <a:p>
            <a:pPr lvl="1"/>
            <a:r>
              <a:rPr lang="fr-CA" smtClean="0"/>
              <a:t>Deuxième niveau</a:t>
            </a:r>
          </a:p>
          <a:p>
            <a:pPr lvl="2"/>
            <a:r>
              <a:rPr lang="fr-CA" smtClean="0"/>
              <a:t>Troisième niveau</a:t>
            </a:r>
          </a:p>
          <a:p>
            <a:pPr lvl="3"/>
            <a:r>
              <a:rPr lang="fr-CA" smtClean="0"/>
              <a:t>Quatrième niveau</a:t>
            </a:r>
          </a:p>
          <a:p>
            <a:pPr lvl="4"/>
            <a:r>
              <a:rPr lang="fr-CA" smtClean="0"/>
              <a:t>Cinquième niveau</a:t>
            </a:r>
            <a:endParaRPr lang="fr-CA"/>
          </a:p>
        </p:txBody>
      </p:sp>
      <p:sp>
        <p:nvSpPr>
          <p:cNvPr id="4" name="Espace réservé de la date 3"/>
          <p:cNvSpPr>
            <a:spLocks noGrp="1"/>
          </p:cNvSpPr>
          <p:nvPr>
            <p:ph type="dt" sz="half" idx="10"/>
          </p:nvPr>
        </p:nvSpPr>
        <p:spPr/>
        <p:txBody>
          <a:bodyPr/>
          <a:lstStyle/>
          <a:p>
            <a:r>
              <a:rPr lang="fr-CA" smtClean="0"/>
              <a:t>IFT615</a:t>
            </a:r>
            <a:endParaRPr lang="fr-CA"/>
          </a:p>
        </p:txBody>
      </p:sp>
      <p:sp>
        <p:nvSpPr>
          <p:cNvPr id="5" name="Espace réservé du pied de page 4"/>
          <p:cNvSpPr>
            <a:spLocks noGrp="1"/>
          </p:cNvSpPr>
          <p:nvPr>
            <p:ph type="ftr" sz="quarter" idx="11"/>
          </p:nvPr>
        </p:nvSpPr>
        <p:spPr/>
        <p:txBody>
          <a:bodyPr/>
          <a:lstStyle/>
          <a:p>
            <a:r>
              <a:rPr lang="de-DE" dirty="0" smtClean="0"/>
              <a:t>Froduald Kabanza</a:t>
            </a:r>
            <a:endParaRPr lang="fr-CA" dirty="0"/>
          </a:p>
        </p:txBody>
      </p:sp>
      <p:sp>
        <p:nvSpPr>
          <p:cNvPr id="6" name="Espace réservé du numéro de diapositive 5"/>
          <p:cNvSpPr>
            <a:spLocks noGrp="1"/>
          </p:cNvSpPr>
          <p:nvPr>
            <p:ph type="sldNum" sz="quarter" idx="12"/>
          </p:nvPr>
        </p:nvSpPr>
        <p:spPr/>
        <p:txBody>
          <a:bodyPr/>
          <a:lstStyle/>
          <a:p>
            <a:fld id="{6955B7EA-E0F1-9E45-AF6A-7A9BD82D9F1F}" type="slidenum">
              <a:rPr lang="fr-CA" smtClean="0"/>
              <a:pPr/>
              <a:t>‹#›</a:t>
            </a:fld>
            <a:endParaRPr lang="fr-CA"/>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x">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227013" y="101600"/>
            <a:ext cx="8683625" cy="990600"/>
          </a:xfrm>
        </p:spPr>
        <p:txBody>
          <a:bodyPr/>
          <a:lstStyle/>
          <a:p>
            <a:r>
              <a:rPr lang="en-US" smtClean="0"/>
              <a:t>Click to edit Master title style</a:t>
            </a:r>
            <a:endParaRPr lang="en-CA"/>
          </a:p>
        </p:txBody>
      </p:sp>
      <p:sp>
        <p:nvSpPr>
          <p:cNvPr id="3" name="Content Placeholder 2"/>
          <p:cNvSpPr>
            <a:spLocks noGrp="1"/>
          </p:cNvSpPr>
          <p:nvPr>
            <p:ph sz="half" idx="1"/>
          </p:nvPr>
        </p:nvSpPr>
        <p:spPr>
          <a:xfrm>
            <a:off x="227013" y="1244600"/>
            <a:ext cx="4265612" cy="5029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Text Placeholder 3"/>
          <p:cNvSpPr>
            <a:spLocks noGrp="1"/>
          </p:cNvSpPr>
          <p:nvPr>
            <p:ph type="body" sz="half" idx="2"/>
          </p:nvPr>
        </p:nvSpPr>
        <p:spPr>
          <a:xfrm>
            <a:off x="4645025" y="1244600"/>
            <a:ext cx="4265613" cy="5029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Rectangle 8"/>
          <p:cNvSpPr>
            <a:spLocks noGrp="1" noChangeArrowheads="1"/>
          </p:cNvSpPr>
          <p:nvPr>
            <p:ph type="ftr" sz="quarter" idx="10"/>
          </p:nvPr>
        </p:nvSpPr>
        <p:spPr>
          <a:ln/>
        </p:spPr>
        <p:txBody>
          <a:bodyPr/>
          <a:lstStyle>
            <a:lvl1pPr>
              <a:defRPr/>
            </a:lvl1pPr>
          </a:lstStyle>
          <a:p>
            <a:pPr>
              <a:defRPr/>
            </a:pPr>
            <a:r>
              <a:rPr lang="en-US"/>
              <a:t>© Froduald Kabanza</a:t>
            </a:r>
          </a:p>
        </p:txBody>
      </p:sp>
      <p:sp>
        <p:nvSpPr>
          <p:cNvPr id="6" name="Rectangle 9"/>
          <p:cNvSpPr>
            <a:spLocks noGrp="1" noChangeArrowheads="1"/>
          </p:cNvSpPr>
          <p:nvPr>
            <p:ph type="sldNum" sz="quarter" idx="11"/>
          </p:nvPr>
        </p:nvSpPr>
        <p:spPr>
          <a:ln/>
        </p:spPr>
        <p:txBody>
          <a:bodyPr/>
          <a:lstStyle>
            <a:lvl1pPr>
              <a:defRPr/>
            </a:lvl1pPr>
          </a:lstStyle>
          <a:p>
            <a:pPr>
              <a:defRPr/>
            </a:pPr>
            <a:fld id="{E402229E-5526-40B4-8E52-5D2F81905913}" type="slidenum">
              <a:rPr lang="en-US"/>
              <a:pPr>
                <a:defRPr/>
              </a:pPr>
              <a:t>‹#›</a:t>
            </a:fld>
            <a:endParaRPr lang="en-US"/>
          </a:p>
        </p:txBody>
      </p:sp>
      <p:sp>
        <p:nvSpPr>
          <p:cNvPr id="7" name="Rectangle 10"/>
          <p:cNvSpPr>
            <a:spLocks noGrp="1" noChangeArrowheads="1"/>
          </p:cNvSpPr>
          <p:nvPr>
            <p:ph type="dt" sz="half" idx="12"/>
          </p:nvPr>
        </p:nvSpPr>
        <p:spPr>
          <a:ln/>
        </p:spPr>
        <p:txBody>
          <a:bodyPr/>
          <a:lstStyle>
            <a:lvl1pPr>
              <a:defRPr/>
            </a:lvl1pPr>
          </a:lstStyle>
          <a:p>
            <a:pPr>
              <a:defRPr/>
            </a:pPr>
            <a:r>
              <a:rPr lang="en-US"/>
              <a:t>IFT615</a:t>
            </a:r>
          </a:p>
        </p:txBody>
      </p:sp>
    </p:spTree>
    <p:extLst>
      <p:ext uri="{BB962C8B-B14F-4D97-AF65-F5344CB8AC3E}">
        <p14:creationId xmlns:p14="http://schemas.microsoft.com/office/powerpoint/2010/main" val="30747908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27013" y="101600"/>
            <a:ext cx="8683625" cy="990600"/>
          </a:xfrm>
        </p:spPr>
        <p:txBody>
          <a:bodyPr/>
          <a:lstStyle/>
          <a:p>
            <a:r>
              <a:rPr lang="en-US" smtClean="0"/>
              <a:t>Click to edit Master title style</a:t>
            </a:r>
            <a:endParaRPr lang="en-CA"/>
          </a:p>
        </p:txBody>
      </p:sp>
      <p:sp>
        <p:nvSpPr>
          <p:cNvPr id="3" name="Text Placeholder 2"/>
          <p:cNvSpPr>
            <a:spLocks noGrp="1"/>
          </p:cNvSpPr>
          <p:nvPr>
            <p:ph type="body" sz="half" idx="1"/>
          </p:nvPr>
        </p:nvSpPr>
        <p:spPr>
          <a:xfrm>
            <a:off x="227013" y="1244600"/>
            <a:ext cx="4265612" cy="5029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Content Placeholder 3"/>
          <p:cNvSpPr>
            <a:spLocks noGrp="1"/>
          </p:cNvSpPr>
          <p:nvPr>
            <p:ph sz="half" idx="2"/>
          </p:nvPr>
        </p:nvSpPr>
        <p:spPr>
          <a:xfrm>
            <a:off x="4645025" y="1244600"/>
            <a:ext cx="4265613" cy="5029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Rectangle 8"/>
          <p:cNvSpPr>
            <a:spLocks noGrp="1" noChangeArrowheads="1"/>
          </p:cNvSpPr>
          <p:nvPr>
            <p:ph type="ftr" sz="quarter" idx="10"/>
          </p:nvPr>
        </p:nvSpPr>
        <p:spPr>
          <a:ln/>
        </p:spPr>
        <p:txBody>
          <a:bodyPr/>
          <a:lstStyle>
            <a:lvl1pPr>
              <a:defRPr/>
            </a:lvl1pPr>
          </a:lstStyle>
          <a:p>
            <a:pPr>
              <a:defRPr/>
            </a:pPr>
            <a:r>
              <a:rPr lang="de-DE" dirty="0" smtClean="0"/>
              <a:t>Froduald Kabanza</a:t>
            </a:r>
            <a:endParaRPr lang="en-US" dirty="0"/>
          </a:p>
        </p:txBody>
      </p:sp>
      <p:sp>
        <p:nvSpPr>
          <p:cNvPr id="6" name="Rectangle 9"/>
          <p:cNvSpPr>
            <a:spLocks noGrp="1" noChangeArrowheads="1"/>
          </p:cNvSpPr>
          <p:nvPr>
            <p:ph type="sldNum" sz="quarter" idx="11"/>
          </p:nvPr>
        </p:nvSpPr>
        <p:spPr>
          <a:ln/>
        </p:spPr>
        <p:txBody>
          <a:bodyPr/>
          <a:lstStyle>
            <a:lvl1pPr>
              <a:defRPr/>
            </a:lvl1pPr>
          </a:lstStyle>
          <a:p>
            <a:pPr>
              <a:defRPr/>
            </a:pPr>
            <a:fld id="{E2740D7F-A482-324D-ADA5-028324E12809}" type="slidenum">
              <a:rPr lang="en-US"/>
              <a:pPr>
                <a:defRPr/>
              </a:pPr>
              <a:t>‹#›</a:t>
            </a:fld>
            <a:endParaRPr lang="en-US"/>
          </a:p>
        </p:txBody>
      </p:sp>
      <p:sp>
        <p:nvSpPr>
          <p:cNvPr id="7" name="Rectangle 10"/>
          <p:cNvSpPr>
            <a:spLocks noGrp="1" noChangeArrowheads="1"/>
          </p:cNvSpPr>
          <p:nvPr>
            <p:ph type="dt" sz="half" idx="12"/>
          </p:nvPr>
        </p:nvSpPr>
        <p:spPr>
          <a:ln/>
        </p:spPr>
        <p:txBody>
          <a:bodyPr/>
          <a:lstStyle>
            <a:lvl1pPr>
              <a:defRPr/>
            </a:lvl1pPr>
          </a:lstStyle>
          <a:p>
            <a:pPr>
              <a:defRPr/>
            </a:pPr>
            <a:r>
              <a:rPr lang="fr-CA" smtClean="0"/>
              <a:t>IFT615</a:t>
            </a:r>
            <a:endParaRPr lang="en-US"/>
          </a:p>
        </p:txBody>
      </p:sp>
    </p:spTree>
    <p:extLst>
      <p:ext uri="{BB962C8B-B14F-4D97-AF65-F5344CB8AC3E}">
        <p14:creationId xmlns:p14="http://schemas.microsoft.com/office/powerpoint/2010/main" val="11071095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A" smtClean="0"/>
              <a:t>Cliquez et modifiez le titre</a:t>
            </a:r>
            <a:endParaRPr lang="fr-CA"/>
          </a:p>
        </p:txBody>
      </p:sp>
      <p:sp>
        <p:nvSpPr>
          <p:cNvPr id="3" name="Espace réservé du contenu 2"/>
          <p:cNvSpPr>
            <a:spLocks noGrp="1"/>
          </p:cNvSpPr>
          <p:nvPr>
            <p:ph idx="1"/>
          </p:nvPr>
        </p:nvSpPr>
        <p:spPr/>
        <p:txBody>
          <a:bodyPr/>
          <a:lstStyle/>
          <a:p>
            <a:pPr lvl="0"/>
            <a:r>
              <a:rPr lang="fr-CA" smtClean="0"/>
              <a:t>Cliquez pour modifier les styles du texte du masque</a:t>
            </a:r>
          </a:p>
          <a:p>
            <a:pPr lvl="1"/>
            <a:r>
              <a:rPr lang="fr-CA" smtClean="0"/>
              <a:t>Deuxième niveau</a:t>
            </a:r>
          </a:p>
          <a:p>
            <a:pPr lvl="2"/>
            <a:r>
              <a:rPr lang="fr-CA" smtClean="0"/>
              <a:t>Troisième niveau</a:t>
            </a:r>
          </a:p>
          <a:p>
            <a:pPr lvl="3"/>
            <a:r>
              <a:rPr lang="fr-CA" smtClean="0"/>
              <a:t>Quatrième niveau</a:t>
            </a:r>
          </a:p>
          <a:p>
            <a:pPr lvl="4"/>
            <a:r>
              <a:rPr lang="fr-CA" smtClean="0"/>
              <a:t>Cinquième niveau</a:t>
            </a:r>
            <a:endParaRPr lang="fr-CA"/>
          </a:p>
        </p:txBody>
      </p:sp>
      <p:sp>
        <p:nvSpPr>
          <p:cNvPr id="4" name="Espace réservé de la date 3"/>
          <p:cNvSpPr>
            <a:spLocks noGrp="1"/>
          </p:cNvSpPr>
          <p:nvPr>
            <p:ph type="dt" sz="half" idx="10"/>
          </p:nvPr>
        </p:nvSpPr>
        <p:spPr/>
        <p:txBody>
          <a:bodyPr/>
          <a:lstStyle/>
          <a:p>
            <a:r>
              <a:rPr lang="fr-CA" smtClean="0"/>
              <a:t>IFT615</a:t>
            </a:r>
            <a:endParaRPr lang="fr-CA"/>
          </a:p>
        </p:txBody>
      </p:sp>
      <p:sp>
        <p:nvSpPr>
          <p:cNvPr id="5" name="Espace réservé du pied de page 4"/>
          <p:cNvSpPr>
            <a:spLocks noGrp="1"/>
          </p:cNvSpPr>
          <p:nvPr>
            <p:ph type="ftr" sz="quarter" idx="11"/>
          </p:nvPr>
        </p:nvSpPr>
        <p:spPr/>
        <p:txBody>
          <a:bodyPr/>
          <a:lstStyle/>
          <a:p>
            <a:r>
              <a:rPr lang="de-DE" dirty="0" smtClean="0"/>
              <a:t>Froduald Kabanza</a:t>
            </a:r>
            <a:endParaRPr lang="fr-CA" dirty="0"/>
          </a:p>
        </p:txBody>
      </p:sp>
      <p:sp>
        <p:nvSpPr>
          <p:cNvPr id="6" name="Espace réservé du numéro de diapositive 5"/>
          <p:cNvSpPr>
            <a:spLocks noGrp="1"/>
          </p:cNvSpPr>
          <p:nvPr>
            <p:ph type="sldNum" sz="quarter" idx="12"/>
          </p:nvPr>
        </p:nvSpPr>
        <p:spPr/>
        <p:txBody>
          <a:bodyPr/>
          <a:lstStyle/>
          <a:p>
            <a:fld id="{6955B7EA-E0F1-9E45-AF6A-7A9BD82D9F1F}" type="slidenum">
              <a:rPr lang="fr-CA" smtClean="0"/>
              <a:pPr/>
              <a:t>‹#›</a:t>
            </a:fld>
            <a:endParaRPr lang="fr-CA"/>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têt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CA" smtClean="0"/>
              <a:t>Cliquez et modifiez le titre</a:t>
            </a:r>
            <a:endParaRPr lang="fr-CA"/>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CA" smtClean="0"/>
              <a:t>Cliquez pour modifier les styles du texte du masque</a:t>
            </a:r>
          </a:p>
        </p:txBody>
      </p:sp>
      <p:sp>
        <p:nvSpPr>
          <p:cNvPr id="4" name="Espace réservé de la date 3"/>
          <p:cNvSpPr>
            <a:spLocks noGrp="1"/>
          </p:cNvSpPr>
          <p:nvPr>
            <p:ph type="dt" sz="half" idx="10"/>
          </p:nvPr>
        </p:nvSpPr>
        <p:spPr/>
        <p:txBody>
          <a:bodyPr/>
          <a:lstStyle/>
          <a:p>
            <a:r>
              <a:rPr lang="fr-CA" smtClean="0"/>
              <a:t>IFT615</a:t>
            </a:r>
            <a:endParaRPr lang="fr-CA"/>
          </a:p>
        </p:txBody>
      </p:sp>
      <p:sp>
        <p:nvSpPr>
          <p:cNvPr id="5" name="Espace réservé du pied de page 4"/>
          <p:cNvSpPr>
            <a:spLocks noGrp="1"/>
          </p:cNvSpPr>
          <p:nvPr>
            <p:ph type="ftr" sz="quarter" idx="11"/>
          </p:nvPr>
        </p:nvSpPr>
        <p:spPr/>
        <p:txBody>
          <a:bodyPr/>
          <a:lstStyle/>
          <a:p>
            <a:r>
              <a:rPr lang="de-DE" dirty="0" smtClean="0"/>
              <a:t>Froduald Kabanza</a:t>
            </a:r>
            <a:endParaRPr lang="fr-CA" dirty="0"/>
          </a:p>
        </p:txBody>
      </p:sp>
      <p:sp>
        <p:nvSpPr>
          <p:cNvPr id="6" name="Espace réservé du numéro de diapositive 5"/>
          <p:cNvSpPr>
            <a:spLocks noGrp="1"/>
          </p:cNvSpPr>
          <p:nvPr>
            <p:ph type="sldNum" sz="quarter" idx="12"/>
          </p:nvPr>
        </p:nvSpPr>
        <p:spPr/>
        <p:txBody>
          <a:bodyPr/>
          <a:lstStyle/>
          <a:p>
            <a:fld id="{6955B7EA-E0F1-9E45-AF6A-7A9BD82D9F1F}" type="slidenum">
              <a:rPr lang="fr-CA" smtClean="0"/>
              <a:pPr/>
              <a:t>‹#›</a:t>
            </a:fld>
            <a:endParaRPr lang="fr-CA"/>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A" smtClean="0"/>
              <a:t>Cliquez et modifiez le titre</a:t>
            </a:r>
            <a:endParaRPr lang="fr-CA"/>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CA" smtClean="0"/>
              <a:t>Cliquez pour modifier les styles du texte du masque</a:t>
            </a:r>
          </a:p>
          <a:p>
            <a:pPr lvl="1"/>
            <a:r>
              <a:rPr lang="fr-CA" smtClean="0"/>
              <a:t>Deuxième niveau</a:t>
            </a:r>
          </a:p>
          <a:p>
            <a:pPr lvl="2"/>
            <a:r>
              <a:rPr lang="fr-CA" smtClean="0"/>
              <a:t>Troisième niveau</a:t>
            </a:r>
          </a:p>
          <a:p>
            <a:pPr lvl="3"/>
            <a:r>
              <a:rPr lang="fr-CA" smtClean="0"/>
              <a:t>Quatrième niveau</a:t>
            </a:r>
          </a:p>
          <a:p>
            <a:pPr lvl="4"/>
            <a:r>
              <a:rPr lang="fr-CA" smtClean="0"/>
              <a:t>Cinquième niveau</a:t>
            </a:r>
            <a:endParaRPr lang="fr-CA"/>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CA" smtClean="0"/>
              <a:t>Cliquez pour modifier les styles du texte du masque</a:t>
            </a:r>
          </a:p>
          <a:p>
            <a:pPr lvl="1"/>
            <a:r>
              <a:rPr lang="fr-CA" smtClean="0"/>
              <a:t>Deuxième niveau</a:t>
            </a:r>
          </a:p>
          <a:p>
            <a:pPr lvl="2"/>
            <a:r>
              <a:rPr lang="fr-CA" smtClean="0"/>
              <a:t>Troisième niveau</a:t>
            </a:r>
          </a:p>
          <a:p>
            <a:pPr lvl="3"/>
            <a:r>
              <a:rPr lang="fr-CA" smtClean="0"/>
              <a:t>Quatrième niveau</a:t>
            </a:r>
          </a:p>
          <a:p>
            <a:pPr lvl="4"/>
            <a:r>
              <a:rPr lang="fr-CA" smtClean="0"/>
              <a:t>Cinquième niveau</a:t>
            </a:r>
            <a:endParaRPr lang="fr-CA"/>
          </a:p>
        </p:txBody>
      </p:sp>
      <p:sp>
        <p:nvSpPr>
          <p:cNvPr id="5" name="Espace réservé de la date 4"/>
          <p:cNvSpPr>
            <a:spLocks noGrp="1"/>
          </p:cNvSpPr>
          <p:nvPr>
            <p:ph type="dt" sz="half" idx="10"/>
          </p:nvPr>
        </p:nvSpPr>
        <p:spPr/>
        <p:txBody>
          <a:bodyPr/>
          <a:lstStyle/>
          <a:p>
            <a:r>
              <a:rPr lang="fr-CA" smtClean="0"/>
              <a:t>IFT615</a:t>
            </a:r>
            <a:endParaRPr lang="fr-CA"/>
          </a:p>
        </p:txBody>
      </p:sp>
      <p:sp>
        <p:nvSpPr>
          <p:cNvPr id="6" name="Espace réservé du pied de page 5"/>
          <p:cNvSpPr>
            <a:spLocks noGrp="1"/>
          </p:cNvSpPr>
          <p:nvPr>
            <p:ph type="ftr" sz="quarter" idx="11"/>
          </p:nvPr>
        </p:nvSpPr>
        <p:spPr/>
        <p:txBody>
          <a:bodyPr/>
          <a:lstStyle/>
          <a:p>
            <a:r>
              <a:rPr lang="de-DE" dirty="0" smtClean="0"/>
              <a:t>Froduald Kabanza</a:t>
            </a:r>
            <a:endParaRPr lang="fr-CA" dirty="0"/>
          </a:p>
        </p:txBody>
      </p:sp>
      <p:sp>
        <p:nvSpPr>
          <p:cNvPr id="7" name="Espace réservé du numéro de diapositive 6"/>
          <p:cNvSpPr>
            <a:spLocks noGrp="1"/>
          </p:cNvSpPr>
          <p:nvPr>
            <p:ph type="sldNum" sz="quarter" idx="12"/>
          </p:nvPr>
        </p:nvSpPr>
        <p:spPr/>
        <p:txBody>
          <a:bodyPr/>
          <a:lstStyle/>
          <a:p>
            <a:fld id="{6955B7EA-E0F1-9E45-AF6A-7A9BD82D9F1F}" type="slidenum">
              <a:rPr lang="fr-CA" smtClean="0"/>
              <a:pPr/>
              <a:t>‹#›</a:t>
            </a:fld>
            <a:endParaRPr lang="fr-CA"/>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CA" smtClean="0"/>
              <a:t>Cliquez et modifiez le titre</a:t>
            </a:r>
            <a:endParaRPr lang="fr-CA"/>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CA" smtClean="0"/>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CA" smtClean="0"/>
              <a:t>Cliquez pour modifier les styles du texte du masque</a:t>
            </a:r>
          </a:p>
          <a:p>
            <a:pPr lvl="1"/>
            <a:r>
              <a:rPr lang="fr-CA" smtClean="0"/>
              <a:t>Deuxième niveau</a:t>
            </a:r>
          </a:p>
          <a:p>
            <a:pPr lvl="2"/>
            <a:r>
              <a:rPr lang="fr-CA" smtClean="0"/>
              <a:t>Troisième niveau</a:t>
            </a:r>
          </a:p>
          <a:p>
            <a:pPr lvl="3"/>
            <a:r>
              <a:rPr lang="fr-CA" smtClean="0"/>
              <a:t>Quatrième niveau</a:t>
            </a:r>
          </a:p>
          <a:p>
            <a:pPr lvl="4"/>
            <a:r>
              <a:rPr lang="fr-CA" smtClean="0"/>
              <a:t>Cinquième niveau</a:t>
            </a:r>
            <a:endParaRPr lang="fr-CA"/>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CA" smtClean="0"/>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CA" smtClean="0"/>
              <a:t>Cliquez pour modifier les styles du texte du masque</a:t>
            </a:r>
          </a:p>
          <a:p>
            <a:pPr lvl="1"/>
            <a:r>
              <a:rPr lang="fr-CA" smtClean="0"/>
              <a:t>Deuxième niveau</a:t>
            </a:r>
          </a:p>
          <a:p>
            <a:pPr lvl="2"/>
            <a:r>
              <a:rPr lang="fr-CA" smtClean="0"/>
              <a:t>Troisième niveau</a:t>
            </a:r>
          </a:p>
          <a:p>
            <a:pPr lvl="3"/>
            <a:r>
              <a:rPr lang="fr-CA" smtClean="0"/>
              <a:t>Quatrième niveau</a:t>
            </a:r>
          </a:p>
          <a:p>
            <a:pPr lvl="4"/>
            <a:r>
              <a:rPr lang="fr-CA" smtClean="0"/>
              <a:t>Cinquième niveau</a:t>
            </a:r>
            <a:endParaRPr lang="fr-CA"/>
          </a:p>
        </p:txBody>
      </p:sp>
      <p:sp>
        <p:nvSpPr>
          <p:cNvPr id="7" name="Espace réservé de la date 6"/>
          <p:cNvSpPr>
            <a:spLocks noGrp="1"/>
          </p:cNvSpPr>
          <p:nvPr>
            <p:ph type="dt" sz="half" idx="10"/>
          </p:nvPr>
        </p:nvSpPr>
        <p:spPr/>
        <p:txBody>
          <a:bodyPr/>
          <a:lstStyle/>
          <a:p>
            <a:r>
              <a:rPr lang="fr-CA" smtClean="0"/>
              <a:t>IFT615</a:t>
            </a:r>
            <a:endParaRPr lang="fr-CA"/>
          </a:p>
        </p:txBody>
      </p:sp>
      <p:sp>
        <p:nvSpPr>
          <p:cNvPr id="8" name="Espace réservé du pied de page 7"/>
          <p:cNvSpPr>
            <a:spLocks noGrp="1"/>
          </p:cNvSpPr>
          <p:nvPr>
            <p:ph type="ftr" sz="quarter" idx="11"/>
          </p:nvPr>
        </p:nvSpPr>
        <p:spPr/>
        <p:txBody>
          <a:bodyPr/>
          <a:lstStyle/>
          <a:p>
            <a:r>
              <a:rPr lang="de-DE" dirty="0" smtClean="0"/>
              <a:t>Froduald Kabanza</a:t>
            </a:r>
            <a:endParaRPr lang="fr-CA" dirty="0"/>
          </a:p>
        </p:txBody>
      </p:sp>
      <p:sp>
        <p:nvSpPr>
          <p:cNvPr id="9" name="Espace réservé du numéro de diapositive 8"/>
          <p:cNvSpPr>
            <a:spLocks noGrp="1"/>
          </p:cNvSpPr>
          <p:nvPr>
            <p:ph type="sldNum" sz="quarter" idx="12"/>
          </p:nvPr>
        </p:nvSpPr>
        <p:spPr/>
        <p:txBody>
          <a:bodyPr/>
          <a:lstStyle/>
          <a:p>
            <a:fld id="{6955B7EA-E0F1-9E45-AF6A-7A9BD82D9F1F}" type="slidenum">
              <a:rPr lang="fr-CA" smtClean="0"/>
              <a:pPr/>
              <a:t>‹#›</a:t>
            </a:fld>
            <a:endParaRPr lang="fr-CA"/>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A" smtClean="0"/>
              <a:t>Cliquez et modifiez le titre</a:t>
            </a:r>
            <a:endParaRPr lang="fr-CA"/>
          </a:p>
        </p:txBody>
      </p:sp>
      <p:sp>
        <p:nvSpPr>
          <p:cNvPr id="3" name="Espace réservé de la date 2"/>
          <p:cNvSpPr>
            <a:spLocks noGrp="1"/>
          </p:cNvSpPr>
          <p:nvPr>
            <p:ph type="dt" sz="half" idx="10"/>
          </p:nvPr>
        </p:nvSpPr>
        <p:spPr/>
        <p:txBody>
          <a:bodyPr/>
          <a:lstStyle/>
          <a:p>
            <a:r>
              <a:rPr lang="fr-CA" smtClean="0"/>
              <a:t>IFT615</a:t>
            </a:r>
            <a:endParaRPr lang="fr-CA"/>
          </a:p>
        </p:txBody>
      </p:sp>
      <p:sp>
        <p:nvSpPr>
          <p:cNvPr id="4" name="Espace réservé du pied de page 3"/>
          <p:cNvSpPr>
            <a:spLocks noGrp="1"/>
          </p:cNvSpPr>
          <p:nvPr>
            <p:ph type="ftr" sz="quarter" idx="11"/>
          </p:nvPr>
        </p:nvSpPr>
        <p:spPr/>
        <p:txBody>
          <a:bodyPr/>
          <a:lstStyle/>
          <a:p>
            <a:r>
              <a:rPr lang="de-DE" dirty="0" smtClean="0"/>
              <a:t>Froduald Kabanza</a:t>
            </a:r>
            <a:endParaRPr lang="fr-CA" dirty="0"/>
          </a:p>
        </p:txBody>
      </p:sp>
      <p:sp>
        <p:nvSpPr>
          <p:cNvPr id="5" name="Espace réservé du numéro de diapositive 4"/>
          <p:cNvSpPr>
            <a:spLocks noGrp="1"/>
          </p:cNvSpPr>
          <p:nvPr>
            <p:ph type="sldNum" sz="quarter" idx="12"/>
          </p:nvPr>
        </p:nvSpPr>
        <p:spPr/>
        <p:txBody>
          <a:bodyPr/>
          <a:lstStyle/>
          <a:p>
            <a:fld id="{6955B7EA-E0F1-9E45-AF6A-7A9BD82D9F1F}" type="slidenum">
              <a:rPr lang="fr-CA" smtClean="0"/>
              <a:pPr/>
              <a:t>‹#›</a:t>
            </a:fld>
            <a:endParaRPr lang="fr-CA"/>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r>
              <a:rPr lang="fr-CA" smtClean="0"/>
              <a:t>IFT615</a:t>
            </a:r>
            <a:endParaRPr lang="fr-CA"/>
          </a:p>
        </p:txBody>
      </p:sp>
      <p:sp>
        <p:nvSpPr>
          <p:cNvPr id="3" name="Espace réservé du pied de page 2"/>
          <p:cNvSpPr>
            <a:spLocks noGrp="1"/>
          </p:cNvSpPr>
          <p:nvPr>
            <p:ph type="ftr" sz="quarter" idx="11"/>
          </p:nvPr>
        </p:nvSpPr>
        <p:spPr/>
        <p:txBody>
          <a:bodyPr/>
          <a:lstStyle/>
          <a:p>
            <a:r>
              <a:rPr lang="de-DE" dirty="0" smtClean="0"/>
              <a:t>Froduald Kabanza</a:t>
            </a:r>
            <a:endParaRPr lang="fr-CA" dirty="0"/>
          </a:p>
        </p:txBody>
      </p:sp>
      <p:sp>
        <p:nvSpPr>
          <p:cNvPr id="4" name="Espace réservé du numéro de diapositive 3"/>
          <p:cNvSpPr>
            <a:spLocks noGrp="1"/>
          </p:cNvSpPr>
          <p:nvPr>
            <p:ph type="sldNum" sz="quarter" idx="12"/>
          </p:nvPr>
        </p:nvSpPr>
        <p:spPr/>
        <p:txBody>
          <a:bodyPr/>
          <a:lstStyle/>
          <a:p>
            <a:fld id="{6955B7EA-E0F1-9E45-AF6A-7A9BD82D9F1F}" type="slidenum">
              <a:rPr lang="fr-CA" smtClean="0"/>
              <a:pPr/>
              <a:t>‹#›</a:t>
            </a:fld>
            <a:endParaRPr lang="fr-CA"/>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CA" smtClean="0"/>
              <a:t>Cliquez et modifiez le titre</a:t>
            </a:r>
            <a:endParaRPr lang="fr-CA"/>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CA" smtClean="0"/>
              <a:t>Cliquez pour modifier les styles du texte du masque</a:t>
            </a:r>
          </a:p>
          <a:p>
            <a:pPr lvl="1"/>
            <a:r>
              <a:rPr lang="fr-CA" smtClean="0"/>
              <a:t>Deuxième niveau</a:t>
            </a:r>
          </a:p>
          <a:p>
            <a:pPr lvl="2"/>
            <a:r>
              <a:rPr lang="fr-CA" smtClean="0"/>
              <a:t>Troisième niveau</a:t>
            </a:r>
          </a:p>
          <a:p>
            <a:pPr lvl="3"/>
            <a:r>
              <a:rPr lang="fr-CA" smtClean="0"/>
              <a:t>Quatrième niveau</a:t>
            </a:r>
          </a:p>
          <a:p>
            <a:pPr lvl="4"/>
            <a:r>
              <a:rPr lang="fr-CA" smtClean="0"/>
              <a:t>Cinquième niveau</a:t>
            </a:r>
            <a:endParaRPr lang="fr-CA"/>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CA" smtClean="0"/>
              <a:t>Cliquez pour modifier les styles du texte du masque</a:t>
            </a:r>
          </a:p>
        </p:txBody>
      </p:sp>
      <p:sp>
        <p:nvSpPr>
          <p:cNvPr id="5" name="Espace réservé de la date 4"/>
          <p:cNvSpPr>
            <a:spLocks noGrp="1"/>
          </p:cNvSpPr>
          <p:nvPr>
            <p:ph type="dt" sz="half" idx="10"/>
          </p:nvPr>
        </p:nvSpPr>
        <p:spPr/>
        <p:txBody>
          <a:bodyPr/>
          <a:lstStyle/>
          <a:p>
            <a:r>
              <a:rPr lang="fr-CA" smtClean="0"/>
              <a:t>IFT615</a:t>
            </a:r>
            <a:endParaRPr lang="fr-CA"/>
          </a:p>
        </p:txBody>
      </p:sp>
      <p:sp>
        <p:nvSpPr>
          <p:cNvPr id="6" name="Espace réservé du pied de page 5"/>
          <p:cNvSpPr>
            <a:spLocks noGrp="1"/>
          </p:cNvSpPr>
          <p:nvPr>
            <p:ph type="ftr" sz="quarter" idx="11"/>
          </p:nvPr>
        </p:nvSpPr>
        <p:spPr/>
        <p:txBody>
          <a:bodyPr/>
          <a:lstStyle/>
          <a:p>
            <a:r>
              <a:rPr lang="de-DE" dirty="0" smtClean="0"/>
              <a:t>Froduald Kabanza</a:t>
            </a:r>
            <a:endParaRPr lang="fr-CA" dirty="0"/>
          </a:p>
        </p:txBody>
      </p:sp>
      <p:sp>
        <p:nvSpPr>
          <p:cNvPr id="7" name="Espace réservé du numéro de diapositive 6"/>
          <p:cNvSpPr>
            <a:spLocks noGrp="1"/>
          </p:cNvSpPr>
          <p:nvPr>
            <p:ph type="sldNum" sz="quarter" idx="12"/>
          </p:nvPr>
        </p:nvSpPr>
        <p:spPr/>
        <p:txBody>
          <a:bodyPr/>
          <a:lstStyle/>
          <a:p>
            <a:fld id="{6955B7EA-E0F1-9E45-AF6A-7A9BD82D9F1F}" type="slidenum">
              <a:rPr lang="fr-CA" smtClean="0"/>
              <a:pPr/>
              <a:t>‹#›</a:t>
            </a:fld>
            <a:endParaRPr lang="fr-CA"/>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CA" smtClean="0"/>
              <a:t>Cliquez et modifiez le titre</a:t>
            </a:r>
            <a:endParaRPr lang="fr-CA"/>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CA"/>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CA" smtClean="0"/>
              <a:t>Cliquez pour modifier les styles du texte du masque</a:t>
            </a:r>
          </a:p>
        </p:txBody>
      </p:sp>
      <p:sp>
        <p:nvSpPr>
          <p:cNvPr id="5" name="Espace réservé de la date 4"/>
          <p:cNvSpPr>
            <a:spLocks noGrp="1"/>
          </p:cNvSpPr>
          <p:nvPr>
            <p:ph type="dt" sz="half" idx="10"/>
          </p:nvPr>
        </p:nvSpPr>
        <p:spPr/>
        <p:txBody>
          <a:bodyPr/>
          <a:lstStyle/>
          <a:p>
            <a:r>
              <a:rPr lang="fr-CA" smtClean="0"/>
              <a:t>IFT615</a:t>
            </a:r>
            <a:endParaRPr lang="fr-CA"/>
          </a:p>
        </p:txBody>
      </p:sp>
      <p:sp>
        <p:nvSpPr>
          <p:cNvPr id="6" name="Espace réservé du pied de page 5"/>
          <p:cNvSpPr>
            <a:spLocks noGrp="1"/>
          </p:cNvSpPr>
          <p:nvPr>
            <p:ph type="ftr" sz="quarter" idx="11"/>
          </p:nvPr>
        </p:nvSpPr>
        <p:spPr/>
        <p:txBody>
          <a:bodyPr/>
          <a:lstStyle/>
          <a:p>
            <a:r>
              <a:rPr lang="de-DE" dirty="0" smtClean="0"/>
              <a:t>Froduald Kabanza</a:t>
            </a:r>
            <a:endParaRPr lang="fr-CA" dirty="0"/>
          </a:p>
        </p:txBody>
      </p:sp>
      <p:sp>
        <p:nvSpPr>
          <p:cNvPr id="7" name="Espace réservé du numéro de diapositive 6"/>
          <p:cNvSpPr>
            <a:spLocks noGrp="1"/>
          </p:cNvSpPr>
          <p:nvPr>
            <p:ph type="sldNum" sz="quarter" idx="12"/>
          </p:nvPr>
        </p:nvSpPr>
        <p:spPr/>
        <p:txBody>
          <a:bodyPr/>
          <a:lstStyle/>
          <a:p>
            <a:fld id="{6955B7EA-E0F1-9E45-AF6A-7A9BD82D9F1F}" type="slidenum">
              <a:rPr lang="fr-CA" smtClean="0"/>
              <a:pPr/>
              <a:t>‹#›</a:t>
            </a:fld>
            <a:endParaRPr lang="fr-CA"/>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fr-CA" dirty="0" smtClean="0"/>
              <a:t>Cliquez et modifiez le titre</a:t>
            </a:r>
            <a:endParaRPr lang="fr-CA" dirty="0"/>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r-CA" dirty="0" smtClean="0"/>
              <a:t>Cliquez pour modifier les styles du texte du masque</a:t>
            </a:r>
          </a:p>
          <a:p>
            <a:pPr lvl="1"/>
            <a:r>
              <a:rPr lang="fr-CA" dirty="0" smtClean="0"/>
              <a:t>Deuxième niveau</a:t>
            </a:r>
          </a:p>
          <a:p>
            <a:pPr lvl="2"/>
            <a:r>
              <a:rPr lang="fr-CA" dirty="0" smtClean="0"/>
              <a:t>Troisième niveau</a:t>
            </a:r>
          </a:p>
          <a:p>
            <a:pPr lvl="3"/>
            <a:r>
              <a:rPr lang="fr-CA" dirty="0" smtClean="0"/>
              <a:t>Quatrième niveau</a:t>
            </a:r>
          </a:p>
          <a:p>
            <a:pPr lvl="4"/>
            <a:r>
              <a:rPr lang="fr-CA" dirty="0" smtClean="0"/>
              <a:t>Cinquième niveau</a:t>
            </a:r>
            <a:endParaRPr lang="fr-CA" dirty="0"/>
          </a:p>
        </p:txBody>
      </p:sp>
      <p:sp>
        <p:nvSpPr>
          <p:cNvPr id="4" name="Espace réservé de la date 3"/>
          <p:cNvSpPr>
            <a:spLocks noGrp="1"/>
          </p:cNvSpPr>
          <p:nvPr>
            <p:ph type="dt" sz="half" idx="2"/>
          </p:nvPr>
        </p:nvSpPr>
        <p:spPr>
          <a:xfrm>
            <a:off x="403742" y="6439480"/>
            <a:ext cx="1763306" cy="365125"/>
          </a:xfrm>
          <a:prstGeom prst="rect">
            <a:avLst/>
          </a:prstGeom>
        </p:spPr>
        <p:txBody>
          <a:bodyPr vert="horz" lIns="91440" tIns="45720" rIns="91440" bIns="45720" rtlCol="0" anchor="ctr"/>
          <a:lstStyle>
            <a:lvl1pPr algn="l">
              <a:defRPr sz="1400">
                <a:solidFill>
                  <a:schemeClr val="tx1"/>
                </a:solidFill>
              </a:defRPr>
            </a:lvl1pPr>
          </a:lstStyle>
          <a:p>
            <a:r>
              <a:rPr lang="fr-CA" smtClean="0"/>
              <a:t>IFT615</a:t>
            </a:r>
            <a:endParaRPr lang="fr-CA" dirty="0"/>
          </a:p>
        </p:txBody>
      </p:sp>
      <p:sp>
        <p:nvSpPr>
          <p:cNvPr id="5" name="Espace réservé du pied de page 4"/>
          <p:cNvSpPr>
            <a:spLocks noGrp="1"/>
          </p:cNvSpPr>
          <p:nvPr>
            <p:ph type="ftr" sz="quarter" idx="3"/>
          </p:nvPr>
        </p:nvSpPr>
        <p:spPr>
          <a:xfrm>
            <a:off x="3173778" y="6439480"/>
            <a:ext cx="2895600" cy="365125"/>
          </a:xfrm>
          <a:prstGeom prst="rect">
            <a:avLst/>
          </a:prstGeom>
        </p:spPr>
        <p:txBody>
          <a:bodyPr vert="horz" lIns="91440" tIns="45720" rIns="91440" bIns="45720" rtlCol="0" anchor="ctr"/>
          <a:lstStyle>
            <a:lvl1pPr algn="ctr">
              <a:defRPr sz="1400">
                <a:solidFill>
                  <a:schemeClr val="tx1"/>
                </a:solidFill>
              </a:defRPr>
            </a:lvl1pPr>
          </a:lstStyle>
          <a:p>
            <a:r>
              <a:rPr lang="de-DE" dirty="0" smtClean="0"/>
              <a:t>Froduald Kabanza</a:t>
            </a:r>
            <a:endParaRPr lang="fr-CA" dirty="0"/>
          </a:p>
        </p:txBody>
      </p:sp>
      <p:sp>
        <p:nvSpPr>
          <p:cNvPr id="6" name="Espace réservé du numéro de diapositive 5"/>
          <p:cNvSpPr>
            <a:spLocks noGrp="1"/>
          </p:cNvSpPr>
          <p:nvPr>
            <p:ph type="sldNum" sz="quarter" idx="4"/>
          </p:nvPr>
        </p:nvSpPr>
        <p:spPr>
          <a:xfrm>
            <a:off x="6585549" y="6439480"/>
            <a:ext cx="2133600" cy="365125"/>
          </a:xfrm>
          <a:prstGeom prst="rect">
            <a:avLst/>
          </a:prstGeom>
        </p:spPr>
        <p:txBody>
          <a:bodyPr vert="horz" lIns="91440" tIns="45720" rIns="91440" bIns="45720" rtlCol="0" anchor="ctr"/>
          <a:lstStyle>
            <a:lvl1pPr algn="r">
              <a:defRPr sz="1200">
                <a:solidFill>
                  <a:schemeClr val="tx1"/>
                </a:solidFill>
              </a:defRPr>
            </a:lvl1pPr>
          </a:lstStyle>
          <a:p>
            <a:endParaRPr lang="fr-CA" dirty="0"/>
          </a:p>
        </p:txBody>
      </p:sp>
      <p:sp>
        <p:nvSpPr>
          <p:cNvPr id="10" name="ZoneTexte 9"/>
          <p:cNvSpPr txBox="1"/>
          <p:nvPr userDrawn="1"/>
        </p:nvSpPr>
        <p:spPr>
          <a:xfrm>
            <a:off x="7907916" y="6606660"/>
            <a:ext cx="184666" cy="369332"/>
          </a:xfrm>
          <a:prstGeom prst="rect">
            <a:avLst/>
          </a:prstGeom>
          <a:noFill/>
        </p:spPr>
        <p:txBody>
          <a:bodyPr wrap="none" rtlCol="0">
            <a:spAutoFit/>
          </a:bodyPr>
          <a:lstStyle/>
          <a:p>
            <a:endParaRPr lang="en-CA" dirty="0"/>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753" r:id="rId12"/>
    <p:sldLayoutId id="2147483754" r:id="rId13"/>
  </p:sldLayoutIdLst>
  <p:timing>
    <p:tnLst>
      <p:par>
        <p:cTn id="1" dur="indefinite" restart="never" nodeType="tmRoot"/>
      </p:par>
    </p:tnLst>
  </p:timing>
  <p:hf hdr="0"/>
  <p:txStyles>
    <p:titleStyle>
      <a:lvl1pPr algn="ctr" defTabSz="457200" rtl="0" eaLnBrk="1" latinLnBrk="0" hangingPunct="1">
        <a:spcBef>
          <a:spcPct val="0"/>
        </a:spcBef>
        <a:buNone/>
        <a:defRPr sz="3200" b="1" i="0" kern="1200">
          <a:solidFill>
            <a:srgbClr val="660066"/>
          </a:solidFill>
          <a:latin typeface="Arial"/>
          <a:ea typeface="+mj-ea"/>
          <a:cs typeface="+mj-cs"/>
        </a:defRPr>
      </a:lvl1pPr>
    </p:titleStyle>
    <p:bodyStyle>
      <a:lvl1pPr marL="342900" indent="-342900" algn="l" defTabSz="457200" rtl="0" eaLnBrk="1" latinLnBrk="0" hangingPunct="1">
        <a:spcBef>
          <a:spcPct val="20000"/>
        </a:spcBef>
        <a:buClr>
          <a:srgbClr val="0000FF"/>
        </a:buClr>
        <a:buSzPct val="125000"/>
        <a:buFont typeface="Lucida Grande"/>
        <a:buChar char="●"/>
        <a:defRPr sz="2000" kern="1200">
          <a:solidFill>
            <a:schemeClr val="tx1"/>
          </a:solidFill>
          <a:latin typeface="+mn-lt"/>
          <a:ea typeface="+mn-ea"/>
          <a:cs typeface="+mn-cs"/>
        </a:defRPr>
      </a:lvl1pPr>
      <a:lvl2pPr marL="742950" indent="-285750" algn="l" defTabSz="457200" rtl="0" eaLnBrk="1" latinLnBrk="0" hangingPunct="1">
        <a:spcBef>
          <a:spcPct val="20000"/>
        </a:spcBef>
        <a:buClr>
          <a:srgbClr val="0000FF"/>
        </a:buClr>
        <a:buSzPct val="85000"/>
        <a:buFont typeface="Wingdings" charset="2"/>
        <a:buChar char="u"/>
        <a:defRPr sz="1800" kern="1200">
          <a:solidFill>
            <a:schemeClr val="tx1"/>
          </a:solidFill>
          <a:latin typeface="+mn-lt"/>
          <a:ea typeface="+mn-ea"/>
          <a:cs typeface="+mn-cs"/>
        </a:defRPr>
      </a:lvl2pPr>
      <a:lvl3pPr marL="1143000" indent="-228600" algn="l" defTabSz="457200" rtl="0" eaLnBrk="1" latinLnBrk="0" hangingPunct="1">
        <a:spcBef>
          <a:spcPct val="20000"/>
        </a:spcBef>
        <a:buClr>
          <a:srgbClr val="0000FF"/>
        </a:buClr>
        <a:buFont typeface="Lucida Grande"/>
        <a:buChar char="»"/>
        <a:defRPr sz="1600" kern="1200">
          <a:solidFill>
            <a:schemeClr val="tx1"/>
          </a:solidFill>
          <a:latin typeface="+mn-lt"/>
          <a:ea typeface="+mn-ea"/>
          <a:cs typeface="+mn-cs"/>
        </a:defRPr>
      </a:lvl3pPr>
      <a:lvl4pPr marL="1600200" indent="-228600" algn="l" defTabSz="457200" rtl="0" eaLnBrk="1" latinLnBrk="0" hangingPunct="1">
        <a:spcBef>
          <a:spcPct val="20000"/>
        </a:spcBef>
        <a:buClr>
          <a:srgbClr val="0000FF"/>
        </a:buClr>
        <a:buFont typeface="Arial"/>
        <a:buChar char="–"/>
        <a:defRPr sz="1600" kern="1200">
          <a:solidFill>
            <a:schemeClr val="tx1"/>
          </a:solidFill>
          <a:latin typeface="+mn-lt"/>
          <a:ea typeface="+mn-ea"/>
          <a:cs typeface="+mn-cs"/>
        </a:defRPr>
      </a:lvl4pPr>
      <a:lvl5pPr marL="2057400" indent="-228600" algn="l" defTabSz="457200" rtl="0" eaLnBrk="1" latinLnBrk="0" hangingPunct="1">
        <a:spcBef>
          <a:spcPct val="20000"/>
        </a:spcBef>
        <a:buClr>
          <a:srgbClr val="0000FF"/>
        </a:buClr>
        <a:buFont typeface="Arial"/>
        <a:buChar char="»"/>
        <a:defRPr sz="16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fr-CA"/>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demos-ift615-ift608/search/search.html" TargetMode="External"/><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www.aaai.org/ocs/index.php/SOCS/SOCS10/paper/viewFile/2073/2500" TargetMode="External"/><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www.aaai.org/ocs/index.php/SOCS/SOCS10/paper/viewFile/2073/2500" TargetMode="External"/><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www.aaai.org/ocs/index.php/SOCS/SOCS10/paper/viewFile/2073/2500" TargetMode="External"/><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4.xml"/><Relationship Id="rId1" Type="http://schemas.openxmlformats.org/officeDocument/2006/relationships/slideLayout" Target="../slideLayouts/slideLayout6.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5.xml"/><Relationship Id="rId1" Type="http://schemas.openxmlformats.org/officeDocument/2006/relationships/slideLayout" Target="../slideLayouts/slideLayout6.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3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41.xml"/><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3" Type="http://schemas.openxmlformats.org/officeDocument/2006/relationships/hyperlink" Target="http://www.sciencedirect.com/science/article/pii/S0004370206000087" TargetMode="External"/><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7.xml"/><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4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9.xml"/><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hyperlink" Target="index.html" TargetMode="External"/><Relationship Id="rId2" Type="http://schemas.openxmlformats.org/officeDocument/2006/relationships/notesSlide" Target="../notesSlides/notesSlide53.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2"/>
          <p:cNvSpPr>
            <a:spLocks noGrp="1" noChangeArrowheads="1"/>
          </p:cNvSpPr>
          <p:nvPr>
            <p:ph type="ctrTitle"/>
          </p:nvPr>
        </p:nvSpPr>
        <p:spPr>
          <a:xfrm>
            <a:off x="685800" y="1867190"/>
            <a:ext cx="7772400" cy="1143000"/>
          </a:xfrm>
        </p:spPr>
        <p:txBody>
          <a:bodyPr>
            <a:normAutofit fontScale="90000"/>
          </a:bodyPr>
          <a:lstStyle/>
          <a:p>
            <a:r>
              <a:rPr lang="fr-CA" dirty="0">
                <a:latin typeface="Arial" charset="0"/>
                <a:ea typeface="ＭＳ Ｐゴシック" charset="0"/>
                <a:cs typeface="ＭＳ Ｐゴシック" charset="0"/>
              </a:rPr>
              <a:t>IFT 615 – Intelligence artificielle</a:t>
            </a:r>
            <a:r>
              <a:rPr lang="en-US" dirty="0">
                <a:latin typeface="Arial" charset="0"/>
                <a:ea typeface="ＭＳ Ｐゴシック" charset="0"/>
                <a:cs typeface="ＭＳ Ｐゴシック" charset="0"/>
              </a:rPr>
              <a:t/>
            </a:r>
            <a:br>
              <a:rPr lang="en-US" dirty="0">
                <a:latin typeface="Arial" charset="0"/>
                <a:ea typeface="ＭＳ Ｐゴシック" charset="0"/>
                <a:cs typeface="ＭＳ Ｐゴシック" charset="0"/>
              </a:rPr>
            </a:br>
            <a:r>
              <a:rPr lang="fr-CA" dirty="0">
                <a:latin typeface="Arial" charset="0"/>
                <a:ea typeface="ＭＳ Ｐゴシック" charset="0"/>
                <a:cs typeface="ＭＳ Ｐゴシック" charset="0"/>
              </a:rPr>
              <a:t/>
            </a:r>
            <a:br>
              <a:rPr lang="fr-CA" dirty="0">
                <a:latin typeface="Arial" charset="0"/>
                <a:ea typeface="ＭＳ Ｐゴシック" charset="0"/>
                <a:cs typeface="ＭＳ Ｐゴシック" charset="0"/>
              </a:rPr>
            </a:br>
            <a:r>
              <a:rPr lang="fr-CA" sz="2000" dirty="0">
                <a:solidFill>
                  <a:schemeClr val="tx1"/>
                </a:solidFill>
                <a:latin typeface="Arial" charset="0"/>
                <a:ea typeface="ＭＳ Ｐゴシック" charset="0"/>
                <a:cs typeface="ＭＳ Ｐゴシック" charset="0"/>
              </a:rPr>
              <a:t/>
            </a:r>
            <a:br>
              <a:rPr lang="fr-CA" sz="2000" dirty="0">
                <a:solidFill>
                  <a:schemeClr val="tx1"/>
                </a:solidFill>
                <a:latin typeface="Arial" charset="0"/>
                <a:ea typeface="ＭＳ Ｐゴシック" charset="0"/>
                <a:cs typeface="ＭＳ Ｐゴシック" charset="0"/>
              </a:rPr>
            </a:br>
            <a:r>
              <a:rPr lang="fr-CA" sz="2400" dirty="0">
                <a:latin typeface="Arial" charset="0"/>
                <a:ea typeface="ＭＳ Ｐゴシック" charset="0"/>
                <a:cs typeface="ＭＳ Ｐゴシック" charset="0"/>
              </a:rPr>
              <a:t/>
            </a:r>
            <a:br>
              <a:rPr lang="fr-CA" sz="2400" dirty="0">
                <a:latin typeface="Arial" charset="0"/>
                <a:ea typeface="ＭＳ Ｐゴシック" charset="0"/>
                <a:cs typeface="ＭＳ Ｐゴシック" charset="0"/>
              </a:rPr>
            </a:br>
            <a:r>
              <a:rPr lang="fr-CA" sz="2400" dirty="0" smtClean="0">
                <a:latin typeface="Arial" charset="0"/>
                <a:ea typeface="ＭＳ Ｐゴシック" charset="0"/>
                <a:cs typeface="ＭＳ Ｐゴシック" charset="0"/>
              </a:rPr>
              <a:t>Recherche heuristique</a:t>
            </a:r>
            <a:endParaRPr lang="fr-CA" sz="2400" dirty="0">
              <a:latin typeface="Arial" charset="0"/>
              <a:ea typeface="ＭＳ Ｐゴシック" charset="0"/>
              <a:cs typeface="ＭＳ Ｐゴシック" charset="0"/>
            </a:endParaRPr>
          </a:p>
        </p:txBody>
      </p:sp>
      <p:sp>
        <p:nvSpPr>
          <p:cNvPr id="41986" name="Rectangle 3"/>
          <p:cNvSpPr>
            <a:spLocks noGrp="1" noChangeArrowheads="1"/>
          </p:cNvSpPr>
          <p:nvPr>
            <p:ph type="subTitle" idx="1"/>
          </p:nvPr>
        </p:nvSpPr>
        <p:spPr/>
        <p:txBody>
          <a:bodyPr/>
          <a:lstStyle/>
          <a:p>
            <a:r>
              <a:rPr lang="fr-CA" sz="2000" dirty="0" smtClean="0">
                <a:latin typeface="Calibri" charset="0"/>
                <a:ea typeface="ＭＳ Ｐゴシック" charset="0"/>
                <a:cs typeface="Calibri" charset="0"/>
              </a:rPr>
              <a:t>Froduald Kabanza et Hugo Larochelle</a:t>
            </a:r>
            <a:endParaRPr lang="fr-CA" sz="2000" dirty="0">
              <a:latin typeface="Calibri" charset="0"/>
              <a:ea typeface="ＭＳ Ｐゴシック" charset="0"/>
              <a:cs typeface="Calibri" charset="0"/>
            </a:endParaRPr>
          </a:p>
          <a:p>
            <a:r>
              <a:rPr lang="en-CA" sz="1800" dirty="0" smtClean="0">
                <a:solidFill>
                  <a:srgbClr val="000066"/>
                </a:solidFill>
                <a:latin typeface="Calibri" charset="0"/>
                <a:ea typeface="ＭＳ Ｐゴシック" charset="0"/>
                <a:cs typeface="Calibri" charset="0"/>
              </a:rPr>
              <a:t>planiart.usherbrooke.ca/</a:t>
            </a:r>
            <a:r>
              <a:rPr lang="en-CA" sz="1800" dirty="0" err="1" smtClean="0">
                <a:solidFill>
                  <a:srgbClr val="000066"/>
                </a:solidFill>
                <a:latin typeface="Calibri" charset="0"/>
                <a:ea typeface="ＭＳ Ｐゴシック" charset="0"/>
                <a:cs typeface="Calibri" charset="0"/>
              </a:rPr>
              <a:t>cours</a:t>
            </a:r>
            <a:r>
              <a:rPr lang="en-CA" sz="1800" dirty="0" smtClean="0">
                <a:solidFill>
                  <a:srgbClr val="000066"/>
                </a:solidFill>
                <a:latin typeface="Calibri" charset="0"/>
                <a:ea typeface="ＭＳ Ｐゴシック" charset="0"/>
                <a:cs typeface="Calibri" charset="0"/>
              </a:rPr>
              <a:t>/ift615</a:t>
            </a:r>
            <a:endParaRPr lang="fr-CA" sz="1800" dirty="0">
              <a:solidFill>
                <a:srgbClr val="000066"/>
              </a:solidFill>
              <a:latin typeface="Calibri" charset="0"/>
              <a:ea typeface="ＭＳ Ｐゴシック" charset="0"/>
              <a:cs typeface="Calibri" charset="0"/>
            </a:endParaRPr>
          </a:p>
        </p:txBody>
      </p:sp>
    </p:spTree>
    <p:extLst>
      <p:ext uri="{BB962C8B-B14F-4D97-AF65-F5344CB8AC3E}">
        <p14:creationId xmlns:p14="http://schemas.microsoft.com/office/powerpoint/2010/main" val="31925124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852050"/>
          </a:xfrm>
        </p:spPr>
        <p:txBody>
          <a:bodyPr>
            <a:noAutofit/>
          </a:bodyPr>
          <a:lstStyle/>
          <a:p>
            <a:r>
              <a:rPr lang="fr-CA" dirty="0" smtClean="0"/>
              <a:t>Problème de recherche dans un graphe</a:t>
            </a:r>
            <a:endParaRPr lang="fr-CA" dirty="0"/>
          </a:p>
        </p:txBody>
      </p:sp>
      <p:sp>
        <p:nvSpPr>
          <p:cNvPr id="3" name="Espace réservé du contenu 2"/>
          <p:cNvSpPr>
            <a:spLocks noGrp="1"/>
          </p:cNvSpPr>
          <p:nvPr>
            <p:ph idx="1"/>
          </p:nvPr>
        </p:nvSpPr>
        <p:spPr>
          <a:xfrm>
            <a:off x="457200" y="1241268"/>
            <a:ext cx="8229600" cy="5198212"/>
          </a:xfrm>
        </p:spPr>
        <p:txBody>
          <a:bodyPr>
            <a:normAutofit lnSpcReduction="10000"/>
          </a:bodyPr>
          <a:lstStyle/>
          <a:p>
            <a:r>
              <a:rPr lang="fr-CA" dirty="0" smtClean="0"/>
              <a:t>Algorithme de recherche dans un graphe</a:t>
            </a:r>
          </a:p>
          <a:p>
            <a:pPr lvl="1"/>
            <a:r>
              <a:rPr lang="fr-CA" dirty="0" smtClean="0"/>
              <a:t>Entrées</a:t>
            </a:r>
            <a:r>
              <a:rPr lang="fr-FR" dirty="0" smtClean="0"/>
              <a:t> :</a:t>
            </a:r>
            <a:endParaRPr lang="fr-CA" dirty="0" smtClean="0"/>
          </a:p>
          <a:p>
            <a:pPr lvl="2"/>
            <a:r>
              <a:rPr lang="fr-CA" sz="1700" dirty="0"/>
              <a:t>u</a:t>
            </a:r>
            <a:r>
              <a:rPr lang="fr-CA" sz="1700" dirty="0" smtClean="0"/>
              <a:t>n </a:t>
            </a:r>
            <a:r>
              <a:rPr lang="fr-CA" sz="1700" b="1" dirty="0" smtClean="0"/>
              <a:t>nœud initial</a:t>
            </a:r>
          </a:p>
          <a:p>
            <a:pPr lvl="2"/>
            <a:r>
              <a:rPr lang="fr-CA" sz="1700" dirty="0"/>
              <a:t>u</a:t>
            </a:r>
            <a:r>
              <a:rPr lang="fr-CA" sz="1700" dirty="0" smtClean="0"/>
              <a:t>ne </a:t>
            </a:r>
            <a:r>
              <a:rPr lang="fr-CA" sz="1700" b="1" dirty="0" smtClean="0"/>
              <a:t>fonction objective </a:t>
            </a:r>
            <a:r>
              <a:rPr lang="fr-CA" sz="1700" b="1" i="1" dirty="0" smtClean="0"/>
              <a:t>goal</a:t>
            </a:r>
            <a:r>
              <a:rPr lang="fr-CA" sz="1700" b="1" dirty="0" smtClean="0"/>
              <a:t>(</a:t>
            </a:r>
            <a:r>
              <a:rPr lang="fr-CA" sz="1700" b="1" i="1" dirty="0" smtClean="0"/>
              <a:t>n</a:t>
            </a:r>
            <a:r>
              <a:rPr lang="fr-CA" sz="1700" b="1" dirty="0" smtClean="0"/>
              <a:t>)</a:t>
            </a:r>
            <a:r>
              <a:rPr lang="fr-CA" sz="1700" dirty="0" smtClean="0"/>
              <a:t> qui retourne </a:t>
            </a:r>
            <a:r>
              <a:rPr lang="fr-CA" sz="1700" i="1" dirty="0" err="1" smtClean="0"/>
              <a:t>true</a:t>
            </a:r>
            <a:r>
              <a:rPr lang="fr-CA" sz="1700" dirty="0" smtClean="0"/>
              <a:t> si le but est atteint</a:t>
            </a:r>
          </a:p>
          <a:p>
            <a:pPr lvl="2"/>
            <a:r>
              <a:rPr lang="fr-CA" sz="1700" dirty="0"/>
              <a:t>u</a:t>
            </a:r>
            <a:r>
              <a:rPr lang="fr-CA" sz="1700" dirty="0" smtClean="0"/>
              <a:t>ne </a:t>
            </a:r>
            <a:r>
              <a:rPr lang="fr-CA" sz="1700" b="1" dirty="0" smtClean="0"/>
              <a:t>fonction de transition </a:t>
            </a:r>
            <a:r>
              <a:rPr lang="fr-CA" sz="1700" b="1" i="1" dirty="0" smtClean="0"/>
              <a:t>transitions</a:t>
            </a:r>
            <a:r>
              <a:rPr lang="fr-CA" sz="1700" b="1" dirty="0" smtClean="0"/>
              <a:t>(</a:t>
            </a:r>
            <a:r>
              <a:rPr lang="fr-CA" sz="1700" b="1" i="1" dirty="0" smtClean="0"/>
              <a:t>n</a:t>
            </a:r>
            <a:r>
              <a:rPr lang="fr-CA" sz="1700" b="1" dirty="0" smtClean="0"/>
              <a:t>) </a:t>
            </a:r>
            <a:r>
              <a:rPr lang="fr-CA" sz="1700" dirty="0" smtClean="0"/>
              <a:t>qui retourne les nœuds successeurs de </a:t>
            </a:r>
            <a:r>
              <a:rPr lang="fr-CA" sz="1700" i="1" dirty="0" smtClean="0"/>
              <a:t>n</a:t>
            </a:r>
            <a:endParaRPr lang="fr-CA" sz="1700" dirty="0"/>
          </a:p>
          <a:p>
            <a:pPr lvl="2"/>
            <a:r>
              <a:rPr lang="fr-CA" sz="1700" dirty="0" smtClean="0"/>
              <a:t>une </a:t>
            </a:r>
            <a:r>
              <a:rPr lang="fr-CA" sz="1700" b="1" dirty="0" smtClean="0"/>
              <a:t>fonction de coût </a:t>
            </a:r>
            <a:r>
              <a:rPr lang="fr-CA" sz="1700" b="1" i="1" dirty="0" smtClean="0"/>
              <a:t>c</a:t>
            </a:r>
            <a:r>
              <a:rPr lang="fr-CA" sz="1700" b="1" dirty="0" smtClean="0"/>
              <a:t>(</a:t>
            </a:r>
            <a:r>
              <a:rPr lang="fr-CA" sz="1700" b="1" i="1" dirty="0" err="1" smtClean="0"/>
              <a:t>n</a:t>
            </a:r>
            <a:r>
              <a:rPr lang="fr-CA" sz="1700" b="1" dirty="0" err="1" smtClean="0"/>
              <a:t>,</a:t>
            </a:r>
            <a:r>
              <a:rPr lang="fr-CA" sz="1700" b="1" i="1" dirty="0" err="1" smtClean="0"/>
              <a:t>n</a:t>
            </a:r>
            <a:r>
              <a:rPr lang="fr-CA" sz="1700" b="1" dirty="0" smtClean="0"/>
              <a:t>’) </a:t>
            </a:r>
            <a:r>
              <a:rPr lang="fr-CA" sz="1700" dirty="0" smtClean="0"/>
              <a:t>strictement positive, qui retourne le coût de passer </a:t>
            </a:r>
            <a:br>
              <a:rPr lang="fr-CA" sz="1700" dirty="0" smtClean="0"/>
            </a:br>
            <a:r>
              <a:rPr lang="fr-CA" sz="1700" dirty="0" smtClean="0"/>
              <a:t>de </a:t>
            </a:r>
            <a:r>
              <a:rPr lang="fr-CA" sz="1700" i="1" dirty="0" smtClean="0"/>
              <a:t>n</a:t>
            </a:r>
            <a:r>
              <a:rPr lang="fr-CA" sz="1700" dirty="0" smtClean="0"/>
              <a:t> à </a:t>
            </a:r>
            <a:r>
              <a:rPr lang="fr-CA" sz="1700" i="1" dirty="0" smtClean="0"/>
              <a:t>n</a:t>
            </a:r>
            <a:r>
              <a:rPr lang="fr-CA" sz="1700" dirty="0" smtClean="0"/>
              <a:t>’</a:t>
            </a:r>
            <a:r>
              <a:rPr lang="fr-CA" sz="1700" baseline="-25000" dirty="0" smtClean="0"/>
              <a:t> </a:t>
            </a:r>
            <a:r>
              <a:rPr lang="fr-CA" sz="1700" dirty="0" smtClean="0"/>
              <a:t>(permet de considérer le cas avec coûts variables) </a:t>
            </a:r>
          </a:p>
          <a:p>
            <a:pPr lvl="1"/>
            <a:r>
              <a:rPr lang="fr-CA" dirty="0" smtClean="0"/>
              <a:t>Sortie</a:t>
            </a:r>
            <a:r>
              <a:rPr lang="fr-FR" dirty="0" smtClean="0"/>
              <a:t> :</a:t>
            </a:r>
            <a:endParaRPr lang="fr-CA" dirty="0" smtClean="0"/>
          </a:p>
          <a:p>
            <a:pPr lvl="2"/>
            <a:r>
              <a:rPr lang="fr-CA" sz="1700" dirty="0"/>
              <a:t>u</a:t>
            </a:r>
            <a:r>
              <a:rPr lang="fr-CA" sz="1700" dirty="0" smtClean="0"/>
              <a:t>n chemin dans un graphe (séquence nœuds / arrêtes)</a:t>
            </a:r>
          </a:p>
          <a:p>
            <a:pPr lvl="1"/>
            <a:r>
              <a:rPr lang="fr-CA" dirty="0" smtClean="0"/>
              <a:t>Le </a:t>
            </a:r>
            <a:r>
              <a:rPr lang="fr-CA" b="1" dirty="0" smtClean="0"/>
              <a:t>coût d’un chemin </a:t>
            </a:r>
            <a:r>
              <a:rPr lang="fr-CA" dirty="0" smtClean="0"/>
              <a:t>est la </a:t>
            </a:r>
            <a:r>
              <a:rPr lang="fr-CA" b="1" dirty="0" smtClean="0"/>
              <a:t>somme des coûts des arrêtes</a:t>
            </a:r>
            <a:r>
              <a:rPr lang="fr-CA" dirty="0" smtClean="0"/>
              <a:t> dans le graphe</a:t>
            </a:r>
          </a:p>
          <a:p>
            <a:pPr lvl="1"/>
            <a:r>
              <a:rPr lang="fr-CA" dirty="0" smtClean="0"/>
              <a:t>Il peut y avoir plusieurs nœuds qui satisfont le but</a:t>
            </a:r>
          </a:p>
          <a:p>
            <a:r>
              <a:rPr lang="fr-CA" dirty="0" smtClean="0"/>
              <a:t>Enjeux</a:t>
            </a:r>
            <a:r>
              <a:rPr lang="fr-FR" dirty="0" smtClean="0"/>
              <a:t> :</a:t>
            </a:r>
            <a:endParaRPr lang="fr-CA" dirty="0" smtClean="0"/>
          </a:p>
          <a:p>
            <a:pPr lvl="1"/>
            <a:r>
              <a:rPr lang="fr-CA" dirty="0"/>
              <a:t>t</a:t>
            </a:r>
            <a:r>
              <a:rPr lang="fr-CA" dirty="0" smtClean="0"/>
              <a:t>rouver un chemin solution, ou</a:t>
            </a:r>
          </a:p>
          <a:p>
            <a:pPr lvl="1"/>
            <a:r>
              <a:rPr lang="fr-CA" dirty="0"/>
              <a:t>t</a:t>
            </a:r>
            <a:r>
              <a:rPr lang="fr-CA" dirty="0" smtClean="0"/>
              <a:t>rouver un chemin optimal, ou</a:t>
            </a:r>
          </a:p>
          <a:p>
            <a:pPr lvl="1"/>
            <a:r>
              <a:rPr lang="fr-CA" dirty="0"/>
              <a:t>t</a:t>
            </a:r>
            <a:r>
              <a:rPr lang="fr-CA" dirty="0" smtClean="0"/>
              <a:t>rouver rapidement un chemin (compromis sur l’optimalité)</a:t>
            </a:r>
          </a:p>
        </p:txBody>
      </p:sp>
      <p:sp>
        <p:nvSpPr>
          <p:cNvPr id="5" name="Espace réservé de la date 4"/>
          <p:cNvSpPr>
            <a:spLocks noGrp="1"/>
          </p:cNvSpPr>
          <p:nvPr>
            <p:ph type="dt" sz="half" idx="10"/>
          </p:nvPr>
        </p:nvSpPr>
        <p:spPr/>
        <p:txBody>
          <a:bodyPr/>
          <a:lstStyle/>
          <a:p>
            <a:r>
              <a:rPr lang="fr-CA" smtClean="0"/>
              <a:t>IFT615</a:t>
            </a:r>
            <a:endParaRPr lang="fr-CA"/>
          </a:p>
        </p:txBody>
      </p:sp>
      <p:sp>
        <p:nvSpPr>
          <p:cNvPr id="6" name="Espace réservé du numéro de diapositive 5"/>
          <p:cNvSpPr>
            <a:spLocks noGrp="1"/>
          </p:cNvSpPr>
          <p:nvPr>
            <p:ph type="sldNum" sz="quarter" idx="12"/>
          </p:nvPr>
        </p:nvSpPr>
        <p:spPr/>
        <p:txBody>
          <a:bodyPr/>
          <a:lstStyle/>
          <a:p>
            <a:fld id="{6955B7EA-E0F1-9E45-AF6A-7A9BD82D9F1F}" type="slidenum">
              <a:rPr lang="fr-CA" smtClean="0"/>
              <a:pPr/>
              <a:t>10</a:t>
            </a:fld>
            <a:endParaRPr lang="fr-CA"/>
          </a:p>
        </p:txBody>
      </p:sp>
      <p:sp>
        <p:nvSpPr>
          <p:cNvPr id="7" name="Espace réservé du pied de page 6"/>
          <p:cNvSpPr>
            <a:spLocks noGrp="1"/>
          </p:cNvSpPr>
          <p:nvPr>
            <p:ph type="ftr" sz="quarter" idx="11"/>
          </p:nvPr>
        </p:nvSpPr>
        <p:spPr/>
        <p:txBody>
          <a:bodyPr/>
          <a:lstStyle/>
          <a:p>
            <a:r>
              <a:rPr lang="de-DE" dirty="0" smtClean="0"/>
              <a:t>Froduald Kabanza</a:t>
            </a:r>
            <a:endParaRPr lang="fr-CA"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A" dirty="0" smtClean="0"/>
              <a:t>Exemple</a:t>
            </a:r>
            <a:r>
              <a:rPr lang="fr-FR" dirty="0" smtClean="0"/>
              <a:t> :</a:t>
            </a:r>
            <a:r>
              <a:rPr lang="fr-CA" dirty="0" smtClean="0"/>
              <a:t> graphe d’une ville</a:t>
            </a:r>
            <a:endParaRPr lang="fr-CA" dirty="0"/>
          </a:p>
        </p:txBody>
      </p:sp>
      <p:sp>
        <p:nvSpPr>
          <p:cNvPr id="44" name="Espace réservé du contenu 43"/>
          <p:cNvSpPr>
            <a:spLocks noGrp="1"/>
          </p:cNvSpPr>
          <p:nvPr>
            <p:ph idx="1"/>
          </p:nvPr>
        </p:nvSpPr>
        <p:spPr>
          <a:xfrm>
            <a:off x="457200" y="1409240"/>
            <a:ext cx="8229600" cy="4525963"/>
          </a:xfrm>
        </p:spPr>
        <p:txBody>
          <a:bodyPr/>
          <a:lstStyle/>
          <a:p>
            <a:r>
              <a:rPr lang="fr-CA" dirty="0" smtClean="0"/>
              <a:t>Nœuds = intersections</a:t>
            </a:r>
          </a:p>
          <a:p>
            <a:r>
              <a:rPr lang="fr-CA" dirty="0" smtClean="0"/>
              <a:t>Arrêtes = segments de rue</a:t>
            </a:r>
            <a:endParaRPr lang="fr-CA" dirty="0"/>
          </a:p>
        </p:txBody>
      </p:sp>
      <p:grpSp>
        <p:nvGrpSpPr>
          <p:cNvPr id="5" name="Group 39"/>
          <p:cNvGrpSpPr>
            <a:grpSpLocks/>
          </p:cNvGrpSpPr>
          <p:nvPr/>
        </p:nvGrpSpPr>
        <p:grpSpPr bwMode="auto">
          <a:xfrm>
            <a:off x="763588" y="2683825"/>
            <a:ext cx="7199312" cy="3503613"/>
            <a:chOff x="445" y="1200"/>
            <a:chExt cx="4535" cy="2207"/>
          </a:xfrm>
        </p:grpSpPr>
        <p:sp>
          <p:nvSpPr>
            <p:cNvPr id="6" name="Line 3"/>
            <p:cNvSpPr>
              <a:spLocks noChangeShapeType="1"/>
            </p:cNvSpPr>
            <p:nvPr/>
          </p:nvSpPr>
          <p:spPr bwMode="auto">
            <a:xfrm>
              <a:off x="1236" y="1200"/>
              <a:ext cx="0" cy="1824"/>
            </a:xfrm>
            <a:prstGeom prst="line">
              <a:avLst/>
            </a:prstGeom>
            <a:noFill/>
            <a:ln w="25400">
              <a:solidFill>
                <a:schemeClr val="tx1"/>
              </a:solidFill>
              <a:round/>
              <a:headEnd/>
              <a:tailEnd/>
            </a:ln>
          </p:spPr>
          <p:txBody>
            <a:bodyPr>
              <a:prstTxWarp prst="textNoShape">
                <a:avLst/>
              </a:prstTxWarp>
            </a:bodyPr>
            <a:lstStyle/>
            <a:p>
              <a:endParaRPr lang="fr-CA"/>
            </a:p>
          </p:txBody>
        </p:sp>
        <p:sp>
          <p:nvSpPr>
            <p:cNvPr id="7" name="Line 4"/>
            <p:cNvSpPr>
              <a:spLocks noChangeShapeType="1"/>
            </p:cNvSpPr>
            <p:nvPr/>
          </p:nvSpPr>
          <p:spPr bwMode="auto">
            <a:xfrm>
              <a:off x="1668" y="1200"/>
              <a:ext cx="0" cy="1824"/>
            </a:xfrm>
            <a:prstGeom prst="line">
              <a:avLst/>
            </a:prstGeom>
            <a:noFill/>
            <a:ln w="25400">
              <a:solidFill>
                <a:schemeClr val="tx1"/>
              </a:solidFill>
              <a:round/>
              <a:headEnd/>
              <a:tailEnd/>
            </a:ln>
          </p:spPr>
          <p:txBody>
            <a:bodyPr>
              <a:prstTxWarp prst="textNoShape">
                <a:avLst/>
              </a:prstTxWarp>
            </a:bodyPr>
            <a:lstStyle/>
            <a:p>
              <a:endParaRPr lang="fr-CA"/>
            </a:p>
          </p:txBody>
        </p:sp>
        <p:sp>
          <p:nvSpPr>
            <p:cNvPr id="8" name="Line 5"/>
            <p:cNvSpPr>
              <a:spLocks noChangeShapeType="1"/>
            </p:cNvSpPr>
            <p:nvPr/>
          </p:nvSpPr>
          <p:spPr bwMode="auto">
            <a:xfrm>
              <a:off x="2100" y="1200"/>
              <a:ext cx="0" cy="1824"/>
            </a:xfrm>
            <a:prstGeom prst="line">
              <a:avLst/>
            </a:prstGeom>
            <a:noFill/>
            <a:ln w="25400">
              <a:solidFill>
                <a:schemeClr val="tx1"/>
              </a:solidFill>
              <a:round/>
              <a:headEnd/>
              <a:tailEnd/>
            </a:ln>
          </p:spPr>
          <p:txBody>
            <a:bodyPr>
              <a:prstTxWarp prst="textNoShape">
                <a:avLst/>
              </a:prstTxWarp>
            </a:bodyPr>
            <a:lstStyle/>
            <a:p>
              <a:endParaRPr lang="fr-CA"/>
            </a:p>
          </p:txBody>
        </p:sp>
        <p:sp>
          <p:nvSpPr>
            <p:cNvPr id="9" name="Line 6"/>
            <p:cNvSpPr>
              <a:spLocks noChangeShapeType="1"/>
            </p:cNvSpPr>
            <p:nvPr/>
          </p:nvSpPr>
          <p:spPr bwMode="auto">
            <a:xfrm>
              <a:off x="2532" y="1200"/>
              <a:ext cx="0" cy="1824"/>
            </a:xfrm>
            <a:prstGeom prst="line">
              <a:avLst/>
            </a:prstGeom>
            <a:noFill/>
            <a:ln w="25400">
              <a:solidFill>
                <a:schemeClr val="tx1"/>
              </a:solidFill>
              <a:round/>
              <a:headEnd/>
              <a:tailEnd/>
            </a:ln>
          </p:spPr>
          <p:txBody>
            <a:bodyPr>
              <a:prstTxWarp prst="textNoShape">
                <a:avLst/>
              </a:prstTxWarp>
            </a:bodyPr>
            <a:lstStyle/>
            <a:p>
              <a:endParaRPr lang="fr-CA"/>
            </a:p>
          </p:txBody>
        </p:sp>
        <p:sp>
          <p:nvSpPr>
            <p:cNvPr id="10" name="Line 7"/>
            <p:cNvSpPr>
              <a:spLocks noChangeShapeType="1"/>
            </p:cNvSpPr>
            <p:nvPr/>
          </p:nvSpPr>
          <p:spPr bwMode="auto">
            <a:xfrm>
              <a:off x="2964" y="1200"/>
              <a:ext cx="0" cy="1824"/>
            </a:xfrm>
            <a:prstGeom prst="line">
              <a:avLst/>
            </a:prstGeom>
            <a:noFill/>
            <a:ln w="25400">
              <a:solidFill>
                <a:schemeClr val="tx1"/>
              </a:solidFill>
              <a:round/>
              <a:headEnd/>
              <a:tailEnd/>
            </a:ln>
          </p:spPr>
          <p:txBody>
            <a:bodyPr>
              <a:prstTxWarp prst="textNoShape">
                <a:avLst/>
              </a:prstTxWarp>
            </a:bodyPr>
            <a:lstStyle/>
            <a:p>
              <a:endParaRPr lang="fr-CA"/>
            </a:p>
          </p:txBody>
        </p:sp>
        <p:sp>
          <p:nvSpPr>
            <p:cNvPr id="11" name="Line 8"/>
            <p:cNvSpPr>
              <a:spLocks noChangeShapeType="1"/>
            </p:cNvSpPr>
            <p:nvPr/>
          </p:nvSpPr>
          <p:spPr bwMode="auto">
            <a:xfrm>
              <a:off x="3396" y="1200"/>
              <a:ext cx="0" cy="1824"/>
            </a:xfrm>
            <a:prstGeom prst="line">
              <a:avLst/>
            </a:prstGeom>
            <a:noFill/>
            <a:ln w="25400">
              <a:solidFill>
                <a:schemeClr val="tx1"/>
              </a:solidFill>
              <a:round/>
              <a:headEnd/>
              <a:tailEnd/>
            </a:ln>
          </p:spPr>
          <p:txBody>
            <a:bodyPr>
              <a:prstTxWarp prst="textNoShape">
                <a:avLst/>
              </a:prstTxWarp>
            </a:bodyPr>
            <a:lstStyle/>
            <a:p>
              <a:endParaRPr lang="fr-CA"/>
            </a:p>
          </p:txBody>
        </p:sp>
        <p:sp>
          <p:nvSpPr>
            <p:cNvPr id="12" name="Line 9"/>
            <p:cNvSpPr>
              <a:spLocks noChangeShapeType="1"/>
            </p:cNvSpPr>
            <p:nvPr/>
          </p:nvSpPr>
          <p:spPr bwMode="auto">
            <a:xfrm>
              <a:off x="3828" y="1200"/>
              <a:ext cx="0" cy="1824"/>
            </a:xfrm>
            <a:prstGeom prst="line">
              <a:avLst/>
            </a:prstGeom>
            <a:noFill/>
            <a:ln w="25400">
              <a:solidFill>
                <a:schemeClr val="tx1"/>
              </a:solidFill>
              <a:round/>
              <a:headEnd/>
              <a:tailEnd/>
            </a:ln>
          </p:spPr>
          <p:txBody>
            <a:bodyPr>
              <a:prstTxWarp prst="textNoShape">
                <a:avLst/>
              </a:prstTxWarp>
            </a:bodyPr>
            <a:lstStyle/>
            <a:p>
              <a:endParaRPr lang="fr-CA"/>
            </a:p>
          </p:txBody>
        </p:sp>
        <p:sp>
          <p:nvSpPr>
            <p:cNvPr id="13" name="Line 10"/>
            <p:cNvSpPr>
              <a:spLocks noChangeShapeType="1"/>
            </p:cNvSpPr>
            <p:nvPr/>
          </p:nvSpPr>
          <p:spPr bwMode="auto">
            <a:xfrm>
              <a:off x="4260" y="1200"/>
              <a:ext cx="0" cy="1824"/>
            </a:xfrm>
            <a:prstGeom prst="line">
              <a:avLst/>
            </a:prstGeom>
            <a:noFill/>
            <a:ln w="25400">
              <a:solidFill>
                <a:schemeClr val="tx1"/>
              </a:solidFill>
              <a:round/>
              <a:headEnd/>
              <a:tailEnd/>
            </a:ln>
          </p:spPr>
          <p:txBody>
            <a:bodyPr>
              <a:prstTxWarp prst="textNoShape">
                <a:avLst/>
              </a:prstTxWarp>
            </a:bodyPr>
            <a:lstStyle/>
            <a:p>
              <a:endParaRPr lang="fr-CA"/>
            </a:p>
          </p:txBody>
        </p:sp>
        <p:sp>
          <p:nvSpPr>
            <p:cNvPr id="14" name="Line 11"/>
            <p:cNvSpPr>
              <a:spLocks noChangeShapeType="1"/>
            </p:cNvSpPr>
            <p:nvPr/>
          </p:nvSpPr>
          <p:spPr bwMode="auto">
            <a:xfrm>
              <a:off x="4692" y="1200"/>
              <a:ext cx="0" cy="1824"/>
            </a:xfrm>
            <a:prstGeom prst="line">
              <a:avLst/>
            </a:prstGeom>
            <a:noFill/>
            <a:ln w="25400">
              <a:solidFill>
                <a:schemeClr val="tx1"/>
              </a:solidFill>
              <a:round/>
              <a:headEnd/>
              <a:tailEnd/>
            </a:ln>
          </p:spPr>
          <p:txBody>
            <a:bodyPr>
              <a:prstTxWarp prst="textNoShape">
                <a:avLst/>
              </a:prstTxWarp>
            </a:bodyPr>
            <a:lstStyle/>
            <a:p>
              <a:endParaRPr lang="fr-CA"/>
            </a:p>
          </p:txBody>
        </p:sp>
        <p:sp>
          <p:nvSpPr>
            <p:cNvPr id="15" name="Line 12"/>
            <p:cNvSpPr>
              <a:spLocks noChangeShapeType="1"/>
            </p:cNvSpPr>
            <p:nvPr/>
          </p:nvSpPr>
          <p:spPr bwMode="auto">
            <a:xfrm>
              <a:off x="948" y="1728"/>
              <a:ext cx="3984" cy="0"/>
            </a:xfrm>
            <a:prstGeom prst="line">
              <a:avLst/>
            </a:prstGeom>
            <a:noFill/>
            <a:ln w="25400">
              <a:solidFill>
                <a:schemeClr val="tx1"/>
              </a:solidFill>
              <a:round/>
              <a:headEnd/>
              <a:tailEnd/>
            </a:ln>
          </p:spPr>
          <p:txBody>
            <a:bodyPr>
              <a:prstTxWarp prst="textNoShape">
                <a:avLst/>
              </a:prstTxWarp>
            </a:bodyPr>
            <a:lstStyle/>
            <a:p>
              <a:endParaRPr lang="fr-CA"/>
            </a:p>
          </p:txBody>
        </p:sp>
        <p:sp>
          <p:nvSpPr>
            <p:cNvPr id="16" name="Line 13"/>
            <p:cNvSpPr>
              <a:spLocks noChangeShapeType="1"/>
            </p:cNvSpPr>
            <p:nvPr/>
          </p:nvSpPr>
          <p:spPr bwMode="auto">
            <a:xfrm>
              <a:off x="948" y="2160"/>
              <a:ext cx="3984" cy="0"/>
            </a:xfrm>
            <a:prstGeom prst="line">
              <a:avLst/>
            </a:prstGeom>
            <a:noFill/>
            <a:ln w="25400">
              <a:solidFill>
                <a:schemeClr val="tx1"/>
              </a:solidFill>
              <a:round/>
              <a:headEnd/>
              <a:tailEnd/>
            </a:ln>
          </p:spPr>
          <p:txBody>
            <a:bodyPr>
              <a:prstTxWarp prst="textNoShape">
                <a:avLst/>
              </a:prstTxWarp>
            </a:bodyPr>
            <a:lstStyle/>
            <a:p>
              <a:endParaRPr lang="fr-CA"/>
            </a:p>
          </p:txBody>
        </p:sp>
        <p:sp>
          <p:nvSpPr>
            <p:cNvPr id="17" name="Line 14"/>
            <p:cNvSpPr>
              <a:spLocks noChangeShapeType="1"/>
            </p:cNvSpPr>
            <p:nvPr/>
          </p:nvSpPr>
          <p:spPr bwMode="auto">
            <a:xfrm>
              <a:off x="996" y="2592"/>
              <a:ext cx="3984" cy="0"/>
            </a:xfrm>
            <a:prstGeom prst="line">
              <a:avLst/>
            </a:prstGeom>
            <a:noFill/>
            <a:ln w="25400">
              <a:solidFill>
                <a:schemeClr val="tx1"/>
              </a:solidFill>
              <a:round/>
              <a:headEnd/>
              <a:tailEnd/>
            </a:ln>
          </p:spPr>
          <p:txBody>
            <a:bodyPr>
              <a:prstTxWarp prst="textNoShape">
                <a:avLst/>
              </a:prstTxWarp>
            </a:bodyPr>
            <a:lstStyle/>
            <a:p>
              <a:endParaRPr lang="fr-CA"/>
            </a:p>
          </p:txBody>
        </p:sp>
        <p:sp>
          <p:nvSpPr>
            <p:cNvPr id="18" name="Text Box 15"/>
            <p:cNvSpPr txBox="1">
              <a:spLocks noChangeArrowheads="1"/>
            </p:cNvSpPr>
            <p:nvPr/>
          </p:nvSpPr>
          <p:spPr bwMode="auto">
            <a:xfrm>
              <a:off x="481" y="1584"/>
              <a:ext cx="523" cy="231"/>
            </a:xfrm>
            <a:prstGeom prst="rect">
              <a:avLst/>
            </a:prstGeom>
            <a:noFill/>
            <a:ln w="12700">
              <a:noFill/>
              <a:miter lim="800000"/>
              <a:headEnd/>
              <a:tailEnd/>
            </a:ln>
          </p:spPr>
          <p:txBody>
            <a:bodyPr wrap="none">
              <a:prstTxWarp prst="textNoShape">
                <a:avLst/>
              </a:prstTxWarp>
              <a:spAutoFit/>
            </a:bodyPr>
            <a:lstStyle/>
            <a:p>
              <a:pPr algn="ctr"/>
              <a:r>
                <a:rPr lang="en-US">
                  <a:latin typeface="Times New Roman" charset="0"/>
                </a:rPr>
                <a:t>52</a:t>
              </a:r>
              <a:r>
                <a:rPr lang="en-US" baseline="30000">
                  <a:latin typeface="Times New Roman" charset="0"/>
                </a:rPr>
                <a:t>e</a:t>
              </a:r>
              <a:r>
                <a:rPr lang="en-US">
                  <a:latin typeface="Times New Roman" charset="0"/>
                </a:rPr>
                <a:t> rue</a:t>
              </a:r>
            </a:p>
          </p:txBody>
        </p:sp>
        <p:sp>
          <p:nvSpPr>
            <p:cNvPr id="19" name="Text Box 16"/>
            <p:cNvSpPr txBox="1">
              <a:spLocks noChangeArrowheads="1"/>
            </p:cNvSpPr>
            <p:nvPr/>
          </p:nvSpPr>
          <p:spPr bwMode="auto">
            <a:xfrm>
              <a:off x="450" y="2016"/>
              <a:ext cx="523" cy="231"/>
            </a:xfrm>
            <a:prstGeom prst="rect">
              <a:avLst/>
            </a:prstGeom>
            <a:noFill/>
            <a:ln w="12700">
              <a:noFill/>
              <a:miter lim="800000"/>
              <a:headEnd/>
              <a:tailEnd/>
            </a:ln>
          </p:spPr>
          <p:txBody>
            <a:bodyPr wrap="none">
              <a:prstTxWarp prst="textNoShape">
                <a:avLst/>
              </a:prstTxWarp>
              <a:spAutoFit/>
            </a:bodyPr>
            <a:lstStyle/>
            <a:p>
              <a:pPr algn="ctr"/>
              <a:r>
                <a:rPr lang="en-US">
                  <a:latin typeface="Times New Roman" charset="0"/>
                </a:rPr>
                <a:t>51</a:t>
              </a:r>
              <a:r>
                <a:rPr lang="en-US" baseline="30000">
                  <a:latin typeface="Times New Roman" charset="0"/>
                </a:rPr>
                <a:t>e</a:t>
              </a:r>
              <a:r>
                <a:rPr lang="en-US">
                  <a:latin typeface="Times New Roman" charset="0"/>
                </a:rPr>
                <a:t> rue</a:t>
              </a:r>
            </a:p>
          </p:txBody>
        </p:sp>
        <p:sp>
          <p:nvSpPr>
            <p:cNvPr id="20" name="Text Box 17"/>
            <p:cNvSpPr txBox="1">
              <a:spLocks noChangeArrowheads="1"/>
            </p:cNvSpPr>
            <p:nvPr/>
          </p:nvSpPr>
          <p:spPr bwMode="auto">
            <a:xfrm>
              <a:off x="498" y="2448"/>
              <a:ext cx="523" cy="231"/>
            </a:xfrm>
            <a:prstGeom prst="rect">
              <a:avLst/>
            </a:prstGeom>
            <a:noFill/>
            <a:ln w="12700">
              <a:noFill/>
              <a:miter lim="800000"/>
              <a:headEnd/>
              <a:tailEnd/>
            </a:ln>
          </p:spPr>
          <p:txBody>
            <a:bodyPr wrap="none">
              <a:prstTxWarp prst="textNoShape">
                <a:avLst/>
              </a:prstTxWarp>
              <a:spAutoFit/>
            </a:bodyPr>
            <a:lstStyle/>
            <a:p>
              <a:pPr algn="ctr"/>
              <a:r>
                <a:rPr lang="en-US">
                  <a:latin typeface="Times New Roman" charset="0"/>
                </a:rPr>
                <a:t>50</a:t>
              </a:r>
              <a:r>
                <a:rPr lang="en-US" baseline="30000">
                  <a:latin typeface="Times New Roman" charset="0"/>
                </a:rPr>
                <a:t>e</a:t>
              </a:r>
              <a:r>
                <a:rPr lang="en-US">
                  <a:latin typeface="Times New Roman" charset="0"/>
                </a:rPr>
                <a:t> rue</a:t>
              </a:r>
            </a:p>
          </p:txBody>
        </p:sp>
        <p:sp>
          <p:nvSpPr>
            <p:cNvPr id="21" name="Text Box 18"/>
            <p:cNvSpPr txBox="1">
              <a:spLocks noChangeArrowheads="1"/>
            </p:cNvSpPr>
            <p:nvPr/>
          </p:nvSpPr>
          <p:spPr bwMode="auto">
            <a:xfrm rot="5400000">
              <a:off x="1095" y="3007"/>
              <a:ext cx="493" cy="212"/>
            </a:xfrm>
            <a:prstGeom prst="rect">
              <a:avLst/>
            </a:prstGeom>
            <a:noFill/>
            <a:ln w="12700">
              <a:noFill/>
              <a:miter lim="800000"/>
              <a:headEnd/>
              <a:tailEnd/>
            </a:ln>
          </p:spPr>
          <p:txBody>
            <a:bodyPr wrap="none">
              <a:prstTxWarp prst="textNoShape">
                <a:avLst/>
              </a:prstTxWarp>
              <a:spAutoFit/>
            </a:bodyPr>
            <a:lstStyle/>
            <a:p>
              <a:pPr algn="ctr"/>
              <a:r>
                <a:rPr lang="en-US" sz="1600">
                  <a:latin typeface="Times New Roman" charset="0"/>
                </a:rPr>
                <a:t>10</a:t>
              </a:r>
              <a:r>
                <a:rPr lang="en-US" sz="1600" baseline="30000">
                  <a:latin typeface="Times New Roman" charset="0"/>
                </a:rPr>
                <a:t>e</a:t>
              </a:r>
              <a:r>
                <a:rPr lang="en-US" sz="1600">
                  <a:latin typeface="Times New Roman" charset="0"/>
                </a:rPr>
                <a:t> ave</a:t>
              </a:r>
            </a:p>
          </p:txBody>
        </p:sp>
        <p:sp>
          <p:nvSpPr>
            <p:cNvPr id="22" name="Text Box 19"/>
            <p:cNvSpPr txBox="1">
              <a:spLocks noChangeArrowheads="1"/>
            </p:cNvSpPr>
            <p:nvPr/>
          </p:nvSpPr>
          <p:spPr bwMode="auto">
            <a:xfrm rot="5400000">
              <a:off x="1607" y="3023"/>
              <a:ext cx="429" cy="212"/>
            </a:xfrm>
            <a:prstGeom prst="rect">
              <a:avLst/>
            </a:prstGeom>
            <a:noFill/>
            <a:ln w="12700">
              <a:noFill/>
              <a:miter lim="800000"/>
              <a:headEnd/>
              <a:tailEnd/>
            </a:ln>
          </p:spPr>
          <p:txBody>
            <a:bodyPr wrap="none">
              <a:prstTxWarp prst="textNoShape">
                <a:avLst/>
              </a:prstTxWarp>
              <a:spAutoFit/>
            </a:bodyPr>
            <a:lstStyle/>
            <a:p>
              <a:pPr algn="ctr"/>
              <a:r>
                <a:rPr lang="en-US" sz="1600">
                  <a:latin typeface="Times New Roman" charset="0"/>
                </a:rPr>
                <a:t>9</a:t>
              </a:r>
              <a:r>
                <a:rPr lang="en-US" sz="1600" baseline="30000">
                  <a:latin typeface="Times New Roman" charset="0"/>
                </a:rPr>
                <a:t>e</a:t>
              </a:r>
              <a:r>
                <a:rPr lang="en-US" sz="1600">
                  <a:latin typeface="Times New Roman" charset="0"/>
                </a:rPr>
                <a:t> ave</a:t>
              </a:r>
            </a:p>
          </p:txBody>
        </p:sp>
        <p:sp>
          <p:nvSpPr>
            <p:cNvPr id="23" name="Text Box 20"/>
            <p:cNvSpPr txBox="1">
              <a:spLocks noChangeArrowheads="1"/>
            </p:cNvSpPr>
            <p:nvPr/>
          </p:nvSpPr>
          <p:spPr bwMode="auto">
            <a:xfrm rot="5400000">
              <a:off x="2055" y="3055"/>
              <a:ext cx="429" cy="212"/>
            </a:xfrm>
            <a:prstGeom prst="rect">
              <a:avLst/>
            </a:prstGeom>
            <a:noFill/>
            <a:ln w="12700">
              <a:noFill/>
              <a:miter lim="800000"/>
              <a:headEnd/>
              <a:tailEnd/>
            </a:ln>
          </p:spPr>
          <p:txBody>
            <a:bodyPr wrap="none">
              <a:prstTxWarp prst="textNoShape">
                <a:avLst/>
              </a:prstTxWarp>
              <a:spAutoFit/>
            </a:bodyPr>
            <a:lstStyle/>
            <a:p>
              <a:pPr algn="ctr"/>
              <a:r>
                <a:rPr lang="en-US" sz="1600">
                  <a:latin typeface="Times New Roman" charset="0"/>
                </a:rPr>
                <a:t>8</a:t>
              </a:r>
              <a:r>
                <a:rPr lang="en-US" sz="1600" baseline="30000">
                  <a:latin typeface="Times New Roman" charset="0"/>
                </a:rPr>
                <a:t>e</a:t>
              </a:r>
              <a:r>
                <a:rPr lang="en-US" sz="1600">
                  <a:latin typeface="Times New Roman" charset="0"/>
                </a:rPr>
                <a:t> ave</a:t>
              </a:r>
            </a:p>
          </p:txBody>
        </p:sp>
        <p:sp>
          <p:nvSpPr>
            <p:cNvPr id="24" name="Text Box 21"/>
            <p:cNvSpPr txBox="1">
              <a:spLocks noChangeArrowheads="1"/>
            </p:cNvSpPr>
            <p:nvPr/>
          </p:nvSpPr>
          <p:spPr bwMode="auto">
            <a:xfrm rot="5400000">
              <a:off x="2375" y="3071"/>
              <a:ext cx="429" cy="212"/>
            </a:xfrm>
            <a:prstGeom prst="rect">
              <a:avLst/>
            </a:prstGeom>
            <a:noFill/>
            <a:ln w="12700">
              <a:noFill/>
              <a:miter lim="800000"/>
              <a:headEnd/>
              <a:tailEnd/>
            </a:ln>
          </p:spPr>
          <p:txBody>
            <a:bodyPr wrap="none">
              <a:prstTxWarp prst="textNoShape">
                <a:avLst/>
              </a:prstTxWarp>
              <a:spAutoFit/>
            </a:bodyPr>
            <a:lstStyle/>
            <a:p>
              <a:pPr algn="ctr"/>
              <a:r>
                <a:rPr lang="en-US" sz="1600">
                  <a:latin typeface="Times New Roman" charset="0"/>
                </a:rPr>
                <a:t>7</a:t>
              </a:r>
              <a:r>
                <a:rPr lang="en-US" sz="1600" baseline="30000">
                  <a:latin typeface="Times New Roman" charset="0"/>
                </a:rPr>
                <a:t>e</a:t>
              </a:r>
              <a:r>
                <a:rPr lang="en-US" sz="1600">
                  <a:latin typeface="Times New Roman" charset="0"/>
                </a:rPr>
                <a:t> ave</a:t>
              </a:r>
            </a:p>
          </p:txBody>
        </p:sp>
        <p:sp>
          <p:nvSpPr>
            <p:cNvPr id="25" name="Text Box 22"/>
            <p:cNvSpPr txBox="1">
              <a:spLocks noChangeArrowheads="1"/>
            </p:cNvSpPr>
            <p:nvPr/>
          </p:nvSpPr>
          <p:spPr bwMode="auto">
            <a:xfrm rot="5400000">
              <a:off x="2855" y="3071"/>
              <a:ext cx="429" cy="212"/>
            </a:xfrm>
            <a:prstGeom prst="rect">
              <a:avLst/>
            </a:prstGeom>
            <a:noFill/>
            <a:ln w="12700">
              <a:noFill/>
              <a:miter lim="800000"/>
              <a:headEnd/>
              <a:tailEnd/>
            </a:ln>
          </p:spPr>
          <p:txBody>
            <a:bodyPr wrap="none">
              <a:prstTxWarp prst="textNoShape">
                <a:avLst/>
              </a:prstTxWarp>
              <a:spAutoFit/>
            </a:bodyPr>
            <a:lstStyle/>
            <a:p>
              <a:pPr algn="ctr"/>
              <a:r>
                <a:rPr lang="en-US" sz="1600">
                  <a:latin typeface="Times New Roman" charset="0"/>
                </a:rPr>
                <a:t>6</a:t>
              </a:r>
              <a:r>
                <a:rPr lang="en-US" sz="1600" baseline="30000">
                  <a:latin typeface="Times New Roman" charset="0"/>
                </a:rPr>
                <a:t>e</a:t>
              </a:r>
              <a:r>
                <a:rPr lang="en-US" sz="1600">
                  <a:latin typeface="Times New Roman" charset="0"/>
                </a:rPr>
                <a:t> ave</a:t>
              </a:r>
            </a:p>
          </p:txBody>
        </p:sp>
        <p:sp>
          <p:nvSpPr>
            <p:cNvPr id="26" name="Text Box 23"/>
            <p:cNvSpPr txBox="1">
              <a:spLocks noChangeArrowheads="1"/>
            </p:cNvSpPr>
            <p:nvPr/>
          </p:nvSpPr>
          <p:spPr bwMode="auto">
            <a:xfrm rot="5400000">
              <a:off x="3287" y="3071"/>
              <a:ext cx="429" cy="212"/>
            </a:xfrm>
            <a:prstGeom prst="rect">
              <a:avLst/>
            </a:prstGeom>
            <a:noFill/>
            <a:ln w="12700">
              <a:noFill/>
              <a:miter lim="800000"/>
              <a:headEnd/>
              <a:tailEnd/>
            </a:ln>
          </p:spPr>
          <p:txBody>
            <a:bodyPr wrap="none">
              <a:prstTxWarp prst="textNoShape">
                <a:avLst/>
              </a:prstTxWarp>
              <a:spAutoFit/>
            </a:bodyPr>
            <a:lstStyle/>
            <a:p>
              <a:pPr algn="ctr"/>
              <a:r>
                <a:rPr lang="en-US" sz="1600">
                  <a:latin typeface="Times New Roman" charset="0"/>
                </a:rPr>
                <a:t>5</a:t>
              </a:r>
              <a:r>
                <a:rPr lang="en-US" sz="1600" baseline="30000">
                  <a:latin typeface="Times New Roman" charset="0"/>
                </a:rPr>
                <a:t>e</a:t>
              </a:r>
              <a:r>
                <a:rPr lang="en-US" sz="1600">
                  <a:latin typeface="Times New Roman" charset="0"/>
                </a:rPr>
                <a:t> ave</a:t>
              </a:r>
            </a:p>
          </p:txBody>
        </p:sp>
        <p:sp>
          <p:nvSpPr>
            <p:cNvPr id="27" name="Text Box 24"/>
            <p:cNvSpPr txBox="1">
              <a:spLocks noChangeArrowheads="1"/>
            </p:cNvSpPr>
            <p:nvPr/>
          </p:nvSpPr>
          <p:spPr bwMode="auto">
            <a:xfrm rot="5400000">
              <a:off x="3719" y="3071"/>
              <a:ext cx="429" cy="212"/>
            </a:xfrm>
            <a:prstGeom prst="rect">
              <a:avLst/>
            </a:prstGeom>
            <a:noFill/>
            <a:ln w="12700">
              <a:noFill/>
              <a:miter lim="800000"/>
              <a:headEnd/>
              <a:tailEnd/>
            </a:ln>
          </p:spPr>
          <p:txBody>
            <a:bodyPr wrap="none">
              <a:prstTxWarp prst="textNoShape">
                <a:avLst/>
              </a:prstTxWarp>
              <a:spAutoFit/>
            </a:bodyPr>
            <a:lstStyle/>
            <a:p>
              <a:pPr algn="ctr"/>
              <a:r>
                <a:rPr lang="en-US" sz="1600">
                  <a:latin typeface="Times New Roman" charset="0"/>
                </a:rPr>
                <a:t>4</a:t>
              </a:r>
              <a:r>
                <a:rPr lang="en-US" sz="1600" baseline="30000">
                  <a:latin typeface="Times New Roman" charset="0"/>
                </a:rPr>
                <a:t>e</a:t>
              </a:r>
              <a:r>
                <a:rPr lang="en-US" sz="1600">
                  <a:latin typeface="Times New Roman" charset="0"/>
                </a:rPr>
                <a:t> ave</a:t>
              </a:r>
            </a:p>
          </p:txBody>
        </p:sp>
        <p:sp>
          <p:nvSpPr>
            <p:cNvPr id="28" name="Text Box 25"/>
            <p:cNvSpPr txBox="1">
              <a:spLocks noChangeArrowheads="1"/>
            </p:cNvSpPr>
            <p:nvPr/>
          </p:nvSpPr>
          <p:spPr bwMode="auto">
            <a:xfrm rot="5400000">
              <a:off x="4133" y="3069"/>
              <a:ext cx="464" cy="212"/>
            </a:xfrm>
            <a:prstGeom prst="rect">
              <a:avLst/>
            </a:prstGeom>
            <a:noFill/>
            <a:ln w="12700">
              <a:noFill/>
              <a:miter lim="800000"/>
              <a:headEnd/>
              <a:tailEnd/>
            </a:ln>
          </p:spPr>
          <p:txBody>
            <a:bodyPr wrap="none">
              <a:prstTxWarp prst="textNoShape">
                <a:avLst/>
              </a:prstTxWarp>
              <a:spAutoFit/>
            </a:bodyPr>
            <a:lstStyle/>
            <a:p>
              <a:pPr algn="ctr"/>
              <a:r>
                <a:rPr lang="en-US" sz="1600">
                  <a:latin typeface="Times New Roman" charset="0"/>
                </a:rPr>
                <a:t>3</a:t>
              </a:r>
              <a:r>
                <a:rPr lang="en-US" sz="1600" baseline="30000">
                  <a:latin typeface="Times New Roman" charset="0"/>
                </a:rPr>
                <a:t>e</a:t>
              </a:r>
              <a:r>
                <a:rPr lang="en-US" sz="1600">
                  <a:latin typeface="Times New Roman" charset="0"/>
                </a:rPr>
                <a:t> Ave</a:t>
              </a:r>
            </a:p>
          </p:txBody>
        </p:sp>
        <p:sp>
          <p:nvSpPr>
            <p:cNvPr id="29" name="Text Box 26"/>
            <p:cNvSpPr txBox="1">
              <a:spLocks noChangeArrowheads="1"/>
            </p:cNvSpPr>
            <p:nvPr/>
          </p:nvSpPr>
          <p:spPr bwMode="auto">
            <a:xfrm rot="5400000">
              <a:off x="4633" y="3071"/>
              <a:ext cx="429" cy="212"/>
            </a:xfrm>
            <a:prstGeom prst="rect">
              <a:avLst/>
            </a:prstGeom>
            <a:noFill/>
            <a:ln w="12700">
              <a:noFill/>
              <a:miter lim="800000"/>
              <a:headEnd/>
              <a:tailEnd/>
            </a:ln>
          </p:spPr>
          <p:txBody>
            <a:bodyPr wrap="none">
              <a:prstTxWarp prst="textNoShape">
                <a:avLst/>
              </a:prstTxWarp>
              <a:spAutoFit/>
            </a:bodyPr>
            <a:lstStyle/>
            <a:p>
              <a:pPr algn="ctr"/>
              <a:r>
                <a:rPr lang="en-US" sz="1600">
                  <a:latin typeface="Times New Roman" charset="0"/>
                </a:rPr>
                <a:t>2</a:t>
              </a:r>
              <a:r>
                <a:rPr lang="en-US" sz="1600" baseline="30000">
                  <a:latin typeface="Times New Roman" charset="0"/>
                </a:rPr>
                <a:t>e</a:t>
              </a:r>
              <a:r>
                <a:rPr lang="en-US" sz="1600">
                  <a:latin typeface="Times New Roman" charset="0"/>
                </a:rPr>
                <a:t> ave</a:t>
              </a:r>
            </a:p>
          </p:txBody>
        </p:sp>
        <p:sp>
          <p:nvSpPr>
            <p:cNvPr id="30" name="Text Box 27"/>
            <p:cNvSpPr txBox="1">
              <a:spLocks noChangeArrowheads="1"/>
            </p:cNvSpPr>
            <p:nvPr/>
          </p:nvSpPr>
          <p:spPr bwMode="auto">
            <a:xfrm>
              <a:off x="1476" y="2352"/>
              <a:ext cx="223" cy="288"/>
            </a:xfrm>
            <a:prstGeom prst="rect">
              <a:avLst/>
            </a:prstGeom>
            <a:noFill/>
            <a:ln w="12700">
              <a:noFill/>
              <a:miter lim="800000"/>
              <a:headEnd/>
              <a:tailEnd/>
            </a:ln>
          </p:spPr>
          <p:txBody>
            <a:bodyPr wrap="none">
              <a:prstTxWarp prst="textNoShape">
                <a:avLst/>
              </a:prstTxWarp>
              <a:spAutoFit/>
            </a:bodyPr>
            <a:lstStyle/>
            <a:p>
              <a:pPr algn="ctr"/>
              <a:r>
                <a:rPr lang="en-US" sz="2400">
                  <a:solidFill>
                    <a:srgbClr val="008000"/>
                  </a:solidFill>
                  <a:latin typeface="Times New Roman" charset="0"/>
                </a:rPr>
                <a:t>S</a:t>
              </a:r>
            </a:p>
          </p:txBody>
        </p:sp>
        <p:sp>
          <p:nvSpPr>
            <p:cNvPr id="31" name="Text Box 28"/>
            <p:cNvSpPr txBox="1">
              <a:spLocks noChangeArrowheads="1"/>
            </p:cNvSpPr>
            <p:nvPr/>
          </p:nvSpPr>
          <p:spPr bwMode="auto">
            <a:xfrm>
              <a:off x="4212" y="1920"/>
              <a:ext cx="288" cy="288"/>
            </a:xfrm>
            <a:prstGeom prst="rect">
              <a:avLst/>
            </a:prstGeom>
            <a:noFill/>
            <a:ln w="12700">
              <a:noFill/>
              <a:miter lim="800000"/>
              <a:headEnd/>
              <a:tailEnd/>
            </a:ln>
          </p:spPr>
          <p:txBody>
            <a:bodyPr>
              <a:prstTxWarp prst="textNoShape">
                <a:avLst/>
              </a:prstTxWarp>
              <a:spAutoFit/>
            </a:bodyPr>
            <a:lstStyle/>
            <a:p>
              <a:pPr algn="ctr"/>
              <a:r>
                <a:rPr lang="en-US" sz="2400">
                  <a:solidFill>
                    <a:srgbClr val="FF0000"/>
                  </a:solidFill>
                  <a:latin typeface="Times New Roman" charset="0"/>
                </a:rPr>
                <a:t>G</a:t>
              </a:r>
            </a:p>
          </p:txBody>
        </p:sp>
        <p:sp>
          <p:nvSpPr>
            <p:cNvPr id="32" name="Line 29"/>
            <p:cNvSpPr>
              <a:spLocks noChangeShapeType="1"/>
            </p:cNvSpPr>
            <p:nvPr/>
          </p:nvSpPr>
          <p:spPr bwMode="auto">
            <a:xfrm>
              <a:off x="948" y="1344"/>
              <a:ext cx="3984" cy="0"/>
            </a:xfrm>
            <a:prstGeom prst="line">
              <a:avLst/>
            </a:prstGeom>
            <a:noFill/>
            <a:ln w="25400">
              <a:solidFill>
                <a:schemeClr val="tx1"/>
              </a:solidFill>
              <a:round/>
              <a:headEnd/>
              <a:tailEnd/>
            </a:ln>
          </p:spPr>
          <p:txBody>
            <a:bodyPr>
              <a:prstTxWarp prst="textNoShape">
                <a:avLst/>
              </a:prstTxWarp>
            </a:bodyPr>
            <a:lstStyle/>
            <a:p>
              <a:endParaRPr lang="fr-CA"/>
            </a:p>
          </p:txBody>
        </p:sp>
        <p:sp>
          <p:nvSpPr>
            <p:cNvPr id="33" name="Text Box 30"/>
            <p:cNvSpPr txBox="1">
              <a:spLocks noChangeArrowheads="1"/>
            </p:cNvSpPr>
            <p:nvPr/>
          </p:nvSpPr>
          <p:spPr bwMode="auto">
            <a:xfrm>
              <a:off x="445" y="1200"/>
              <a:ext cx="559" cy="231"/>
            </a:xfrm>
            <a:prstGeom prst="rect">
              <a:avLst/>
            </a:prstGeom>
            <a:noFill/>
            <a:ln w="12700">
              <a:noFill/>
              <a:miter lim="800000"/>
              <a:headEnd/>
              <a:tailEnd/>
            </a:ln>
          </p:spPr>
          <p:txBody>
            <a:bodyPr wrap="none">
              <a:prstTxWarp prst="textNoShape">
                <a:avLst/>
              </a:prstTxWarp>
              <a:spAutoFit/>
            </a:bodyPr>
            <a:lstStyle/>
            <a:p>
              <a:pPr algn="ctr"/>
              <a:r>
                <a:rPr lang="en-US">
                  <a:latin typeface="Times New Roman" charset="0"/>
                </a:rPr>
                <a:t>53</a:t>
              </a:r>
              <a:r>
                <a:rPr lang="en-US" baseline="30000">
                  <a:latin typeface="Times New Roman" charset="0"/>
                </a:rPr>
                <a:t>e</a:t>
              </a:r>
              <a:r>
                <a:rPr lang="en-US">
                  <a:latin typeface="Times New Roman" charset="0"/>
                </a:rPr>
                <a:t> rue </a:t>
              </a:r>
            </a:p>
          </p:txBody>
        </p:sp>
        <p:sp>
          <p:nvSpPr>
            <p:cNvPr id="34" name="Line 31"/>
            <p:cNvSpPr>
              <a:spLocks noChangeShapeType="1"/>
            </p:cNvSpPr>
            <p:nvPr/>
          </p:nvSpPr>
          <p:spPr bwMode="auto">
            <a:xfrm>
              <a:off x="1764" y="2064"/>
              <a:ext cx="240" cy="0"/>
            </a:xfrm>
            <a:prstGeom prst="line">
              <a:avLst/>
            </a:prstGeom>
            <a:noFill/>
            <a:ln w="25400">
              <a:solidFill>
                <a:srgbClr val="FF0000"/>
              </a:solidFill>
              <a:round/>
              <a:headEnd/>
              <a:tailEnd type="triangle" w="med" len="med"/>
            </a:ln>
          </p:spPr>
          <p:txBody>
            <a:bodyPr>
              <a:prstTxWarp prst="textNoShape">
                <a:avLst/>
              </a:prstTxWarp>
            </a:bodyPr>
            <a:lstStyle/>
            <a:p>
              <a:endParaRPr lang="fr-CA"/>
            </a:p>
          </p:txBody>
        </p:sp>
        <p:sp>
          <p:nvSpPr>
            <p:cNvPr id="35" name="Line 32"/>
            <p:cNvSpPr>
              <a:spLocks noChangeShapeType="1"/>
            </p:cNvSpPr>
            <p:nvPr/>
          </p:nvSpPr>
          <p:spPr bwMode="auto">
            <a:xfrm>
              <a:off x="2196" y="2064"/>
              <a:ext cx="240" cy="0"/>
            </a:xfrm>
            <a:prstGeom prst="line">
              <a:avLst/>
            </a:prstGeom>
            <a:noFill/>
            <a:ln w="25400">
              <a:solidFill>
                <a:srgbClr val="FF0000"/>
              </a:solidFill>
              <a:round/>
              <a:headEnd/>
              <a:tailEnd type="triangle" w="med" len="med"/>
            </a:ln>
          </p:spPr>
          <p:txBody>
            <a:bodyPr>
              <a:prstTxWarp prst="textNoShape">
                <a:avLst/>
              </a:prstTxWarp>
            </a:bodyPr>
            <a:lstStyle/>
            <a:p>
              <a:endParaRPr lang="fr-CA"/>
            </a:p>
          </p:txBody>
        </p:sp>
        <p:sp>
          <p:nvSpPr>
            <p:cNvPr id="36" name="Line 33"/>
            <p:cNvSpPr>
              <a:spLocks noChangeShapeType="1"/>
            </p:cNvSpPr>
            <p:nvPr/>
          </p:nvSpPr>
          <p:spPr bwMode="auto">
            <a:xfrm>
              <a:off x="2628" y="2064"/>
              <a:ext cx="240" cy="0"/>
            </a:xfrm>
            <a:prstGeom prst="line">
              <a:avLst/>
            </a:prstGeom>
            <a:noFill/>
            <a:ln w="25400">
              <a:solidFill>
                <a:srgbClr val="FF0000"/>
              </a:solidFill>
              <a:round/>
              <a:headEnd/>
              <a:tailEnd type="triangle" w="med" len="med"/>
            </a:ln>
          </p:spPr>
          <p:txBody>
            <a:bodyPr>
              <a:prstTxWarp prst="textNoShape">
                <a:avLst/>
              </a:prstTxWarp>
            </a:bodyPr>
            <a:lstStyle/>
            <a:p>
              <a:endParaRPr lang="fr-CA"/>
            </a:p>
          </p:txBody>
        </p:sp>
        <p:sp>
          <p:nvSpPr>
            <p:cNvPr id="37" name="Line 34"/>
            <p:cNvSpPr>
              <a:spLocks noChangeShapeType="1"/>
            </p:cNvSpPr>
            <p:nvPr/>
          </p:nvSpPr>
          <p:spPr bwMode="auto">
            <a:xfrm>
              <a:off x="3060" y="2064"/>
              <a:ext cx="240" cy="0"/>
            </a:xfrm>
            <a:prstGeom prst="line">
              <a:avLst/>
            </a:prstGeom>
            <a:noFill/>
            <a:ln w="25400">
              <a:solidFill>
                <a:srgbClr val="FF0000"/>
              </a:solidFill>
              <a:round/>
              <a:headEnd/>
              <a:tailEnd type="triangle" w="med" len="med"/>
            </a:ln>
          </p:spPr>
          <p:txBody>
            <a:bodyPr>
              <a:prstTxWarp prst="textNoShape">
                <a:avLst/>
              </a:prstTxWarp>
            </a:bodyPr>
            <a:lstStyle/>
            <a:p>
              <a:endParaRPr lang="fr-CA"/>
            </a:p>
          </p:txBody>
        </p:sp>
        <p:sp>
          <p:nvSpPr>
            <p:cNvPr id="38" name="Line 35"/>
            <p:cNvSpPr>
              <a:spLocks noChangeShapeType="1"/>
            </p:cNvSpPr>
            <p:nvPr/>
          </p:nvSpPr>
          <p:spPr bwMode="auto">
            <a:xfrm>
              <a:off x="3492" y="2064"/>
              <a:ext cx="240" cy="0"/>
            </a:xfrm>
            <a:prstGeom prst="line">
              <a:avLst/>
            </a:prstGeom>
            <a:noFill/>
            <a:ln w="25400">
              <a:solidFill>
                <a:srgbClr val="FF0000"/>
              </a:solidFill>
              <a:round/>
              <a:headEnd/>
              <a:tailEnd type="triangle" w="med" len="med"/>
            </a:ln>
          </p:spPr>
          <p:txBody>
            <a:bodyPr>
              <a:prstTxWarp prst="textNoShape">
                <a:avLst/>
              </a:prstTxWarp>
            </a:bodyPr>
            <a:lstStyle/>
            <a:p>
              <a:endParaRPr lang="fr-CA"/>
            </a:p>
          </p:txBody>
        </p:sp>
        <p:sp>
          <p:nvSpPr>
            <p:cNvPr id="39" name="Line 36"/>
            <p:cNvSpPr>
              <a:spLocks noChangeShapeType="1"/>
            </p:cNvSpPr>
            <p:nvPr/>
          </p:nvSpPr>
          <p:spPr bwMode="auto">
            <a:xfrm flipV="1">
              <a:off x="3924" y="2064"/>
              <a:ext cx="192" cy="0"/>
            </a:xfrm>
            <a:prstGeom prst="line">
              <a:avLst/>
            </a:prstGeom>
            <a:noFill/>
            <a:ln w="25400">
              <a:solidFill>
                <a:srgbClr val="FF0000"/>
              </a:solidFill>
              <a:round/>
              <a:headEnd/>
              <a:tailEnd type="triangle" w="med" len="med"/>
            </a:ln>
          </p:spPr>
          <p:txBody>
            <a:bodyPr>
              <a:prstTxWarp prst="textNoShape">
                <a:avLst/>
              </a:prstTxWarp>
            </a:bodyPr>
            <a:lstStyle/>
            <a:p>
              <a:endParaRPr lang="fr-CA"/>
            </a:p>
          </p:txBody>
        </p:sp>
        <p:sp>
          <p:nvSpPr>
            <p:cNvPr id="40" name="Line 37"/>
            <p:cNvSpPr>
              <a:spLocks noChangeShapeType="1"/>
            </p:cNvSpPr>
            <p:nvPr/>
          </p:nvSpPr>
          <p:spPr bwMode="auto">
            <a:xfrm flipV="1">
              <a:off x="1716" y="2208"/>
              <a:ext cx="0" cy="288"/>
            </a:xfrm>
            <a:prstGeom prst="line">
              <a:avLst/>
            </a:prstGeom>
            <a:noFill/>
            <a:ln w="25400">
              <a:solidFill>
                <a:srgbClr val="FF0000"/>
              </a:solidFill>
              <a:round/>
              <a:headEnd/>
              <a:tailEnd type="triangle" w="med" len="med"/>
            </a:ln>
          </p:spPr>
          <p:txBody>
            <a:bodyPr>
              <a:prstTxWarp prst="textNoShape">
                <a:avLst/>
              </a:prstTxWarp>
            </a:bodyPr>
            <a:lstStyle/>
            <a:p>
              <a:endParaRPr lang="fr-CA"/>
            </a:p>
          </p:txBody>
        </p:sp>
      </p:grpSp>
      <p:sp>
        <p:nvSpPr>
          <p:cNvPr id="45" name="Espace réservé de la date 44"/>
          <p:cNvSpPr>
            <a:spLocks noGrp="1"/>
          </p:cNvSpPr>
          <p:nvPr>
            <p:ph type="dt" sz="half" idx="10"/>
          </p:nvPr>
        </p:nvSpPr>
        <p:spPr/>
        <p:txBody>
          <a:bodyPr/>
          <a:lstStyle/>
          <a:p>
            <a:r>
              <a:rPr lang="fr-CA" smtClean="0"/>
              <a:t>IFT615</a:t>
            </a:r>
            <a:endParaRPr lang="fr-CA"/>
          </a:p>
        </p:txBody>
      </p:sp>
      <p:sp>
        <p:nvSpPr>
          <p:cNvPr id="46" name="Espace réservé du numéro de diapositive 45"/>
          <p:cNvSpPr>
            <a:spLocks noGrp="1"/>
          </p:cNvSpPr>
          <p:nvPr>
            <p:ph type="sldNum" sz="quarter" idx="12"/>
          </p:nvPr>
        </p:nvSpPr>
        <p:spPr/>
        <p:txBody>
          <a:bodyPr/>
          <a:lstStyle/>
          <a:p>
            <a:fld id="{6955B7EA-E0F1-9E45-AF6A-7A9BD82D9F1F}" type="slidenum">
              <a:rPr lang="fr-CA" smtClean="0"/>
              <a:pPr/>
              <a:t>11</a:t>
            </a:fld>
            <a:endParaRPr lang="fr-CA"/>
          </a:p>
        </p:txBody>
      </p:sp>
      <p:sp>
        <p:nvSpPr>
          <p:cNvPr id="47" name="Espace réservé du pied de page 46"/>
          <p:cNvSpPr>
            <a:spLocks noGrp="1"/>
          </p:cNvSpPr>
          <p:nvPr>
            <p:ph type="ftr" sz="quarter" idx="11"/>
          </p:nvPr>
        </p:nvSpPr>
        <p:spPr/>
        <p:txBody>
          <a:bodyPr/>
          <a:lstStyle/>
          <a:p>
            <a:r>
              <a:rPr lang="de-DE" dirty="0" smtClean="0"/>
              <a:t>Froduald Kabanza</a:t>
            </a:r>
            <a:endParaRPr lang="fr-CA"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CA" sz="3600" dirty="0" smtClean="0"/>
              <a:t>Exemple</a:t>
            </a:r>
            <a:r>
              <a:rPr lang="fr-FR" sz="3600" dirty="0" smtClean="0"/>
              <a:t> :</a:t>
            </a:r>
            <a:r>
              <a:rPr lang="fr-CA" sz="3600" dirty="0" smtClean="0"/>
              <a:t> trouver chemin dans une ville</a:t>
            </a:r>
            <a:endParaRPr lang="fr-CA" sz="3600" dirty="0"/>
          </a:p>
        </p:txBody>
      </p:sp>
      <p:sp>
        <p:nvSpPr>
          <p:cNvPr id="5" name="Rectangle 3"/>
          <p:cNvSpPr txBox="1">
            <a:spLocks noChangeArrowheads="1"/>
          </p:cNvSpPr>
          <p:nvPr/>
        </p:nvSpPr>
        <p:spPr bwMode="auto">
          <a:xfrm>
            <a:off x="609600" y="1447800"/>
            <a:ext cx="7772400" cy="4572000"/>
          </a:xfrm>
          <a:prstGeom prst="rect">
            <a:avLst/>
          </a:prstGeom>
          <a:noFill/>
          <a:ln w="12700">
            <a:noFill/>
            <a:miter lim="800000"/>
            <a:headEnd/>
            <a:tailEnd/>
          </a:ln>
        </p:spPr>
        <p:txBody>
          <a:bodyPr vert="horz" wrap="square" lIns="90487" tIns="44450" rIns="90487" bIns="44450" numCol="1" anchor="t" anchorCtr="0" compatLnSpc="1">
            <a:prstTxWarp prst="textNoShape">
              <a:avLst/>
            </a:prstTxWarp>
          </a:bodyPr>
          <a:lstStyle/>
          <a:p>
            <a:pPr marL="342900" marR="0" lvl="0" indent="-342900" algn="l" defTabSz="914400" rtl="0" eaLnBrk="0" fontAlgn="base" latinLnBrk="0" hangingPunct="0">
              <a:lnSpc>
                <a:spcPct val="130000"/>
              </a:lnSpc>
              <a:spcBef>
                <a:spcPct val="20000"/>
              </a:spcBef>
              <a:spcAft>
                <a:spcPct val="0"/>
              </a:spcAft>
              <a:buClr>
                <a:srgbClr val="0033CC"/>
              </a:buClr>
              <a:buSzPct val="85000"/>
              <a:buFont typeface="Monotype Sorts" charset="2"/>
              <a:buNone/>
              <a:tabLst/>
              <a:defRPr/>
            </a:pPr>
            <a:r>
              <a:rPr kumimoji="0" lang="en-US" altLang="ko-KR" sz="2000" b="0" i="0" u="none" strike="noStrike" kern="0" cap="none" spc="0" normalizeH="0" baseline="0" noProof="0" smtClean="0">
                <a:ln>
                  <a:noFill/>
                </a:ln>
                <a:solidFill>
                  <a:schemeClr val="tx1"/>
                </a:solidFill>
                <a:effectLst/>
                <a:uLnTx/>
                <a:uFillTx/>
                <a:latin typeface="+mn-lt"/>
                <a:ea typeface="굴림" charset="-127"/>
                <a:cs typeface="굴림" charset="-127"/>
              </a:rPr>
              <a:t> </a:t>
            </a:r>
            <a:endParaRPr kumimoji="0" lang="en-US" altLang="ko-KR" sz="2000" b="0" i="0" u="none" strike="noStrike" kern="0" cap="none" spc="0" normalizeH="0" baseline="0" noProof="0">
              <a:ln>
                <a:noFill/>
              </a:ln>
              <a:solidFill>
                <a:schemeClr val="tx1"/>
              </a:solidFill>
              <a:effectLst/>
              <a:uLnTx/>
              <a:uFillTx/>
              <a:latin typeface="+mn-lt"/>
              <a:ea typeface="굴림" charset="-127"/>
              <a:cs typeface="굴림" charset="-127"/>
            </a:endParaRPr>
          </a:p>
        </p:txBody>
      </p:sp>
      <p:sp>
        <p:nvSpPr>
          <p:cNvPr id="6" name="Rectangle 4"/>
          <p:cNvSpPr>
            <a:spLocks noChangeArrowheads="1"/>
          </p:cNvSpPr>
          <p:nvPr/>
        </p:nvSpPr>
        <p:spPr bwMode="auto">
          <a:xfrm>
            <a:off x="685800" y="1676400"/>
            <a:ext cx="7772400" cy="4343400"/>
          </a:xfrm>
          <a:prstGeom prst="rect">
            <a:avLst/>
          </a:prstGeom>
          <a:noFill/>
          <a:ln w="9525">
            <a:noFill/>
            <a:miter lim="800000"/>
            <a:headEnd/>
            <a:tailEnd/>
          </a:ln>
        </p:spPr>
        <p:txBody>
          <a:bodyPr>
            <a:prstTxWarp prst="textNoShape">
              <a:avLst/>
            </a:prstTxWarp>
          </a:bodyPr>
          <a:lstStyle/>
          <a:p>
            <a:pPr marL="342900" indent="-342900" eaLnBrk="1" latinLnBrk="1" hangingPunct="1">
              <a:spcBef>
                <a:spcPct val="20000"/>
              </a:spcBef>
            </a:pPr>
            <a:r>
              <a:rPr lang="en-US" altLang="ko-KR" sz="2800">
                <a:latin typeface="Times New Roman" charset="0"/>
                <a:ea typeface="굴림" charset="-127"/>
                <a:cs typeface="굴림" charset="-127"/>
                <a:sym typeface="Symbol" charset="2"/>
              </a:rPr>
              <a:t> </a:t>
            </a:r>
          </a:p>
        </p:txBody>
      </p:sp>
      <p:sp>
        <p:nvSpPr>
          <p:cNvPr id="7" name="Oval 5"/>
          <p:cNvSpPr>
            <a:spLocks noChangeArrowheads="1"/>
          </p:cNvSpPr>
          <p:nvPr/>
        </p:nvSpPr>
        <p:spPr bwMode="auto">
          <a:xfrm>
            <a:off x="6988811" y="2155825"/>
            <a:ext cx="457200" cy="381000"/>
          </a:xfrm>
          <a:prstGeom prst="ellipse">
            <a:avLst/>
          </a:prstGeom>
          <a:noFill/>
          <a:ln w="9525">
            <a:solidFill>
              <a:schemeClr val="tx1"/>
            </a:solidFill>
            <a:round/>
            <a:headEnd/>
            <a:tailEnd/>
          </a:ln>
        </p:spPr>
        <p:txBody>
          <a:bodyPr wrap="none" anchor="ctr">
            <a:prstTxWarp prst="textNoShape">
              <a:avLst/>
            </a:prstTxWarp>
          </a:bodyPr>
          <a:lstStyle/>
          <a:p>
            <a:endParaRPr lang="en-CA"/>
          </a:p>
        </p:txBody>
      </p:sp>
      <p:sp>
        <p:nvSpPr>
          <p:cNvPr id="8" name="Text Box 6"/>
          <p:cNvSpPr txBox="1">
            <a:spLocks noChangeArrowheads="1"/>
          </p:cNvSpPr>
          <p:nvPr/>
        </p:nvSpPr>
        <p:spPr bwMode="auto">
          <a:xfrm>
            <a:off x="6981122" y="2027324"/>
            <a:ext cx="472580" cy="461665"/>
          </a:xfrm>
          <a:prstGeom prst="rect">
            <a:avLst/>
          </a:prstGeom>
          <a:noFill/>
          <a:ln w="9525">
            <a:noFill/>
            <a:miter lim="800000"/>
            <a:headEnd/>
            <a:tailEnd/>
          </a:ln>
        </p:spPr>
        <p:txBody>
          <a:bodyPr wrap="none">
            <a:prstTxWarp prst="textNoShape">
              <a:avLst/>
            </a:prstTxWarp>
            <a:spAutoFit/>
          </a:bodyPr>
          <a:lstStyle/>
          <a:p>
            <a:pPr algn="ctr"/>
            <a:r>
              <a:rPr lang="fr-CA" sz="2400" i="1" dirty="0">
                <a:ea typeface="굴림" charset="-127"/>
                <a:cs typeface="굴림" charset="-127"/>
              </a:rPr>
              <a:t>n</a:t>
            </a:r>
            <a:r>
              <a:rPr lang="fr-CA" sz="2400" baseline="-25000" dirty="0" smtClean="0">
                <a:ea typeface="굴림" charset="-127"/>
                <a:cs typeface="굴림" charset="-127"/>
              </a:rPr>
              <a:t>0</a:t>
            </a:r>
            <a:endParaRPr lang="fr-CA" sz="2400" baseline="-25000" dirty="0">
              <a:ea typeface="굴림" charset="-127"/>
              <a:cs typeface="굴림" charset="-127"/>
            </a:endParaRPr>
          </a:p>
        </p:txBody>
      </p:sp>
      <p:sp>
        <p:nvSpPr>
          <p:cNvPr id="9" name="Oval 7"/>
          <p:cNvSpPr>
            <a:spLocks noChangeArrowheads="1"/>
          </p:cNvSpPr>
          <p:nvPr/>
        </p:nvSpPr>
        <p:spPr bwMode="auto">
          <a:xfrm>
            <a:off x="6052186" y="3249613"/>
            <a:ext cx="457200" cy="377825"/>
          </a:xfrm>
          <a:prstGeom prst="ellipse">
            <a:avLst/>
          </a:prstGeom>
          <a:noFill/>
          <a:ln w="9525">
            <a:solidFill>
              <a:schemeClr val="tx1"/>
            </a:solidFill>
            <a:round/>
            <a:headEnd/>
            <a:tailEnd/>
          </a:ln>
        </p:spPr>
        <p:txBody>
          <a:bodyPr wrap="none" anchor="ctr">
            <a:prstTxWarp prst="textNoShape">
              <a:avLst/>
            </a:prstTxWarp>
          </a:bodyPr>
          <a:lstStyle/>
          <a:p>
            <a:endParaRPr lang="en-CA"/>
          </a:p>
        </p:txBody>
      </p:sp>
      <p:sp>
        <p:nvSpPr>
          <p:cNvPr id="10" name="Text Box 8"/>
          <p:cNvSpPr txBox="1">
            <a:spLocks noChangeArrowheads="1"/>
          </p:cNvSpPr>
          <p:nvPr/>
        </p:nvSpPr>
        <p:spPr bwMode="auto">
          <a:xfrm>
            <a:off x="6066721" y="3168650"/>
            <a:ext cx="472580" cy="461665"/>
          </a:xfrm>
          <a:prstGeom prst="rect">
            <a:avLst/>
          </a:prstGeom>
          <a:noFill/>
          <a:ln w="9525">
            <a:noFill/>
            <a:miter lim="800000"/>
            <a:headEnd/>
            <a:tailEnd/>
          </a:ln>
        </p:spPr>
        <p:txBody>
          <a:bodyPr wrap="none">
            <a:prstTxWarp prst="textNoShape">
              <a:avLst/>
            </a:prstTxWarp>
            <a:spAutoFit/>
          </a:bodyPr>
          <a:lstStyle/>
          <a:p>
            <a:pPr algn="ctr"/>
            <a:r>
              <a:rPr lang="fr-CA" sz="2400" i="1" dirty="0">
                <a:ea typeface="굴림" charset="-127"/>
                <a:cs typeface="굴림" charset="-127"/>
              </a:rPr>
              <a:t>n</a:t>
            </a:r>
            <a:r>
              <a:rPr lang="fr-CA" sz="2400" baseline="-25000" dirty="0" smtClean="0">
                <a:ea typeface="굴림" charset="-127"/>
                <a:cs typeface="굴림" charset="-127"/>
              </a:rPr>
              <a:t>3</a:t>
            </a:r>
            <a:endParaRPr lang="fr-CA" sz="2400" baseline="-25000" dirty="0">
              <a:ea typeface="굴림" charset="-127"/>
              <a:cs typeface="굴림" charset="-127"/>
            </a:endParaRPr>
          </a:p>
        </p:txBody>
      </p:sp>
      <p:sp>
        <p:nvSpPr>
          <p:cNvPr id="11" name="Oval 9"/>
          <p:cNvSpPr>
            <a:spLocks noChangeArrowheads="1"/>
          </p:cNvSpPr>
          <p:nvPr/>
        </p:nvSpPr>
        <p:spPr bwMode="auto">
          <a:xfrm>
            <a:off x="7042786" y="3249613"/>
            <a:ext cx="457200" cy="377825"/>
          </a:xfrm>
          <a:prstGeom prst="ellipse">
            <a:avLst/>
          </a:prstGeom>
          <a:noFill/>
          <a:ln w="9525">
            <a:solidFill>
              <a:schemeClr val="tx1"/>
            </a:solidFill>
            <a:round/>
            <a:headEnd/>
            <a:tailEnd/>
          </a:ln>
        </p:spPr>
        <p:txBody>
          <a:bodyPr wrap="none" anchor="ctr">
            <a:prstTxWarp prst="textNoShape">
              <a:avLst/>
            </a:prstTxWarp>
          </a:bodyPr>
          <a:lstStyle/>
          <a:p>
            <a:endParaRPr lang="en-CA"/>
          </a:p>
        </p:txBody>
      </p:sp>
      <p:sp>
        <p:nvSpPr>
          <p:cNvPr id="12" name="Text Box 10"/>
          <p:cNvSpPr txBox="1">
            <a:spLocks noChangeArrowheads="1"/>
          </p:cNvSpPr>
          <p:nvPr/>
        </p:nvSpPr>
        <p:spPr bwMode="auto">
          <a:xfrm>
            <a:off x="7057321" y="3168650"/>
            <a:ext cx="472580" cy="461665"/>
          </a:xfrm>
          <a:prstGeom prst="rect">
            <a:avLst/>
          </a:prstGeom>
          <a:noFill/>
          <a:ln w="9525">
            <a:noFill/>
            <a:miter lim="800000"/>
            <a:headEnd/>
            <a:tailEnd/>
          </a:ln>
        </p:spPr>
        <p:txBody>
          <a:bodyPr wrap="none">
            <a:prstTxWarp prst="textNoShape">
              <a:avLst/>
            </a:prstTxWarp>
            <a:spAutoFit/>
          </a:bodyPr>
          <a:lstStyle/>
          <a:p>
            <a:pPr algn="ctr"/>
            <a:r>
              <a:rPr lang="fr-CA" sz="2400" i="1" dirty="0">
                <a:ea typeface="굴림" charset="-127"/>
                <a:cs typeface="굴림" charset="-127"/>
              </a:rPr>
              <a:t>n</a:t>
            </a:r>
            <a:r>
              <a:rPr lang="fr-CA" sz="2400" baseline="-25000" dirty="0" smtClean="0">
                <a:ea typeface="굴림" charset="-127"/>
                <a:cs typeface="굴림" charset="-127"/>
              </a:rPr>
              <a:t>2</a:t>
            </a:r>
            <a:endParaRPr lang="fr-CA" sz="2400" baseline="-25000" dirty="0">
              <a:ea typeface="굴림" charset="-127"/>
              <a:cs typeface="굴림" charset="-127"/>
            </a:endParaRPr>
          </a:p>
        </p:txBody>
      </p:sp>
      <p:sp>
        <p:nvSpPr>
          <p:cNvPr id="13" name="Oval 11"/>
          <p:cNvSpPr>
            <a:spLocks noChangeArrowheads="1"/>
          </p:cNvSpPr>
          <p:nvPr/>
        </p:nvSpPr>
        <p:spPr bwMode="auto">
          <a:xfrm>
            <a:off x="8284211" y="3295650"/>
            <a:ext cx="457200" cy="381000"/>
          </a:xfrm>
          <a:prstGeom prst="ellipse">
            <a:avLst/>
          </a:prstGeom>
          <a:noFill/>
          <a:ln w="9525">
            <a:solidFill>
              <a:schemeClr val="tx1"/>
            </a:solidFill>
            <a:round/>
            <a:headEnd/>
            <a:tailEnd/>
          </a:ln>
        </p:spPr>
        <p:txBody>
          <a:bodyPr wrap="none" anchor="ctr">
            <a:prstTxWarp prst="textNoShape">
              <a:avLst/>
            </a:prstTxWarp>
          </a:bodyPr>
          <a:lstStyle/>
          <a:p>
            <a:endParaRPr lang="en-CA"/>
          </a:p>
        </p:txBody>
      </p:sp>
      <p:sp>
        <p:nvSpPr>
          <p:cNvPr id="14" name="Text Box 12"/>
          <p:cNvSpPr txBox="1">
            <a:spLocks noChangeArrowheads="1"/>
          </p:cNvSpPr>
          <p:nvPr/>
        </p:nvSpPr>
        <p:spPr bwMode="auto">
          <a:xfrm>
            <a:off x="8276521" y="3244850"/>
            <a:ext cx="472580" cy="461665"/>
          </a:xfrm>
          <a:prstGeom prst="rect">
            <a:avLst/>
          </a:prstGeom>
          <a:noFill/>
          <a:ln w="9525">
            <a:noFill/>
            <a:miter lim="800000"/>
            <a:headEnd/>
            <a:tailEnd/>
          </a:ln>
        </p:spPr>
        <p:txBody>
          <a:bodyPr wrap="none">
            <a:prstTxWarp prst="textNoShape">
              <a:avLst/>
            </a:prstTxWarp>
            <a:spAutoFit/>
          </a:bodyPr>
          <a:lstStyle/>
          <a:p>
            <a:pPr algn="ctr"/>
            <a:r>
              <a:rPr lang="fr-CA" sz="2400" i="1" dirty="0">
                <a:ea typeface="굴림" charset="-127"/>
                <a:cs typeface="굴림" charset="-127"/>
              </a:rPr>
              <a:t>n</a:t>
            </a:r>
            <a:r>
              <a:rPr lang="fr-CA" sz="2400" baseline="-25000" dirty="0" smtClean="0">
                <a:ea typeface="굴림" charset="-127"/>
                <a:cs typeface="굴림" charset="-127"/>
              </a:rPr>
              <a:t>1</a:t>
            </a:r>
            <a:endParaRPr lang="fr-CA" sz="2400" baseline="-25000" dirty="0">
              <a:ea typeface="굴림" charset="-127"/>
              <a:cs typeface="굴림" charset="-127"/>
            </a:endParaRPr>
          </a:p>
        </p:txBody>
      </p:sp>
      <p:sp>
        <p:nvSpPr>
          <p:cNvPr id="15" name="Oval 13"/>
          <p:cNvSpPr>
            <a:spLocks noChangeArrowheads="1"/>
          </p:cNvSpPr>
          <p:nvPr/>
        </p:nvSpPr>
        <p:spPr bwMode="auto">
          <a:xfrm>
            <a:off x="6988811" y="4246563"/>
            <a:ext cx="457200" cy="379412"/>
          </a:xfrm>
          <a:prstGeom prst="ellipse">
            <a:avLst/>
          </a:prstGeom>
          <a:noFill/>
          <a:ln w="9525">
            <a:solidFill>
              <a:schemeClr val="tx1"/>
            </a:solidFill>
            <a:round/>
            <a:headEnd/>
            <a:tailEnd/>
          </a:ln>
        </p:spPr>
        <p:txBody>
          <a:bodyPr wrap="none" anchor="ctr">
            <a:prstTxWarp prst="textNoShape">
              <a:avLst/>
            </a:prstTxWarp>
          </a:bodyPr>
          <a:lstStyle/>
          <a:p>
            <a:endParaRPr lang="en-CA"/>
          </a:p>
        </p:txBody>
      </p:sp>
      <p:sp>
        <p:nvSpPr>
          <p:cNvPr id="16" name="Text Box 14"/>
          <p:cNvSpPr txBox="1">
            <a:spLocks noChangeArrowheads="1"/>
          </p:cNvSpPr>
          <p:nvPr/>
        </p:nvSpPr>
        <p:spPr bwMode="auto">
          <a:xfrm>
            <a:off x="6981121" y="4124412"/>
            <a:ext cx="472580" cy="461665"/>
          </a:xfrm>
          <a:prstGeom prst="rect">
            <a:avLst/>
          </a:prstGeom>
          <a:noFill/>
          <a:ln w="9525">
            <a:noFill/>
            <a:miter lim="800000"/>
            <a:headEnd/>
            <a:tailEnd/>
          </a:ln>
        </p:spPr>
        <p:txBody>
          <a:bodyPr wrap="none">
            <a:prstTxWarp prst="textNoShape">
              <a:avLst/>
            </a:prstTxWarp>
            <a:spAutoFit/>
          </a:bodyPr>
          <a:lstStyle/>
          <a:p>
            <a:pPr algn="ctr"/>
            <a:r>
              <a:rPr lang="fr-CA" sz="2400" i="1" dirty="0">
                <a:ea typeface="굴림" charset="-127"/>
                <a:cs typeface="굴림" charset="-127"/>
              </a:rPr>
              <a:t>n</a:t>
            </a:r>
            <a:r>
              <a:rPr lang="fr-CA" sz="2400" baseline="-25000" dirty="0" smtClean="0">
                <a:ea typeface="굴림" charset="-127"/>
                <a:cs typeface="굴림" charset="-127"/>
              </a:rPr>
              <a:t>4</a:t>
            </a:r>
            <a:endParaRPr lang="fr-CA" sz="2400" baseline="-25000" dirty="0">
              <a:ea typeface="굴림" charset="-127"/>
              <a:cs typeface="굴림" charset="-127"/>
            </a:endParaRPr>
          </a:p>
        </p:txBody>
      </p:sp>
      <p:sp>
        <p:nvSpPr>
          <p:cNvPr id="17" name="Oval 15"/>
          <p:cNvSpPr>
            <a:spLocks noChangeArrowheads="1"/>
          </p:cNvSpPr>
          <p:nvPr/>
        </p:nvSpPr>
        <p:spPr bwMode="auto">
          <a:xfrm>
            <a:off x="6966586" y="5434013"/>
            <a:ext cx="457200" cy="379412"/>
          </a:xfrm>
          <a:prstGeom prst="ellipse">
            <a:avLst/>
          </a:prstGeom>
          <a:noFill/>
          <a:ln w="9525">
            <a:solidFill>
              <a:schemeClr val="tx1"/>
            </a:solidFill>
            <a:round/>
            <a:headEnd/>
            <a:tailEnd/>
          </a:ln>
        </p:spPr>
        <p:txBody>
          <a:bodyPr wrap="none" anchor="ctr">
            <a:prstTxWarp prst="textNoShape">
              <a:avLst/>
            </a:prstTxWarp>
          </a:bodyPr>
          <a:lstStyle/>
          <a:p>
            <a:endParaRPr lang="en-CA"/>
          </a:p>
        </p:txBody>
      </p:sp>
      <p:sp>
        <p:nvSpPr>
          <p:cNvPr id="18" name="Text Box 16"/>
          <p:cNvSpPr txBox="1">
            <a:spLocks noChangeArrowheads="1"/>
          </p:cNvSpPr>
          <p:nvPr/>
        </p:nvSpPr>
        <p:spPr bwMode="auto">
          <a:xfrm>
            <a:off x="6981121" y="5309606"/>
            <a:ext cx="472580" cy="461665"/>
          </a:xfrm>
          <a:prstGeom prst="rect">
            <a:avLst/>
          </a:prstGeom>
          <a:noFill/>
          <a:ln w="9525">
            <a:noFill/>
            <a:miter lim="800000"/>
            <a:headEnd/>
            <a:tailEnd/>
          </a:ln>
        </p:spPr>
        <p:txBody>
          <a:bodyPr wrap="none">
            <a:prstTxWarp prst="textNoShape">
              <a:avLst/>
            </a:prstTxWarp>
            <a:spAutoFit/>
          </a:bodyPr>
          <a:lstStyle/>
          <a:p>
            <a:pPr algn="ctr"/>
            <a:r>
              <a:rPr lang="fr-CA" sz="2400" i="1" dirty="0">
                <a:ea typeface="굴림" charset="-127"/>
                <a:cs typeface="굴림" charset="-127"/>
              </a:rPr>
              <a:t>n</a:t>
            </a:r>
            <a:r>
              <a:rPr lang="fr-CA" sz="2400" baseline="-25000" dirty="0" smtClean="0">
                <a:ea typeface="굴림" charset="-127"/>
                <a:cs typeface="굴림" charset="-127"/>
              </a:rPr>
              <a:t>6</a:t>
            </a:r>
            <a:endParaRPr lang="fr-CA" sz="2400" baseline="-25000" dirty="0">
              <a:ea typeface="굴림" charset="-127"/>
              <a:cs typeface="굴림" charset="-127"/>
            </a:endParaRPr>
          </a:p>
        </p:txBody>
      </p:sp>
      <p:sp>
        <p:nvSpPr>
          <p:cNvPr id="19" name="Oval 17"/>
          <p:cNvSpPr>
            <a:spLocks noChangeArrowheads="1"/>
          </p:cNvSpPr>
          <p:nvPr/>
        </p:nvSpPr>
        <p:spPr bwMode="auto">
          <a:xfrm>
            <a:off x="8261986" y="4292600"/>
            <a:ext cx="457200" cy="381000"/>
          </a:xfrm>
          <a:prstGeom prst="ellipse">
            <a:avLst/>
          </a:prstGeom>
          <a:noFill/>
          <a:ln w="9525">
            <a:solidFill>
              <a:schemeClr val="tx1"/>
            </a:solidFill>
            <a:round/>
            <a:headEnd/>
            <a:tailEnd/>
          </a:ln>
        </p:spPr>
        <p:txBody>
          <a:bodyPr wrap="none" anchor="ctr">
            <a:prstTxWarp prst="textNoShape">
              <a:avLst/>
            </a:prstTxWarp>
          </a:bodyPr>
          <a:lstStyle/>
          <a:p>
            <a:endParaRPr lang="en-CA"/>
          </a:p>
        </p:txBody>
      </p:sp>
      <p:sp>
        <p:nvSpPr>
          <p:cNvPr id="20" name="Text Box 18"/>
          <p:cNvSpPr txBox="1">
            <a:spLocks noChangeArrowheads="1"/>
          </p:cNvSpPr>
          <p:nvPr/>
        </p:nvSpPr>
        <p:spPr bwMode="auto">
          <a:xfrm>
            <a:off x="8276521" y="4185656"/>
            <a:ext cx="472580" cy="461665"/>
          </a:xfrm>
          <a:prstGeom prst="rect">
            <a:avLst/>
          </a:prstGeom>
          <a:noFill/>
          <a:ln w="9525">
            <a:noFill/>
            <a:miter lim="800000"/>
            <a:headEnd/>
            <a:tailEnd/>
          </a:ln>
        </p:spPr>
        <p:txBody>
          <a:bodyPr wrap="none">
            <a:prstTxWarp prst="textNoShape">
              <a:avLst/>
            </a:prstTxWarp>
            <a:spAutoFit/>
          </a:bodyPr>
          <a:lstStyle/>
          <a:p>
            <a:pPr algn="ctr"/>
            <a:r>
              <a:rPr lang="fr-CA" sz="2400" i="1" dirty="0">
                <a:ea typeface="굴림" charset="-127"/>
                <a:cs typeface="굴림" charset="-127"/>
              </a:rPr>
              <a:t>n</a:t>
            </a:r>
            <a:r>
              <a:rPr lang="fr-CA" sz="2400" baseline="-25000" dirty="0" smtClean="0">
                <a:ea typeface="굴림" charset="-127"/>
                <a:cs typeface="굴림" charset="-127"/>
              </a:rPr>
              <a:t>5</a:t>
            </a:r>
            <a:endParaRPr lang="fr-CA" sz="2400" baseline="-25000" dirty="0">
              <a:ea typeface="굴림" charset="-127"/>
              <a:cs typeface="굴림" charset="-127"/>
            </a:endParaRPr>
          </a:p>
        </p:txBody>
      </p:sp>
      <p:sp>
        <p:nvSpPr>
          <p:cNvPr id="21" name="Line 19"/>
          <p:cNvSpPr>
            <a:spLocks noChangeShapeType="1"/>
          </p:cNvSpPr>
          <p:nvPr/>
        </p:nvSpPr>
        <p:spPr bwMode="auto">
          <a:xfrm flipH="1">
            <a:off x="7201536" y="2536825"/>
            <a:ext cx="15875" cy="708025"/>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fr-CA"/>
          </a:p>
        </p:txBody>
      </p:sp>
      <p:sp>
        <p:nvSpPr>
          <p:cNvPr id="22" name="Line 20"/>
          <p:cNvSpPr>
            <a:spLocks noChangeShapeType="1"/>
          </p:cNvSpPr>
          <p:nvPr/>
        </p:nvSpPr>
        <p:spPr bwMode="auto">
          <a:xfrm>
            <a:off x="7446011" y="2441575"/>
            <a:ext cx="914400" cy="854075"/>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fr-CA"/>
          </a:p>
        </p:txBody>
      </p:sp>
      <p:sp>
        <p:nvSpPr>
          <p:cNvPr id="23" name="Line 21"/>
          <p:cNvSpPr>
            <a:spLocks noChangeShapeType="1"/>
          </p:cNvSpPr>
          <p:nvPr/>
        </p:nvSpPr>
        <p:spPr bwMode="auto">
          <a:xfrm flipH="1">
            <a:off x="6379211" y="2441575"/>
            <a:ext cx="609600" cy="760413"/>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fr-CA"/>
          </a:p>
        </p:txBody>
      </p:sp>
      <p:sp>
        <p:nvSpPr>
          <p:cNvPr id="24" name="Line 22"/>
          <p:cNvSpPr>
            <a:spLocks noChangeShapeType="1"/>
          </p:cNvSpPr>
          <p:nvPr/>
        </p:nvSpPr>
        <p:spPr bwMode="auto">
          <a:xfrm>
            <a:off x="6531611" y="3486150"/>
            <a:ext cx="457200" cy="1588"/>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fr-CA"/>
          </a:p>
        </p:txBody>
      </p:sp>
      <p:sp>
        <p:nvSpPr>
          <p:cNvPr id="25" name="Line 23"/>
          <p:cNvSpPr>
            <a:spLocks noChangeShapeType="1"/>
          </p:cNvSpPr>
          <p:nvPr/>
        </p:nvSpPr>
        <p:spPr bwMode="auto">
          <a:xfrm>
            <a:off x="6303011" y="3676650"/>
            <a:ext cx="685800" cy="665163"/>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fr-CA"/>
          </a:p>
        </p:txBody>
      </p:sp>
      <p:sp>
        <p:nvSpPr>
          <p:cNvPr id="26" name="Line 24"/>
          <p:cNvSpPr>
            <a:spLocks noChangeShapeType="1"/>
          </p:cNvSpPr>
          <p:nvPr/>
        </p:nvSpPr>
        <p:spPr bwMode="auto">
          <a:xfrm>
            <a:off x="7201536" y="3619500"/>
            <a:ext cx="17463" cy="531813"/>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fr-CA"/>
          </a:p>
        </p:txBody>
      </p:sp>
      <p:sp>
        <p:nvSpPr>
          <p:cNvPr id="27" name="Line 25"/>
          <p:cNvSpPr>
            <a:spLocks noChangeShapeType="1"/>
          </p:cNvSpPr>
          <p:nvPr/>
        </p:nvSpPr>
        <p:spPr bwMode="auto">
          <a:xfrm>
            <a:off x="7217411" y="4625975"/>
            <a:ext cx="1588" cy="758825"/>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fr-CA"/>
          </a:p>
        </p:txBody>
      </p:sp>
      <p:sp>
        <p:nvSpPr>
          <p:cNvPr id="28" name="Line 26"/>
          <p:cNvSpPr>
            <a:spLocks noChangeShapeType="1"/>
          </p:cNvSpPr>
          <p:nvPr/>
        </p:nvSpPr>
        <p:spPr bwMode="auto">
          <a:xfrm>
            <a:off x="8512811" y="3676650"/>
            <a:ext cx="1588" cy="569913"/>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fr-CA"/>
          </a:p>
        </p:txBody>
      </p:sp>
      <p:sp>
        <p:nvSpPr>
          <p:cNvPr id="29" name="Line 27"/>
          <p:cNvSpPr>
            <a:spLocks noChangeShapeType="1"/>
          </p:cNvSpPr>
          <p:nvPr/>
        </p:nvSpPr>
        <p:spPr bwMode="auto">
          <a:xfrm flipH="1">
            <a:off x="7446011" y="4592638"/>
            <a:ext cx="898525" cy="887412"/>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fr-CA"/>
          </a:p>
        </p:txBody>
      </p:sp>
      <p:sp>
        <p:nvSpPr>
          <p:cNvPr id="30" name="Text Box 29"/>
          <p:cNvSpPr txBox="1">
            <a:spLocks noChangeArrowheads="1"/>
          </p:cNvSpPr>
          <p:nvPr/>
        </p:nvSpPr>
        <p:spPr bwMode="auto">
          <a:xfrm>
            <a:off x="6504157" y="2319338"/>
            <a:ext cx="340658" cy="461665"/>
          </a:xfrm>
          <a:prstGeom prst="rect">
            <a:avLst/>
          </a:prstGeom>
          <a:noFill/>
          <a:ln w="9525">
            <a:noFill/>
            <a:miter lim="800000"/>
            <a:headEnd/>
            <a:tailEnd/>
          </a:ln>
        </p:spPr>
        <p:txBody>
          <a:bodyPr wrap="none">
            <a:prstTxWarp prst="textNoShape">
              <a:avLst/>
            </a:prstTxWarp>
            <a:spAutoFit/>
          </a:bodyPr>
          <a:lstStyle/>
          <a:p>
            <a:pPr algn="ctr"/>
            <a:r>
              <a:rPr lang="fr-CA" sz="2400">
                <a:solidFill>
                  <a:schemeClr val="accent1"/>
                </a:solidFill>
                <a:ea typeface="굴림" charset="-127"/>
                <a:cs typeface="굴림" charset="-127"/>
              </a:rPr>
              <a:t>2</a:t>
            </a:r>
          </a:p>
        </p:txBody>
      </p:sp>
      <p:sp>
        <p:nvSpPr>
          <p:cNvPr id="31" name="Text Box 30"/>
          <p:cNvSpPr txBox="1">
            <a:spLocks noChangeArrowheads="1"/>
          </p:cNvSpPr>
          <p:nvPr/>
        </p:nvSpPr>
        <p:spPr bwMode="auto">
          <a:xfrm>
            <a:off x="7732882" y="2420938"/>
            <a:ext cx="340658" cy="461665"/>
          </a:xfrm>
          <a:prstGeom prst="rect">
            <a:avLst/>
          </a:prstGeom>
          <a:noFill/>
          <a:ln w="9525">
            <a:noFill/>
            <a:miter lim="800000"/>
            <a:headEnd/>
            <a:tailEnd/>
          </a:ln>
        </p:spPr>
        <p:txBody>
          <a:bodyPr wrap="none">
            <a:prstTxWarp prst="textNoShape">
              <a:avLst/>
            </a:prstTxWarp>
            <a:spAutoFit/>
          </a:bodyPr>
          <a:lstStyle/>
          <a:p>
            <a:pPr algn="ctr"/>
            <a:r>
              <a:rPr lang="fr-CA" sz="2400">
                <a:solidFill>
                  <a:schemeClr val="accent1"/>
                </a:solidFill>
                <a:ea typeface="굴림" charset="-127"/>
                <a:cs typeface="굴림" charset="-127"/>
              </a:rPr>
              <a:t>3</a:t>
            </a:r>
          </a:p>
        </p:txBody>
      </p:sp>
      <p:sp>
        <p:nvSpPr>
          <p:cNvPr id="32" name="Text Box 31"/>
          <p:cNvSpPr txBox="1">
            <a:spLocks noChangeArrowheads="1"/>
          </p:cNvSpPr>
          <p:nvPr/>
        </p:nvSpPr>
        <p:spPr bwMode="auto">
          <a:xfrm>
            <a:off x="6580357" y="2984500"/>
            <a:ext cx="340658" cy="461665"/>
          </a:xfrm>
          <a:prstGeom prst="rect">
            <a:avLst/>
          </a:prstGeom>
          <a:noFill/>
          <a:ln w="9525">
            <a:noFill/>
            <a:miter lim="800000"/>
            <a:headEnd/>
            <a:tailEnd/>
          </a:ln>
        </p:spPr>
        <p:txBody>
          <a:bodyPr wrap="none">
            <a:prstTxWarp prst="textNoShape">
              <a:avLst/>
            </a:prstTxWarp>
            <a:spAutoFit/>
          </a:bodyPr>
          <a:lstStyle/>
          <a:p>
            <a:pPr algn="ctr"/>
            <a:r>
              <a:rPr lang="fr-CA" sz="2400">
                <a:solidFill>
                  <a:schemeClr val="accent1"/>
                </a:solidFill>
                <a:ea typeface="굴림" charset="-127"/>
                <a:cs typeface="굴림" charset="-127"/>
              </a:rPr>
              <a:t>1</a:t>
            </a:r>
          </a:p>
        </p:txBody>
      </p:sp>
      <p:sp>
        <p:nvSpPr>
          <p:cNvPr id="33" name="Text Box 32"/>
          <p:cNvSpPr txBox="1">
            <a:spLocks noChangeArrowheads="1"/>
          </p:cNvSpPr>
          <p:nvPr/>
        </p:nvSpPr>
        <p:spPr bwMode="auto">
          <a:xfrm>
            <a:off x="6504157" y="3556000"/>
            <a:ext cx="340658" cy="461665"/>
          </a:xfrm>
          <a:prstGeom prst="rect">
            <a:avLst/>
          </a:prstGeom>
          <a:noFill/>
          <a:ln w="9525">
            <a:noFill/>
            <a:miter lim="800000"/>
            <a:headEnd/>
            <a:tailEnd/>
          </a:ln>
        </p:spPr>
        <p:txBody>
          <a:bodyPr wrap="none">
            <a:prstTxWarp prst="textNoShape">
              <a:avLst/>
            </a:prstTxWarp>
            <a:spAutoFit/>
          </a:bodyPr>
          <a:lstStyle/>
          <a:p>
            <a:pPr algn="ctr"/>
            <a:r>
              <a:rPr lang="fr-CA" sz="2400">
                <a:solidFill>
                  <a:schemeClr val="accent1"/>
                </a:solidFill>
                <a:ea typeface="굴림" charset="-127"/>
                <a:cs typeface="굴림" charset="-127"/>
              </a:rPr>
              <a:t>1</a:t>
            </a:r>
          </a:p>
        </p:txBody>
      </p:sp>
      <p:sp>
        <p:nvSpPr>
          <p:cNvPr id="34" name="Text Box 33"/>
          <p:cNvSpPr txBox="1">
            <a:spLocks noChangeArrowheads="1"/>
          </p:cNvSpPr>
          <p:nvPr/>
        </p:nvSpPr>
        <p:spPr bwMode="auto">
          <a:xfrm>
            <a:off x="8485357" y="3556000"/>
            <a:ext cx="340658" cy="461665"/>
          </a:xfrm>
          <a:prstGeom prst="rect">
            <a:avLst/>
          </a:prstGeom>
          <a:noFill/>
          <a:ln w="9525">
            <a:noFill/>
            <a:miter lim="800000"/>
            <a:headEnd/>
            <a:tailEnd/>
          </a:ln>
        </p:spPr>
        <p:txBody>
          <a:bodyPr wrap="none">
            <a:prstTxWarp prst="textNoShape">
              <a:avLst/>
            </a:prstTxWarp>
            <a:spAutoFit/>
          </a:bodyPr>
          <a:lstStyle/>
          <a:p>
            <a:pPr algn="ctr"/>
            <a:r>
              <a:rPr lang="fr-CA" sz="2400">
                <a:solidFill>
                  <a:schemeClr val="accent1"/>
                </a:solidFill>
                <a:ea typeface="굴림" charset="-127"/>
                <a:cs typeface="굴림" charset="-127"/>
              </a:rPr>
              <a:t>7</a:t>
            </a:r>
          </a:p>
        </p:txBody>
      </p:sp>
      <p:sp>
        <p:nvSpPr>
          <p:cNvPr id="35" name="Text Box 34"/>
          <p:cNvSpPr txBox="1">
            <a:spLocks noChangeArrowheads="1"/>
          </p:cNvSpPr>
          <p:nvPr/>
        </p:nvSpPr>
        <p:spPr bwMode="auto">
          <a:xfrm>
            <a:off x="7183607" y="3644900"/>
            <a:ext cx="340658" cy="461665"/>
          </a:xfrm>
          <a:prstGeom prst="rect">
            <a:avLst/>
          </a:prstGeom>
          <a:noFill/>
          <a:ln w="9525">
            <a:noFill/>
            <a:miter lim="800000"/>
            <a:headEnd/>
            <a:tailEnd/>
          </a:ln>
        </p:spPr>
        <p:txBody>
          <a:bodyPr wrap="none">
            <a:prstTxWarp prst="textNoShape">
              <a:avLst/>
            </a:prstTxWarp>
            <a:spAutoFit/>
          </a:bodyPr>
          <a:lstStyle/>
          <a:p>
            <a:pPr algn="ctr"/>
            <a:r>
              <a:rPr lang="fr-CA" sz="2400">
                <a:solidFill>
                  <a:schemeClr val="accent1"/>
                </a:solidFill>
                <a:ea typeface="굴림" charset="-127"/>
                <a:cs typeface="굴림" charset="-127"/>
              </a:rPr>
              <a:t>2</a:t>
            </a:r>
          </a:p>
        </p:txBody>
      </p:sp>
      <p:sp>
        <p:nvSpPr>
          <p:cNvPr id="36" name="Text Box 35"/>
          <p:cNvSpPr txBox="1">
            <a:spLocks noChangeArrowheads="1"/>
          </p:cNvSpPr>
          <p:nvPr/>
        </p:nvSpPr>
        <p:spPr bwMode="auto">
          <a:xfrm>
            <a:off x="7189957" y="4600575"/>
            <a:ext cx="340658" cy="461665"/>
          </a:xfrm>
          <a:prstGeom prst="rect">
            <a:avLst/>
          </a:prstGeom>
          <a:noFill/>
          <a:ln w="9525">
            <a:noFill/>
            <a:miter lim="800000"/>
            <a:headEnd/>
            <a:tailEnd/>
          </a:ln>
        </p:spPr>
        <p:txBody>
          <a:bodyPr wrap="none">
            <a:prstTxWarp prst="textNoShape">
              <a:avLst/>
            </a:prstTxWarp>
            <a:spAutoFit/>
          </a:bodyPr>
          <a:lstStyle/>
          <a:p>
            <a:pPr algn="ctr"/>
            <a:r>
              <a:rPr lang="fr-CA" sz="2400">
                <a:solidFill>
                  <a:schemeClr val="accent1"/>
                </a:solidFill>
                <a:ea typeface="굴림" charset="-127"/>
                <a:cs typeface="굴림" charset="-127"/>
              </a:rPr>
              <a:t>4</a:t>
            </a:r>
          </a:p>
        </p:txBody>
      </p:sp>
      <p:sp>
        <p:nvSpPr>
          <p:cNvPr id="37" name="Text Box 36"/>
          <p:cNvSpPr txBox="1">
            <a:spLocks noChangeArrowheads="1"/>
          </p:cNvSpPr>
          <p:nvPr/>
        </p:nvSpPr>
        <p:spPr bwMode="auto">
          <a:xfrm>
            <a:off x="7799557" y="4884738"/>
            <a:ext cx="340658" cy="461665"/>
          </a:xfrm>
          <a:prstGeom prst="rect">
            <a:avLst/>
          </a:prstGeom>
          <a:noFill/>
          <a:ln w="9525">
            <a:noFill/>
            <a:miter lim="800000"/>
            <a:headEnd/>
            <a:tailEnd/>
          </a:ln>
        </p:spPr>
        <p:txBody>
          <a:bodyPr wrap="none">
            <a:prstTxWarp prst="textNoShape">
              <a:avLst/>
            </a:prstTxWarp>
            <a:spAutoFit/>
          </a:bodyPr>
          <a:lstStyle/>
          <a:p>
            <a:pPr algn="ctr"/>
            <a:r>
              <a:rPr lang="fr-CA" sz="2400">
                <a:solidFill>
                  <a:schemeClr val="accent1"/>
                </a:solidFill>
                <a:ea typeface="굴림" charset="-127"/>
                <a:cs typeface="굴림" charset="-127"/>
              </a:rPr>
              <a:t>4</a:t>
            </a:r>
          </a:p>
        </p:txBody>
      </p:sp>
      <p:sp>
        <p:nvSpPr>
          <p:cNvPr id="38" name="Text Box 37"/>
          <p:cNvSpPr txBox="1">
            <a:spLocks noChangeArrowheads="1"/>
          </p:cNvSpPr>
          <p:nvPr/>
        </p:nvSpPr>
        <p:spPr bwMode="auto">
          <a:xfrm>
            <a:off x="7189957" y="2511425"/>
            <a:ext cx="340658" cy="461665"/>
          </a:xfrm>
          <a:prstGeom prst="rect">
            <a:avLst/>
          </a:prstGeom>
          <a:noFill/>
          <a:ln w="9525">
            <a:noFill/>
            <a:miter lim="800000"/>
            <a:headEnd/>
            <a:tailEnd/>
          </a:ln>
        </p:spPr>
        <p:txBody>
          <a:bodyPr wrap="none">
            <a:prstTxWarp prst="textNoShape">
              <a:avLst/>
            </a:prstTxWarp>
            <a:spAutoFit/>
          </a:bodyPr>
          <a:lstStyle/>
          <a:p>
            <a:pPr algn="ctr"/>
            <a:r>
              <a:rPr lang="fr-CA" sz="2400">
                <a:solidFill>
                  <a:schemeClr val="accent1"/>
                </a:solidFill>
                <a:ea typeface="굴림" charset="-127"/>
                <a:cs typeface="굴림" charset="-127"/>
              </a:rPr>
              <a:t>4</a:t>
            </a:r>
          </a:p>
        </p:txBody>
      </p:sp>
      <p:sp>
        <p:nvSpPr>
          <p:cNvPr id="39" name="Text Box 38"/>
          <p:cNvSpPr txBox="1">
            <a:spLocks noChangeArrowheads="1"/>
          </p:cNvSpPr>
          <p:nvPr/>
        </p:nvSpPr>
        <p:spPr bwMode="auto">
          <a:xfrm>
            <a:off x="7827011" y="1589088"/>
            <a:ext cx="184150" cy="457200"/>
          </a:xfrm>
          <a:prstGeom prst="rect">
            <a:avLst/>
          </a:prstGeom>
          <a:noFill/>
          <a:ln w="9525">
            <a:noFill/>
            <a:miter lim="800000"/>
            <a:headEnd/>
            <a:tailEnd/>
          </a:ln>
        </p:spPr>
        <p:txBody>
          <a:bodyPr wrap="none">
            <a:prstTxWarp prst="textNoShape">
              <a:avLst/>
            </a:prstTxWarp>
            <a:spAutoFit/>
          </a:bodyPr>
          <a:lstStyle/>
          <a:p>
            <a:pPr algn="ctr"/>
            <a:endParaRPr lang="fr-CA" sz="2400">
              <a:latin typeface="Times New Roman" charset="0"/>
              <a:ea typeface="굴림" charset="-127"/>
              <a:cs typeface="굴림" charset="-127"/>
            </a:endParaRPr>
          </a:p>
        </p:txBody>
      </p:sp>
      <p:sp>
        <p:nvSpPr>
          <p:cNvPr id="40" name="Text Box 39"/>
          <p:cNvSpPr txBox="1">
            <a:spLocks noChangeArrowheads="1"/>
          </p:cNvSpPr>
          <p:nvPr/>
        </p:nvSpPr>
        <p:spPr bwMode="auto">
          <a:xfrm>
            <a:off x="609599" y="1347788"/>
            <a:ext cx="4510505" cy="2246769"/>
          </a:xfrm>
          <a:prstGeom prst="rect">
            <a:avLst/>
          </a:prstGeom>
          <a:noFill/>
          <a:ln w="9525">
            <a:noFill/>
            <a:miter lim="800000"/>
            <a:headEnd/>
            <a:tailEnd/>
          </a:ln>
        </p:spPr>
        <p:txBody>
          <a:bodyPr wrap="square">
            <a:prstTxWarp prst="textNoShape">
              <a:avLst/>
            </a:prstTxWarp>
            <a:spAutoFit/>
          </a:bodyPr>
          <a:lstStyle/>
          <a:p>
            <a:r>
              <a:rPr lang="fr-CA" sz="2000" b="1" u="sng" dirty="0" smtClean="0">
                <a:latin typeface="Calibri"/>
                <a:ea typeface="굴림" charset="-127"/>
                <a:cs typeface="Calibri"/>
              </a:rPr>
              <a:t>Domaine</a:t>
            </a:r>
            <a:r>
              <a:rPr lang="fr-FR" sz="2000" b="1" u="sng" dirty="0" smtClean="0">
                <a:latin typeface="Calibri"/>
                <a:ea typeface="굴림" charset="-127"/>
                <a:cs typeface="Calibri"/>
              </a:rPr>
              <a:t> :</a:t>
            </a:r>
            <a:endParaRPr lang="fr-CA" sz="2000" b="1" u="sng" dirty="0">
              <a:latin typeface="Calibri"/>
              <a:ea typeface="굴림" charset="-127"/>
              <a:cs typeface="Calibri"/>
            </a:endParaRPr>
          </a:p>
          <a:p>
            <a:endParaRPr lang="fr-CA" sz="2000" dirty="0">
              <a:latin typeface="Calibri"/>
              <a:ea typeface="굴림" charset="-127"/>
              <a:cs typeface="Calibri"/>
            </a:endParaRPr>
          </a:p>
          <a:p>
            <a:r>
              <a:rPr lang="fr-CA" sz="2000" dirty="0">
                <a:latin typeface="Calibri"/>
                <a:ea typeface="굴림" charset="-127"/>
                <a:cs typeface="Calibri"/>
              </a:rPr>
              <a:t>Routes entre les </a:t>
            </a:r>
            <a:r>
              <a:rPr lang="fr-CA" sz="2000" dirty="0" smtClean="0">
                <a:latin typeface="Calibri"/>
                <a:ea typeface="굴림" charset="-127"/>
                <a:cs typeface="Calibri"/>
              </a:rPr>
              <a:t>villes</a:t>
            </a:r>
            <a:r>
              <a:rPr lang="fr-FR" sz="2000" dirty="0" smtClean="0">
                <a:latin typeface="Calibri"/>
                <a:ea typeface="굴림" charset="-127"/>
                <a:cs typeface="Calibri"/>
              </a:rPr>
              <a:t> :</a:t>
            </a:r>
            <a:endParaRPr lang="fr-CA" sz="2000" dirty="0">
              <a:latin typeface="Calibri"/>
              <a:ea typeface="굴림" charset="-127"/>
              <a:cs typeface="Calibri"/>
            </a:endParaRPr>
          </a:p>
          <a:p>
            <a:r>
              <a:rPr lang="fr-CA" sz="2000" i="1" dirty="0" smtClean="0">
                <a:solidFill>
                  <a:srgbClr val="000066"/>
                </a:solidFill>
                <a:latin typeface="Calibri"/>
                <a:ea typeface="굴림" charset="-127"/>
                <a:cs typeface="Calibri"/>
              </a:rPr>
              <a:t>    transitions</a:t>
            </a:r>
            <a:r>
              <a:rPr lang="fr-CA" sz="2000" dirty="0" smtClean="0">
                <a:solidFill>
                  <a:srgbClr val="000066"/>
                </a:solidFill>
                <a:latin typeface="Calibri"/>
                <a:ea typeface="굴림" charset="-127"/>
                <a:cs typeface="Calibri"/>
              </a:rPr>
              <a:t>(</a:t>
            </a:r>
            <a:r>
              <a:rPr lang="fr-CA" sz="2000" i="1" dirty="0" smtClean="0">
                <a:solidFill>
                  <a:srgbClr val="000066"/>
                </a:solidFill>
                <a:latin typeface="Calibri"/>
                <a:ea typeface="굴림" charset="-127"/>
                <a:cs typeface="Calibri"/>
              </a:rPr>
              <a:t>n</a:t>
            </a:r>
            <a:r>
              <a:rPr lang="fr-CA" sz="2000" baseline="-25000" dirty="0" smtClean="0">
                <a:solidFill>
                  <a:srgbClr val="000066"/>
                </a:solidFill>
                <a:latin typeface="Calibri"/>
                <a:ea typeface="굴림" charset="-127"/>
                <a:cs typeface="Calibri"/>
              </a:rPr>
              <a:t>0</a:t>
            </a:r>
            <a:r>
              <a:rPr lang="fr-CA" sz="2000" dirty="0" smtClean="0">
                <a:solidFill>
                  <a:srgbClr val="000066"/>
                </a:solidFill>
                <a:latin typeface="Calibri"/>
                <a:ea typeface="굴림" charset="-127"/>
                <a:cs typeface="Calibri"/>
              </a:rPr>
              <a:t>)</a:t>
            </a:r>
            <a:r>
              <a:rPr lang="fr-CA" sz="2000" i="1" dirty="0">
                <a:solidFill>
                  <a:srgbClr val="000066"/>
                </a:solidFill>
                <a:latin typeface="Calibri"/>
                <a:ea typeface="굴림" charset="-127"/>
                <a:cs typeface="Calibri"/>
              </a:rPr>
              <a:t> </a:t>
            </a:r>
            <a:r>
              <a:rPr lang="fr-CA" sz="2000" i="1" dirty="0" smtClean="0">
                <a:solidFill>
                  <a:srgbClr val="000066"/>
                </a:solidFill>
                <a:latin typeface="Calibri"/>
                <a:ea typeface="굴림" charset="-127"/>
                <a:cs typeface="Calibri"/>
              </a:rPr>
              <a:t>=</a:t>
            </a:r>
            <a:r>
              <a:rPr lang="fr-CA" sz="2000" dirty="0" smtClean="0">
                <a:solidFill>
                  <a:srgbClr val="000066"/>
                </a:solidFill>
                <a:latin typeface="Calibri"/>
                <a:ea typeface="굴림" charset="-127"/>
                <a:cs typeface="Calibri"/>
              </a:rPr>
              <a:t> ( </a:t>
            </a:r>
            <a:r>
              <a:rPr lang="fr-CA" sz="2000" i="1" dirty="0" smtClean="0">
                <a:solidFill>
                  <a:srgbClr val="000066"/>
                </a:solidFill>
                <a:latin typeface="Calibri"/>
                <a:ea typeface="굴림" charset="-127"/>
                <a:cs typeface="Calibri"/>
              </a:rPr>
              <a:t>n</a:t>
            </a:r>
            <a:r>
              <a:rPr lang="fr-CA" sz="2000" baseline="-25000" dirty="0" smtClean="0">
                <a:solidFill>
                  <a:srgbClr val="000066"/>
                </a:solidFill>
                <a:latin typeface="Calibri"/>
                <a:ea typeface="굴림" charset="-127"/>
                <a:cs typeface="Calibri"/>
              </a:rPr>
              <a:t>3</a:t>
            </a:r>
            <a:r>
              <a:rPr lang="fr-CA" sz="2000" dirty="0" smtClean="0">
                <a:solidFill>
                  <a:srgbClr val="000066"/>
                </a:solidFill>
                <a:latin typeface="Calibri"/>
                <a:ea typeface="굴림" charset="-127"/>
                <a:cs typeface="Calibri"/>
              </a:rPr>
              <a:t>, </a:t>
            </a:r>
            <a:r>
              <a:rPr lang="fr-CA" sz="2000" i="1" dirty="0" smtClean="0">
                <a:solidFill>
                  <a:srgbClr val="000066"/>
                </a:solidFill>
                <a:latin typeface="Calibri"/>
                <a:ea typeface="굴림" charset="-127"/>
                <a:cs typeface="Calibri"/>
              </a:rPr>
              <a:t>n</a:t>
            </a:r>
            <a:r>
              <a:rPr lang="fr-CA" sz="2000" baseline="-25000" dirty="0" smtClean="0">
                <a:solidFill>
                  <a:srgbClr val="000066"/>
                </a:solidFill>
                <a:latin typeface="Calibri"/>
                <a:ea typeface="굴림" charset="-127"/>
                <a:cs typeface="Calibri"/>
              </a:rPr>
              <a:t>2</a:t>
            </a:r>
            <a:r>
              <a:rPr lang="fr-CA" sz="2000" dirty="0" smtClean="0">
                <a:solidFill>
                  <a:srgbClr val="000066"/>
                </a:solidFill>
                <a:latin typeface="Calibri"/>
                <a:ea typeface="굴림" charset="-127"/>
                <a:cs typeface="Calibri"/>
              </a:rPr>
              <a:t>, </a:t>
            </a:r>
            <a:r>
              <a:rPr lang="fr-CA" sz="2000" i="1" dirty="0" smtClean="0">
                <a:solidFill>
                  <a:srgbClr val="000066"/>
                </a:solidFill>
                <a:latin typeface="Calibri"/>
                <a:ea typeface="굴림" charset="-127"/>
                <a:cs typeface="Calibri"/>
              </a:rPr>
              <a:t>n</a:t>
            </a:r>
            <a:r>
              <a:rPr lang="fr-CA" sz="2000" baseline="-25000" dirty="0" smtClean="0">
                <a:solidFill>
                  <a:srgbClr val="000066"/>
                </a:solidFill>
                <a:latin typeface="Calibri"/>
                <a:ea typeface="굴림" charset="-127"/>
                <a:cs typeface="Calibri"/>
              </a:rPr>
              <a:t>1 </a:t>
            </a:r>
            <a:r>
              <a:rPr lang="fr-CA" sz="2000" dirty="0" smtClean="0">
                <a:solidFill>
                  <a:srgbClr val="000066"/>
                </a:solidFill>
                <a:latin typeface="Calibri"/>
                <a:ea typeface="굴림" charset="-127"/>
                <a:cs typeface="Calibri"/>
              </a:rPr>
              <a:t>)</a:t>
            </a:r>
          </a:p>
          <a:p>
            <a:endParaRPr lang="fr-CA" sz="2000" dirty="0">
              <a:solidFill>
                <a:srgbClr val="000066"/>
              </a:solidFill>
              <a:latin typeface="Calibri"/>
              <a:ea typeface="굴림" charset="-127"/>
              <a:cs typeface="Calibri"/>
            </a:endParaRPr>
          </a:p>
          <a:p>
            <a:r>
              <a:rPr lang="fr-CA" sz="2000" dirty="0" smtClean="0">
                <a:latin typeface="Calibri"/>
                <a:ea typeface="굴림" charset="-127"/>
                <a:cs typeface="Calibri"/>
              </a:rPr>
              <a:t>Distance entre les villes</a:t>
            </a:r>
            <a:r>
              <a:rPr lang="fr-FR" sz="2000" dirty="0" smtClean="0">
                <a:latin typeface="Calibri"/>
                <a:ea typeface="굴림" charset="-127"/>
                <a:cs typeface="Calibri"/>
              </a:rPr>
              <a:t> :</a:t>
            </a:r>
            <a:endParaRPr lang="fr-CA" sz="2000" dirty="0" smtClean="0">
              <a:latin typeface="Calibri"/>
              <a:ea typeface="굴림" charset="-127"/>
              <a:cs typeface="Calibri"/>
            </a:endParaRPr>
          </a:p>
          <a:p>
            <a:r>
              <a:rPr lang="fr-CA" sz="2000" dirty="0" smtClean="0">
                <a:solidFill>
                  <a:srgbClr val="000066"/>
                </a:solidFill>
                <a:latin typeface="Calibri"/>
                <a:ea typeface="굴림" charset="-127"/>
                <a:cs typeface="Calibri"/>
              </a:rPr>
              <a:t>   </a:t>
            </a:r>
            <a:r>
              <a:rPr lang="fr-CA" sz="2000" i="1" dirty="0" smtClean="0">
                <a:solidFill>
                  <a:srgbClr val="000066"/>
                </a:solidFill>
                <a:latin typeface="Calibri"/>
                <a:ea typeface="굴림" charset="-127"/>
                <a:cs typeface="Calibri"/>
              </a:rPr>
              <a:t>c</a:t>
            </a:r>
            <a:r>
              <a:rPr lang="fr-CA" sz="2000" dirty="0" smtClean="0">
                <a:solidFill>
                  <a:srgbClr val="000066"/>
                </a:solidFill>
                <a:latin typeface="Calibri"/>
                <a:ea typeface="굴림" charset="-127"/>
                <a:cs typeface="Calibri"/>
              </a:rPr>
              <a:t>(</a:t>
            </a:r>
            <a:r>
              <a:rPr lang="fr-CA" sz="2000" i="1" dirty="0" smtClean="0">
                <a:solidFill>
                  <a:srgbClr val="000066"/>
                </a:solidFill>
                <a:latin typeface="Calibri"/>
                <a:ea typeface="굴림" charset="-127"/>
                <a:cs typeface="Calibri"/>
              </a:rPr>
              <a:t>n</a:t>
            </a:r>
            <a:r>
              <a:rPr lang="fr-CA" sz="2000" baseline="-25000" dirty="0" smtClean="0">
                <a:solidFill>
                  <a:srgbClr val="000066"/>
                </a:solidFill>
                <a:latin typeface="Calibri"/>
                <a:ea typeface="굴림" charset="-127"/>
                <a:cs typeface="Calibri"/>
              </a:rPr>
              <a:t>0</a:t>
            </a:r>
            <a:r>
              <a:rPr lang="fr-CA" sz="2000" dirty="0" smtClean="0">
                <a:solidFill>
                  <a:srgbClr val="000066"/>
                </a:solidFill>
                <a:latin typeface="Calibri"/>
                <a:ea typeface="굴림" charset="-127"/>
                <a:cs typeface="Calibri"/>
              </a:rPr>
              <a:t>,</a:t>
            </a:r>
            <a:r>
              <a:rPr lang="fr-CA" sz="2000" i="1" dirty="0" smtClean="0">
                <a:solidFill>
                  <a:srgbClr val="000066"/>
                </a:solidFill>
                <a:latin typeface="Calibri"/>
                <a:ea typeface="굴림" charset="-127"/>
                <a:cs typeface="Calibri"/>
              </a:rPr>
              <a:t>n</a:t>
            </a:r>
            <a:r>
              <a:rPr lang="fr-CA" sz="2000" baseline="-25000" dirty="0" smtClean="0">
                <a:solidFill>
                  <a:srgbClr val="000066"/>
                </a:solidFill>
                <a:latin typeface="Calibri"/>
                <a:ea typeface="굴림" charset="-127"/>
                <a:cs typeface="Calibri"/>
              </a:rPr>
              <a:t>2</a:t>
            </a:r>
            <a:r>
              <a:rPr lang="fr-CA" sz="2000" dirty="0" smtClean="0">
                <a:solidFill>
                  <a:srgbClr val="000066"/>
                </a:solidFill>
                <a:latin typeface="Calibri"/>
                <a:ea typeface="굴림" charset="-127"/>
                <a:cs typeface="Calibri"/>
              </a:rPr>
              <a:t>) = 4</a:t>
            </a:r>
            <a:endParaRPr lang="fr-CA" sz="2000" dirty="0">
              <a:solidFill>
                <a:srgbClr val="000066"/>
              </a:solidFill>
              <a:latin typeface="Calibri"/>
              <a:ea typeface="굴림" charset="-127"/>
              <a:cs typeface="Calibri"/>
            </a:endParaRPr>
          </a:p>
        </p:txBody>
      </p:sp>
      <p:sp>
        <p:nvSpPr>
          <p:cNvPr id="41" name="Text Box 40"/>
          <p:cNvSpPr txBox="1">
            <a:spLocks noChangeArrowheads="1"/>
          </p:cNvSpPr>
          <p:nvPr/>
        </p:nvSpPr>
        <p:spPr bwMode="auto">
          <a:xfrm>
            <a:off x="457200" y="3686175"/>
            <a:ext cx="4038600" cy="2246313"/>
          </a:xfrm>
          <a:prstGeom prst="rect">
            <a:avLst/>
          </a:prstGeom>
          <a:noFill/>
          <a:ln w="9525">
            <a:noFill/>
            <a:miter lim="800000"/>
            <a:headEnd/>
            <a:tailEnd/>
          </a:ln>
        </p:spPr>
        <p:txBody>
          <a:bodyPr>
            <a:prstTxWarp prst="textNoShape">
              <a:avLst/>
            </a:prstTxWarp>
            <a:spAutoFit/>
          </a:bodyPr>
          <a:lstStyle/>
          <a:p>
            <a:r>
              <a:rPr lang="fr-CA" sz="2000" b="1" u="sng" dirty="0">
                <a:latin typeface="Calibri"/>
                <a:ea typeface="굴림" charset="-127"/>
                <a:cs typeface="Calibri"/>
              </a:rPr>
              <a:t>Problème posé (</a:t>
            </a:r>
            <a:r>
              <a:rPr lang="fr-CA" sz="2000" b="1" u="sng" dirty="0" err="1">
                <a:latin typeface="Calibri"/>
                <a:ea typeface="굴림" charset="-127"/>
                <a:cs typeface="Calibri"/>
              </a:rPr>
              <a:t>initNode</a:t>
            </a:r>
            <a:r>
              <a:rPr lang="fr-CA" sz="2000" b="1" u="sng" dirty="0">
                <a:latin typeface="Calibri"/>
                <a:ea typeface="굴림" charset="-127"/>
                <a:cs typeface="Calibri"/>
              </a:rPr>
              <a:t>, goal</a:t>
            </a:r>
            <a:r>
              <a:rPr lang="fr-CA" sz="2000" b="1" u="sng" dirty="0" smtClean="0">
                <a:latin typeface="Calibri"/>
                <a:ea typeface="굴림" charset="-127"/>
                <a:cs typeface="Calibri"/>
              </a:rPr>
              <a:t>)</a:t>
            </a:r>
            <a:r>
              <a:rPr lang="fr-FR" sz="2000" b="1" u="sng" dirty="0" smtClean="0">
                <a:latin typeface="Calibri"/>
                <a:ea typeface="굴림" charset="-127"/>
                <a:cs typeface="Calibri"/>
              </a:rPr>
              <a:t> :</a:t>
            </a:r>
            <a:endParaRPr lang="fr-CA" sz="2000" b="1" u="sng" dirty="0">
              <a:latin typeface="Calibri"/>
              <a:ea typeface="굴림" charset="-127"/>
              <a:cs typeface="Calibri"/>
            </a:endParaRPr>
          </a:p>
          <a:p>
            <a:endParaRPr lang="fr-CA" sz="2000" b="1" u="sng" dirty="0">
              <a:latin typeface="Calibri"/>
              <a:ea typeface="굴림" charset="-127"/>
              <a:cs typeface="Calibri"/>
            </a:endParaRPr>
          </a:p>
          <a:p>
            <a:r>
              <a:rPr lang="fr-CA" sz="2000" i="1" dirty="0" smtClean="0">
                <a:latin typeface="Calibri"/>
                <a:ea typeface="굴림" charset="-127"/>
                <a:cs typeface="Calibri"/>
              </a:rPr>
              <a:t>n</a:t>
            </a:r>
            <a:r>
              <a:rPr lang="fr-CA" sz="2000" baseline="-25000" dirty="0" smtClean="0">
                <a:latin typeface="Calibri"/>
                <a:ea typeface="굴림" charset="-127"/>
                <a:cs typeface="Calibri"/>
              </a:rPr>
              <a:t>0</a:t>
            </a:r>
            <a:r>
              <a:rPr lang="fr-FR" sz="2000" dirty="0" smtClean="0">
                <a:latin typeface="Calibri"/>
                <a:ea typeface="굴림" charset="-127"/>
                <a:cs typeface="Calibri"/>
              </a:rPr>
              <a:t> :</a:t>
            </a:r>
            <a:r>
              <a:rPr lang="fr-CA" sz="2000" dirty="0" smtClean="0">
                <a:latin typeface="Calibri"/>
                <a:ea typeface="굴림" charset="-127"/>
                <a:cs typeface="Calibri"/>
              </a:rPr>
              <a:t> </a:t>
            </a:r>
            <a:r>
              <a:rPr lang="fr-CA" sz="2000" dirty="0">
                <a:latin typeface="Calibri"/>
                <a:ea typeface="굴림" charset="-127"/>
                <a:cs typeface="Calibri"/>
              </a:rPr>
              <a:t>ville de départ (état initial)</a:t>
            </a:r>
          </a:p>
          <a:p>
            <a:r>
              <a:rPr lang="fr-CA" sz="2000" i="1" dirty="0" smtClean="0">
                <a:latin typeface="Calibri"/>
                <a:ea typeface="굴림" charset="-127"/>
                <a:cs typeface="Calibri"/>
              </a:rPr>
              <a:t>n</a:t>
            </a:r>
            <a:r>
              <a:rPr lang="fr-CA" sz="2000" baseline="-25000" dirty="0" smtClean="0">
                <a:latin typeface="Calibri"/>
                <a:ea typeface="굴림" charset="-127"/>
                <a:cs typeface="Calibri"/>
              </a:rPr>
              <a:t>6</a:t>
            </a:r>
            <a:r>
              <a:rPr lang="fr-FR" sz="2000" dirty="0" smtClean="0">
                <a:latin typeface="Calibri"/>
                <a:ea typeface="굴림" charset="-127"/>
                <a:cs typeface="Calibri"/>
              </a:rPr>
              <a:t> :</a:t>
            </a:r>
            <a:r>
              <a:rPr lang="fr-CA" sz="2000" dirty="0" smtClean="0">
                <a:latin typeface="Calibri"/>
                <a:ea typeface="굴림" charset="-127"/>
                <a:cs typeface="Calibri"/>
              </a:rPr>
              <a:t> </a:t>
            </a:r>
            <a:r>
              <a:rPr lang="fr-CA" sz="2000" dirty="0">
                <a:latin typeface="Calibri"/>
                <a:ea typeface="굴림" charset="-127"/>
                <a:cs typeface="Calibri"/>
              </a:rPr>
              <a:t>destination (but)</a:t>
            </a:r>
          </a:p>
          <a:p>
            <a:endParaRPr lang="fr-CA" sz="2000" dirty="0">
              <a:latin typeface="Calibri"/>
              <a:ea typeface="굴림" charset="-127"/>
              <a:cs typeface="Calibri"/>
            </a:endParaRPr>
          </a:p>
          <a:p>
            <a:r>
              <a:rPr lang="fr-CA" sz="2000" dirty="0">
                <a:latin typeface="Calibri"/>
                <a:ea typeface="굴림" charset="-127"/>
                <a:cs typeface="Calibri"/>
              </a:rPr>
              <a:t>En d’autres </a:t>
            </a:r>
            <a:r>
              <a:rPr lang="fr-CA" sz="2000" dirty="0" smtClean="0">
                <a:latin typeface="Calibri"/>
                <a:ea typeface="굴림" charset="-127"/>
                <a:cs typeface="Calibri"/>
              </a:rPr>
              <a:t>termes</a:t>
            </a:r>
            <a:r>
              <a:rPr lang="fr-FR" sz="2000" dirty="0" smtClean="0">
                <a:latin typeface="Calibri"/>
                <a:ea typeface="굴림" charset="-127"/>
                <a:cs typeface="Calibri"/>
              </a:rPr>
              <a:t> :</a:t>
            </a:r>
            <a:endParaRPr lang="fr-CA" sz="2000" dirty="0">
              <a:latin typeface="Calibri"/>
              <a:ea typeface="굴림" charset="-127"/>
              <a:cs typeface="Calibri"/>
            </a:endParaRPr>
          </a:p>
          <a:p>
            <a:r>
              <a:rPr lang="fr-CA" dirty="0">
                <a:solidFill>
                  <a:srgbClr val="000066"/>
                </a:solidFill>
                <a:latin typeface="Calibri"/>
                <a:cs typeface="Calibri"/>
              </a:rPr>
              <a:t>    </a:t>
            </a:r>
            <a:r>
              <a:rPr lang="fr-CA" i="1" dirty="0">
                <a:solidFill>
                  <a:srgbClr val="000066"/>
                </a:solidFill>
                <a:latin typeface="Calibri"/>
                <a:cs typeface="Calibri"/>
              </a:rPr>
              <a:t>goal</a:t>
            </a:r>
            <a:r>
              <a:rPr lang="fr-CA" dirty="0" smtClean="0">
                <a:solidFill>
                  <a:srgbClr val="000066"/>
                </a:solidFill>
                <a:latin typeface="Calibri"/>
                <a:cs typeface="Calibri"/>
              </a:rPr>
              <a:t>(</a:t>
            </a:r>
            <a:r>
              <a:rPr lang="fr-CA" i="1" dirty="0">
                <a:solidFill>
                  <a:srgbClr val="000066"/>
                </a:solidFill>
                <a:latin typeface="Calibri"/>
                <a:cs typeface="Calibri"/>
              </a:rPr>
              <a:t>n</a:t>
            </a:r>
            <a:r>
              <a:rPr lang="fr-CA" dirty="0" smtClean="0">
                <a:solidFill>
                  <a:srgbClr val="000066"/>
                </a:solidFill>
                <a:latin typeface="Calibri"/>
                <a:cs typeface="Calibri"/>
              </a:rPr>
              <a:t>)</a:t>
            </a:r>
            <a:r>
              <a:rPr lang="fr-FR" dirty="0" smtClean="0">
                <a:solidFill>
                  <a:srgbClr val="000066"/>
                </a:solidFill>
                <a:latin typeface="Calibri"/>
                <a:cs typeface="Calibri"/>
              </a:rPr>
              <a:t> :</a:t>
            </a:r>
            <a:r>
              <a:rPr lang="fr-CA" dirty="0" smtClean="0">
                <a:solidFill>
                  <a:srgbClr val="000066"/>
                </a:solidFill>
                <a:latin typeface="Calibri"/>
                <a:cs typeface="Calibri"/>
              </a:rPr>
              <a:t> </a:t>
            </a:r>
            <a:r>
              <a:rPr lang="fr-CA" dirty="0">
                <a:solidFill>
                  <a:srgbClr val="000066"/>
                </a:solidFill>
                <a:latin typeface="Calibri"/>
                <a:cs typeface="Calibri"/>
              </a:rPr>
              <a:t>vrai si </a:t>
            </a:r>
            <a:r>
              <a:rPr lang="fr-CA" i="1" dirty="0">
                <a:solidFill>
                  <a:srgbClr val="000066"/>
                </a:solidFill>
                <a:latin typeface="Calibri"/>
                <a:cs typeface="Calibri"/>
              </a:rPr>
              <a:t>n</a:t>
            </a:r>
            <a:r>
              <a:rPr lang="fr-CA" dirty="0" smtClean="0">
                <a:solidFill>
                  <a:srgbClr val="000066"/>
                </a:solidFill>
                <a:latin typeface="Calibri"/>
                <a:cs typeface="Calibri"/>
              </a:rPr>
              <a:t>=</a:t>
            </a:r>
            <a:r>
              <a:rPr lang="fr-CA" i="1" dirty="0">
                <a:solidFill>
                  <a:srgbClr val="000066"/>
                </a:solidFill>
                <a:latin typeface="Calibri"/>
                <a:cs typeface="Calibri"/>
              </a:rPr>
              <a:t>n</a:t>
            </a:r>
            <a:r>
              <a:rPr lang="fr-CA" baseline="-25000" dirty="0" smtClean="0">
                <a:solidFill>
                  <a:srgbClr val="000066"/>
                </a:solidFill>
                <a:latin typeface="Calibri"/>
                <a:cs typeface="Calibri"/>
              </a:rPr>
              <a:t>6</a:t>
            </a:r>
            <a:endParaRPr lang="fr-CA" sz="2000" baseline="-25000" dirty="0">
              <a:latin typeface="Calibri"/>
              <a:ea typeface="굴림" charset="-127"/>
              <a:cs typeface="Calibri"/>
            </a:endParaRPr>
          </a:p>
        </p:txBody>
      </p:sp>
      <p:sp>
        <p:nvSpPr>
          <p:cNvPr id="42" name="Espace réservé de la date 41"/>
          <p:cNvSpPr>
            <a:spLocks noGrp="1"/>
          </p:cNvSpPr>
          <p:nvPr>
            <p:ph type="dt" sz="half" idx="10"/>
          </p:nvPr>
        </p:nvSpPr>
        <p:spPr/>
        <p:txBody>
          <a:bodyPr/>
          <a:lstStyle/>
          <a:p>
            <a:r>
              <a:rPr lang="fr-CA" smtClean="0"/>
              <a:t>IFT615</a:t>
            </a:r>
            <a:endParaRPr lang="fr-CA"/>
          </a:p>
        </p:txBody>
      </p:sp>
      <p:sp>
        <p:nvSpPr>
          <p:cNvPr id="43" name="Espace réservé du numéro de diapositive 42"/>
          <p:cNvSpPr>
            <a:spLocks noGrp="1"/>
          </p:cNvSpPr>
          <p:nvPr>
            <p:ph type="sldNum" sz="quarter" idx="12"/>
          </p:nvPr>
        </p:nvSpPr>
        <p:spPr/>
        <p:txBody>
          <a:bodyPr/>
          <a:lstStyle/>
          <a:p>
            <a:fld id="{6955B7EA-E0F1-9E45-AF6A-7A9BD82D9F1F}" type="slidenum">
              <a:rPr lang="fr-CA" smtClean="0"/>
              <a:pPr/>
              <a:t>12</a:t>
            </a:fld>
            <a:endParaRPr lang="fr-CA"/>
          </a:p>
        </p:txBody>
      </p:sp>
      <p:sp>
        <p:nvSpPr>
          <p:cNvPr id="44" name="Espace réservé du pied de page 43"/>
          <p:cNvSpPr>
            <a:spLocks noGrp="1"/>
          </p:cNvSpPr>
          <p:nvPr>
            <p:ph type="ftr" sz="quarter" idx="11"/>
          </p:nvPr>
        </p:nvSpPr>
        <p:spPr/>
        <p:txBody>
          <a:bodyPr/>
          <a:lstStyle/>
          <a:p>
            <a:r>
              <a:rPr lang="de-DE" dirty="0" smtClean="0"/>
              <a:t>Froduald Kabanza</a:t>
            </a:r>
            <a:endParaRPr lang="fr-CA"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CA" dirty="0" smtClean="0"/>
              <a:t>Rappel sur les algorithmes de recherche dans des graphes</a:t>
            </a:r>
            <a:endParaRPr lang="fr-CA" dirty="0"/>
          </a:p>
        </p:txBody>
      </p:sp>
      <p:sp>
        <p:nvSpPr>
          <p:cNvPr id="3" name="Espace réservé du contenu 2"/>
          <p:cNvSpPr>
            <a:spLocks noGrp="1"/>
          </p:cNvSpPr>
          <p:nvPr>
            <p:ph idx="1"/>
          </p:nvPr>
        </p:nvSpPr>
        <p:spPr/>
        <p:txBody>
          <a:bodyPr>
            <a:normAutofit lnSpcReduction="10000"/>
          </a:bodyPr>
          <a:lstStyle/>
          <a:p>
            <a:r>
              <a:rPr lang="fr-CA" dirty="0" smtClean="0"/>
              <a:t>Recherche sans heuristique et coût uniforme</a:t>
            </a:r>
          </a:p>
          <a:p>
            <a:pPr lvl="1"/>
            <a:r>
              <a:rPr lang="fr-CA" dirty="0" smtClean="0"/>
              <a:t>Recherche en profondeur (</a:t>
            </a:r>
            <a:r>
              <a:rPr lang="fr-CA" i="1" dirty="0" err="1"/>
              <a:t>d</a:t>
            </a:r>
            <a:r>
              <a:rPr lang="fr-CA" i="1" dirty="0" err="1" smtClean="0"/>
              <a:t>epth</a:t>
            </a:r>
            <a:r>
              <a:rPr lang="fr-CA" dirty="0" smtClean="0"/>
              <a:t>-</a:t>
            </a:r>
            <a:r>
              <a:rPr lang="fr-CA" i="1" dirty="0" smtClean="0"/>
              <a:t>first</a:t>
            </a:r>
            <a:r>
              <a:rPr lang="fr-CA" dirty="0"/>
              <a:t> </a:t>
            </a:r>
            <a:r>
              <a:rPr lang="fr-CA" i="1" dirty="0" err="1" smtClean="0"/>
              <a:t>Search</a:t>
            </a:r>
            <a:r>
              <a:rPr lang="fr-CA" dirty="0" smtClean="0"/>
              <a:t>)</a:t>
            </a:r>
          </a:p>
          <a:p>
            <a:pPr lvl="2"/>
            <a:r>
              <a:rPr lang="fr-CA" dirty="0" smtClean="0"/>
              <a:t>pour un </a:t>
            </a:r>
            <a:r>
              <a:rPr lang="fr-CA" dirty="0" err="1" smtClean="0"/>
              <a:t>noeud</a:t>
            </a:r>
            <a:r>
              <a:rPr lang="fr-CA" dirty="0" smtClean="0"/>
              <a:t> donné, explore le premier enfant avant d’explorer un </a:t>
            </a:r>
            <a:r>
              <a:rPr lang="fr-CA" dirty="0" err="1" smtClean="0"/>
              <a:t>noeud</a:t>
            </a:r>
            <a:r>
              <a:rPr lang="fr-CA" dirty="0" smtClean="0"/>
              <a:t> frère</a:t>
            </a:r>
          </a:p>
          <a:p>
            <a:pPr lvl="1"/>
            <a:r>
              <a:rPr lang="fr-CA" dirty="0" smtClean="0"/>
              <a:t>Recherche en largeur (</a:t>
            </a:r>
            <a:r>
              <a:rPr lang="fr-CA" i="1" dirty="0" err="1"/>
              <a:t>b</a:t>
            </a:r>
            <a:r>
              <a:rPr lang="fr-CA" i="1" dirty="0" err="1" smtClean="0"/>
              <a:t>readth</a:t>
            </a:r>
            <a:r>
              <a:rPr lang="fr-CA" dirty="0" smtClean="0"/>
              <a:t>-</a:t>
            </a:r>
            <a:r>
              <a:rPr lang="fr-CA" i="1" dirty="0"/>
              <a:t>f</a:t>
            </a:r>
            <a:r>
              <a:rPr lang="fr-CA" i="1" dirty="0" smtClean="0"/>
              <a:t>irst</a:t>
            </a:r>
            <a:r>
              <a:rPr lang="fr-CA" dirty="0" smtClean="0"/>
              <a:t> </a:t>
            </a:r>
            <a:r>
              <a:rPr lang="fr-CA" i="1" dirty="0" err="1"/>
              <a:t>s</a:t>
            </a:r>
            <a:r>
              <a:rPr lang="fr-CA" i="1" dirty="0" err="1" smtClean="0"/>
              <a:t>earch</a:t>
            </a:r>
            <a:r>
              <a:rPr lang="fr-CA" dirty="0" smtClean="0"/>
              <a:t>)</a:t>
            </a:r>
          </a:p>
          <a:p>
            <a:pPr lvl="2"/>
            <a:r>
              <a:rPr lang="fr-CA" dirty="0"/>
              <a:t>pour un </a:t>
            </a:r>
            <a:r>
              <a:rPr lang="fr-CA" dirty="0" err="1"/>
              <a:t>noeud</a:t>
            </a:r>
            <a:r>
              <a:rPr lang="fr-CA" dirty="0"/>
              <a:t> donné, explore </a:t>
            </a:r>
            <a:r>
              <a:rPr lang="fr-CA" dirty="0" smtClean="0"/>
              <a:t>les </a:t>
            </a:r>
            <a:r>
              <a:rPr lang="fr-CA" dirty="0" err="1"/>
              <a:t>noeuds</a:t>
            </a:r>
            <a:r>
              <a:rPr lang="fr-CA" dirty="0"/>
              <a:t> </a:t>
            </a:r>
            <a:r>
              <a:rPr lang="fr-CA" dirty="0" smtClean="0"/>
              <a:t>frères avant leurs enfants</a:t>
            </a:r>
          </a:p>
          <a:p>
            <a:pPr lvl="2"/>
            <a:endParaRPr lang="fr-CA" dirty="0" smtClean="0"/>
          </a:p>
          <a:p>
            <a:r>
              <a:rPr lang="fr-CA" dirty="0" smtClean="0"/>
              <a:t>Recherche </a:t>
            </a:r>
            <a:r>
              <a:rPr lang="fr-CA" b="1" dirty="0" smtClean="0"/>
              <a:t>sans heuristique </a:t>
            </a:r>
            <a:r>
              <a:rPr lang="fr-CA" dirty="0" smtClean="0"/>
              <a:t>et coût variable</a:t>
            </a:r>
          </a:p>
          <a:p>
            <a:pPr lvl="1"/>
            <a:r>
              <a:rPr lang="fr-CA" dirty="0" smtClean="0"/>
              <a:t>Algorithme de </a:t>
            </a:r>
            <a:r>
              <a:rPr lang="fr-CA" dirty="0" err="1" smtClean="0"/>
              <a:t>Dijkstra</a:t>
            </a:r>
            <a:endParaRPr lang="fr-CA" dirty="0" smtClean="0"/>
          </a:p>
          <a:p>
            <a:pPr lvl="2"/>
            <a:r>
              <a:rPr lang="fr-CA" dirty="0" smtClean="0"/>
              <a:t>trouve le chemin le plus court entre un </a:t>
            </a:r>
            <a:r>
              <a:rPr lang="fr-CA" dirty="0" err="1" smtClean="0"/>
              <a:t>noeud</a:t>
            </a:r>
            <a:r>
              <a:rPr lang="fr-CA" dirty="0" smtClean="0"/>
              <a:t> source et tous les autres </a:t>
            </a:r>
            <a:r>
              <a:rPr lang="fr-CA" dirty="0" err="1" smtClean="0"/>
              <a:t>noeuds</a:t>
            </a:r>
            <a:endParaRPr lang="fr-CA" dirty="0" smtClean="0"/>
          </a:p>
          <a:p>
            <a:pPr lvl="2"/>
            <a:endParaRPr lang="fr-CA" dirty="0" smtClean="0"/>
          </a:p>
          <a:p>
            <a:r>
              <a:rPr lang="fr-CA" dirty="0" smtClean="0"/>
              <a:t>Recherche </a:t>
            </a:r>
            <a:r>
              <a:rPr lang="fr-CA" b="1" dirty="0" smtClean="0"/>
              <a:t>avec heuristique </a:t>
            </a:r>
            <a:r>
              <a:rPr lang="fr-CA" dirty="0" smtClean="0"/>
              <a:t>et coût variable</a:t>
            </a:r>
            <a:r>
              <a:rPr lang="fr-FR" dirty="0" smtClean="0"/>
              <a:t> :</a:t>
            </a:r>
            <a:endParaRPr lang="fr-CA" dirty="0" smtClean="0"/>
          </a:p>
          <a:p>
            <a:pPr lvl="1"/>
            <a:r>
              <a:rPr lang="fr-CA" i="1" dirty="0"/>
              <a:t>b</a:t>
            </a:r>
            <a:r>
              <a:rPr lang="fr-CA" i="1" dirty="0" smtClean="0"/>
              <a:t>est</a:t>
            </a:r>
            <a:r>
              <a:rPr lang="fr-CA" dirty="0" smtClean="0"/>
              <a:t>-</a:t>
            </a:r>
            <a:r>
              <a:rPr lang="fr-CA" i="1" dirty="0"/>
              <a:t>f</a:t>
            </a:r>
            <a:r>
              <a:rPr lang="fr-CA" i="1" dirty="0" smtClean="0"/>
              <a:t>irst</a:t>
            </a:r>
            <a:r>
              <a:rPr lang="fr-CA" dirty="0" smtClean="0"/>
              <a:t> </a:t>
            </a:r>
            <a:r>
              <a:rPr lang="fr-CA" i="1" dirty="0" err="1"/>
              <a:t>s</a:t>
            </a:r>
            <a:r>
              <a:rPr lang="fr-CA" i="1" dirty="0" err="1" smtClean="0"/>
              <a:t>earch</a:t>
            </a:r>
            <a:endParaRPr lang="fr-CA" i="1" dirty="0" smtClean="0"/>
          </a:p>
          <a:p>
            <a:pPr lvl="1"/>
            <a:r>
              <a:rPr lang="fr-CA" i="1" dirty="0" err="1"/>
              <a:t>g</a:t>
            </a:r>
            <a:r>
              <a:rPr lang="fr-CA" i="1" dirty="0" err="1" smtClean="0"/>
              <a:t>reedy</a:t>
            </a:r>
            <a:r>
              <a:rPr lang="fr-CA" dirty="0" smtClean="0"/>
              <a:t> </a:t>
            </a:r>
            <a:r>
              <a:rPr lang="fr-CA" i="1" dirty="0"/>
              <a:t>b</a:t>
            </a:r>
            <a:r>
              <a:rPr lang="fr-CA" i="1" dirty="0" smtClean="0"/>
              <a:t>est</a:t>
            </a:r>
            <a:r>
              <a:rPr lang="fr-CA" dirty="0" smtClean="0"/>
              <a:t>-</a:t>
            </a:r>
            <a:r>
              <a:rPr lang="fr-CA" i="1" dirty="0" smtClean="0"/>
              <a:t>first</a:t>
            </a:r>
            <a:r>
              <a:rPr lang="fr-CA" dirty="0"/>
              <a:t> </a:t>
            </a:r>
            <a:r>
              <a:rPr lang="fr-CA" i="1" dirty="0" err="1"/>
              <a:t>s</a:t>
            </a:r>
            <a:r>
              <a:rPr lang="fr-CA" i="1" dirty="0" err="1" smtClean="0"/>
              <a:t>earch</a:t>
            </a:r>
            <a:endParaRPr lang="fr-CA" i="1" dirty="0" smtClean="0"/>
          </a:p>
          <a:p>
            <a:pPr lvl="1"/>
            <a:r>
              <a:rPr lang="fr-CA" b="1" dirty="0" smtClean="0"/>
              <a:t>A*</a:t>
            </a:r>
          </a:p>
        </p:txBody>
      </p:sp>
      <p:sp>
        <p:nvSpPr>
          <p:cNvPr id="5" name="Espace réservé de la date 4"/>
          <p:cNvSpPr>
            <a:spLocks noGrp="1"/>
          </p:cNvSpPr>
          <p:nvPr>
            <p:ph type="dt" sz="half" idx="10"/>
          </p:nvPr>
        </p:nvSpPr>
        <p:spPr/>
        <p:txBody>
          <a:bodyPr/>
          <a:lstStyle/>
          <a:p>
            <a:r>
              <a:rPr lang="fr-CA" dirty="0" smtClean="0"/>
              <a:t>IFT615</a:t>
            </a:r>
            <a:endParaRPr lang="fr-CA" dirty="0"/>
          </a:p>
        </p:txBody>
      </p:sp>
      <p:sp>
        <p:nvSpPr>
          <p:cNvPr id="6" name="Espace réservé du numéro de diapositive 5"/>
          <p:cNvSpPr>
            <a:spLocks noGrp="1"/>
          </p:cNvSpPr>
          <p:nvPr>
            <p:ph type="sldNum" sz="quarter" idx="12"/>
          </p:nvPr>
        </p:nvSpPr>
        <p:spPr/>
        <p:txBody>
          <a:bodyPr/>
          <a:lstStyle/>
          <a:p>
            <a:fld id="{6955B7EA-E0F1-9E45-AF6A-7A9BD82D9F1F}" type="slidenum">
              <a:rPr lang="fr-CA" smtClean="0"/>
              <a:pPr/>
              <a:t>13</a:t>
            </a:fld>
            <a:endParaRPr lang="fr-CA"/>
          </a:p>
        </p:txBody>
      </p:sp>
      <p:sp>
        <p:nvSpPr>
          <p:cNvPr id="7" name="Espace réservé du pied de page 6"/>
          <p:cNvSpPr>
            <a:spLocks noGrp="1"/>
          </p:cNvSpPr>
          <p:nvPr>
            <p:ph type="ftr" sz="quarter" idx="11"/>
          </p:nvPr>
        </p:nvSpPr>
        <p:spPr/>
        <p:txBody>
          <a:bodyPr/>
          <a:lstStyle/>
          <a:p>
            <a:r>
              <a:rPr lang="de-DE" dirty="0" smtClean="0"/>
              <a:t>Froduald Kabanza</a:t>
            </a:r>
            <a:endParaRPr lang="fr-CA"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e la date 4"/>
          <p:cNvSpPr>
            <a:spLocks noGrp="1"/>
          </p:cNvSpPr>
          <p:nvPr>
            <p:ph type="dt" sz="half" idx="10"/>
          </p:nvPr>
        </p:nvSpPr>
        <p:spPr/>
        <p:txBody>
          <a:bodyPr/>
          <a:lstStyle/>
          <a:p>
            <a:r>
              <a:rPr lang="fr-CA" smtClean="0"/>
              <a:t>IFT615</a:t>
            </a:r>
            <a:endParaRPr lang="fr-CA"/>
          </a:p>
        </p:txBody>
      </p:sp>
      <p:sp>
        <p:nvSpPr>
          <p:cNvPr id="6" name="Espace réservé du numéro de diapositive 5"/>
          <p:cNvSpPr>
            <a:spLocks noGrp="1"/>
          </p:cNvSpPr>
          <p:nvPr>
            <p:ph type="sldNum" sz="quarter" idx="12"/>
          </p:nvPr>
        </p:nvSpPr>
        <p:spPr/>
        <p:txBody>
          <a:bodyPr/>
          <a:lstStyle/>
          <a:p>
            <a:fld id="{6955B7EA-E0F1-9E45-AF6A-7A9BD82D9F1F}" type="slidenum">
              <a:rPr lang="fr-CA" smtClean="0"/>
              <a:pPr/>
              <a:t>14</a:t>
            </a:fld>
            <a:endParaRPr lang="fr-CA"/>
          </a:p>
        </p:txBody>
      </p:sp>
      <p:sp>
        <p:nvSpPr>
          <p:cNvPr id="7" name="Espace réservé du pied de page 6"/>
          <p:cNvSpPr>
            <a:spLocks noGrp="1"/>
          </p:cNvSpPr>
          <p:nvPr>
            <p:ph type="ftr" sz="quarter" idx="11"/>
          </p:nvPr>
        </p:nvSpPr>
        <p:spPr/>
        <p:txBody>
          <a:bodyPr/>
          <a:lstStyle/>
          <a:p>
            <a:r>
              <a:rPr lang="de-DE" dirty="0" smtClean="0"/>
              <a:t>Froduald Kabanza</a:t>
            </a:r>
            <a:endParaRPr lang="fr-CA" dirty="0"/>
          </a:p>
        </p:txBody>
      </p:sp>
      <p:sp>
        <p:nvSpPr>
          <p:cNvPr id="4" name="Espace réservé du contenu 3"/>
          <p:cNvSpPr>
            <a:spLocks noGrp="1"/>
          </p:cNvSpPr>
          <p:nvPr>
            <p:ph idx="1"/>
          </p:nvPr>
        </p:nvSpPr>
        <p:spPr/>
        <p:txBody>
          <a:bodyPr/>
          <a:lstStyle/>
          <a:p>
            <a:r>
              <a:rPr lang="fr-FR" dirty="0"/>
              <a:t>A* est une extension de l’algorithme de </a:t>
            </a:r>
            <a:r>
              <a:rPr lang="fr-FR" dirty="0" err="1"/>
              <a:t>Dijkstra</a:t>
            </a:r>
            <a:r>
              <a:rPr lang="fr-FR" dirty="0"/>
              <a:t> </a:t>
            </a:r>
            <a:endParaRPr lang="fr-FR" dirty="0" smtClean="0"/>
          </a:p>
          <a:p>
            <a:pPr lvl="1"/>
            <a:r>
              <a:rPr lang="fr-FR" dirty="0"/>
              <a:t>utilisé pour trouver un chemin optimal dans un </a:t>
            </a:r>
            <a:r>
              <a:rPr lang="fr-FR" dirty="0" smtClean="0"/>
              <a:t>graphe via </a:t>
            </a:r>
            <a:r>
              <a:rPr lang="fr-FR" dirty="0"/>
              <a:t>l’</a:t>
            </a:r>
            <a:r>
              <a:rPr lang="fr-FR" b="1" dirty="0"/>
              <a:t>ajout </a:t>
            </a:r>
            <a:r>
              <a:rPr lang="fr-FR" b="1" dirty="0" smtClean="0"/>
              <a:t>d’une heuristique</a:t>
            </a:r>
            <a:endParaRPr lang="fr-FR" b="1" dirty="0"/>
          </a:p>
          <a:p>
            <a:r>
              <a:rPr lang="fr-FR" dirty="0"/>
              <a:t>Une </a:t>
            </a:r>
            <a:r>
              <a:rPr lang="fr-FR" b="1" dirty="0"/>
              <a:t>heuristique</a:t>
            </a:r>
            <a:r>
              <a:rPr lang="fr-FR" dirty="0"/>
              <a:t> </a:t>
            </a:r>
            <a:r>
              <a:rPr lang="fr-FR" i="1" dirty="0" smtClean="0"/>
              <a:t>h</a:t>
            </a:r>
            <a:r>
              <a:rPr lang="fr-FR" dirty="0" smtClean="0"/>
              <a:t>(</a:t>
            </a:r>
            <a:r>
              <a:rPr lang="fr-FR" i="1" dirty="0" smtClean="0"/>
              <a:t>n</a:t>
            </a:r>
            <a:r>
              <a:rPr lang="fr-FR" dirty="0" smtClean="0"/>
              <a:t>) est </a:t>
            </a:r>
            <a:r>
              <a:rPr lang="fr-FR" dirty="0"/>
              <a:t>une fonction d’</a:t>
            </a:r>
            <a:r>
              <a:rPr lang="fr-FR" b="1" dirty="0"/>
              <a:t>estimation du coût </a:t>
            </a:r>
            <a:r>
              <a:rPr lang="fr-FR" b="1" dirty="0" smtClean="0"/>
              <a:t>entre </a:t>
            </a:r>
            <a:r>
              <a:rPr lang="fr-FR" b="1" dirty="0"/>
              <a:t>un </a:t>
            </a:r>
            <a:r>
              <a:rPr lang="fr-FR" b="1" dirty="0" smtClean="0"/>
              <a:t>nœud </a:t>
            </a:r>
            <a:r>
              <a:rPr lang="fr-FR" b="1" i="1" dirty="0" smtClean="0"/>
              <a:t>n</a:t>
            </a:r>
            <a:r>
              <a:rPr lang="fr-FR" b="1" dirty="0" smtClean="0"/>
              <a:t> </a:t>
            </a:r>
            <a:r>
              <a:rPr lang="fr-FR" b="1" dirty="0"/>
              <a:t>d’un graphe et le but</a:t>
            </a:r>
            <a:r>
              <a:rPr lang="fr-FR" dirty="0"/>
              <a:t> (le nœud à atteindre</a:t>
            </a:r>
            <a:r>
              <a:rPr lang="fr-FR" dirty="0" smtClean="0"/>
              <a:t>)</a:t>
            </a:r>
            <a:endParaRPr lang="fr-FR" dirty="0"/>
          </a:p>
          <a:p>
            <a:r>
              <a:rPr lang="fr-FR" dirty="0"/>
              <a:t>Les heuristiques sont à la base de beaucoup de travaux en </a:t>
            </a:r>
            <a:r>
              <a:rPr lang="fr-FR" dirty="0" smtClean="0"/>
              <a:t>IA :</a:t>
            </a:r>
            <a:endParaRPr lang="fr-FR" dirty="0"/>
          </a:p>
          <a:p>
            <a:pPr lvl="1"/>
            <a:r>
              <a:rPr lang="fr-FR" dirty="0"/>
              <a:t>r</a:t>
            </a:r>
            <a:r>
              <a:rPr lang="fr-FR" dirty="0" smtClean="0"/>
              <a:t>echerche </a:t>
            </a:r>
            <a:r>
              <a:rPr lang="fr-FR" dirty="0"/>
              <a:t>de </a:t>
            </a:r>
            <a:r>
              <a:rPr lang="fr-FR" dirty="0" smtClean="0"/>
              <a:t>meilleures </a:t>
            </a:r>
            <a:r>
              <a:rPr lang="fr-FR" dirty="0"/>
              <a:t>heuristiques</a:t>
            </a:r>
          </a:p>
          <a:p>
            <a:pPr lvl="1"/>
            <a:r>
              <a:rPr lang="fr-FR" dirty="0"/>
              <a:t>a</a:t>
            </a:r>
            <a:r>
              <a:rPr lang="fr-FR" dirty="0" smtClean="0"/>
              <a:t>pprentissage </a:t>
            </a:r>
            <a:r>
              <a:rPr lang="fr-FR" dirty="0"/>
              <a:t>automatique d’heuristiques</a:t>
            </a:r>
          </a:p>
          <a:p>
            <a:r>
              <a:rPr lang="fr-FR" dirty="0"/>
              <a:t>Pour décrire A*, il est pratique de décrire un algorithme générique très simple, dont A* est un cas </a:t>
            </a:r>
            <a:r>
              <a:rPr lang="fr-FR" dirty="0" smtClean="0"/>
              <a:t>particulier</a:t>
            </a:r>
            <a:endParaRPr lang="fr-FR" dirty="0"/>
          </a:p>
          <a:p>
            <a:pPr marL="0" indent="0">
              <a:buNone/>
            </a:pPr>
            <a:endParaRPr lang="en-CA" dirty="0"/>
          </a:p>
        </p:txBody>
      </p:sp>
      <p:sp>
        <p:nvSpPr>
          <p:cNvPr id="9" name="Titre 8"/>
          <p:cNvSpPr>
            <a:spLocks noGrp="1"/>
          </p:cNvSpPr>
          <p:nvPr>
            <p:ph type="title"/>
          </p:nvPr>
        </p:nvSpPr>
        <p:spPr/>
        <p:txBody>
          <a:bodyPr/>
          <a:lstStyle/>
          <a:p>
            <a:r>
              <a:rPr lang="fr-CA" dirty="0"/>
              <a:t>Algorithme A*</a:t>
            </a:r>
            <a:endParaRPr lang="en-CA" dirty="0"/>
          </a:p>
        </p:txBody>
      </p:sp>
    </p:spTree>
    <p:extLst>
      <p:ext uri="{BB962C8B-B14F-4D97-AF65-F5344CB8AC3E}">
        <p14:creationId xmlns:p14="http://schemas.microsoft.com/office/powerpoint/2010/main" val="32172768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CA" dirty="0" smtClean="0"/>
              <a:t>Variables importantes</a:t>
            </a:r>
            <a:r>
              <a:rPr lang="fr-FR" dirty="0" smtClean="0"/>
              <a:t> :</a:t>
            </a:r>
            <a:r>
              <a:rPr lang="fr-CA" dirty="0" smtClean="0"/>
              <a:t> </a:t>
            </a:r>
            <a:r>
              <a:rPr lang="fr-CA" i="1" dirty="0" smtClean="0"/>
              <a:t>open</a:t>
            </a:r>
            <a:r>
              <a:rPr lang="fr-CA" dirty="0" smtClean="0"/>
              <a:t> et </a:t>
            </a:r>
            <a:r>
              <a:rPr lang="fr-CA" i="1" dirty="0" err="1" smtClean="0"/>
              <a:t>closed</a:t>
            </a:r>
            <a:endParaRPr lang="fr-CA" i="1" dirty="0"/>
          </a:p>
        </p:txBody>
      </p:sp>
      <p:sp>
        <p:nvSpPr>
          <p:cNvPr id="3" name="Espace réservé du contenu 2"/>
          <p:cNvSpPr>
            <a:spLocks noGrp="1"/>
          </p:cNvSpPr>
          <p:nvPr>
            <p:ph idx="1"/>
          </p:nvPr>
        </p:nvSpPr>
        <p:spPr/>
        <p:txBody>
          <a:bodyPr/>
          <a:lstStyle/>
          <a:p>
            <a:r>
              <a:rPr lang="fr-CA" altLang="ko-KR" i="1" dirty="0" smtClean="0">
                <a:solidFill>
                  <a:srgbClr val="000066"/>
                </a:solidFill>
                <a:ea typeface="굴림" charset="-127"/>
                <a:cs typeface="굴림" charset="-127"/>
              </a:rPr>
              <a:t>Open</a:t>
            </a:r>
            <a:r>
              <a:rPr lang="fr-CA" altLang="ko-KR" i="1" dirty="0" smtClean="0">
                <a:solidFill>
                  <a:srgbClr val="800000"/>
                </a:solidFill>
                <a:ea typeface="굴림" charset="-127"/>
                <a:cs typeface="굴림" charset="-127"/>
              </a:rPr>
              <a:t> </a:t>
            </a:r>
            <a:r>
              <a:rPr lang="fr-CA" altLang="ko-KR" dirty="0" smtClean="0">
                <a:ea typeface="굴림" charset="-127"/>
                <a:cs typeface="굴림" charset="-127"/>
              </a:rPr>
              <a:t>contient les nœuds non encore traités, c’est à dire à la frontière de la partie du graphe explorée jusque là</a:t>
            </a:r>
          </a:p>
          <a:p>
            <a:endParaRPr lang="fr-CA" altLang="ko-KR" dirty="0" smtClean="0">
              <a:ea typeface="굴림" charset="-127"/>
              <a:cs typeface="굴림" charset="-127"/>
            </a:endParaRPr>
          </a:p>
          <a:p>
            <a:r>
              <a:rPr lang="fr-CA" altLang="ko-KR" i="1" dirty="0" err="1" smtClean="0">
                <a:solidFill>
                  <a:srgbClr val="000066"/>
                </a:solidFill>
                <a:ea typeface="굴림" charset="-127"/>
                <a:cs typeface="굴림" charset="-127"/>
              </a:rPr>
              <a:t>Closed</a:t>
            </a:r>
            <a:r>
              <a:rPr lang="fr-CA" altLang="ko-KR" i="1" dirty="0" smtClean="0">
                <a:solidFill>
                  <a:srgbClr val="800000"/>
                </a:solidFill>
                <a:ea typeface="굴림" charset="-127"/>
                <a:cs typeface="굴림" charset="-127"/>
              </a:rPr>
              <a:t> </a:t>
            </a:r>
            <a:r>
              <a:rPr lang="fr-CA" altLang="ko-KR" dirty="0" smtClean="0">
                <a:ea typeface="굴림" charset="-127"/>
                <a:cs typeface="굴림" charset="-127"/>
              </a:rPr>
              <a:t>contient les nœuds déjà traités, c’est à dire à l’intérieur de la frontière délimitée par </a:t>
            </a:r>
            <a:r>
              <a:rPr lang="fr-CA" altLang="ko-KR" i="1" dirty="0" smtClean="0">
                <a:ea typeface="굴림" charset="-127"/>
                <a:cs typeface="굴림" charset="-127"/>
              </a:rPr>
              <a:t>open</a:t>
            </a:r>
            <a:endParaRPr lang="fr-CA" altLang="ko-KR" dirty="0" smtClean="0">
              <a:ea typeface="굴림" charset="-127"/>
              <a:cs typeface="굴림" charset="-127"/>
            </a:endParaRPr>
          </a:p>
        </p:txBody>
      </p:sp>
      <p:sp>
        <p:nvSpPr>
          <p:cNvPr id="5" name="Espace réservé de la date 4"/>
          <p:cNvSpPr>
            <a:spLocks noGrp="1"/>
          </p:cNvSpPr>
          <p:nvPr>
            <p:ph type="dt" sz="half" idx="10"/>
          </p:nvPr>
        </p:nvSpPr>
        <p:spPr/>
        <p:txBody>
          <a:bodyPr/>
          <a:lstStyle/>
          <a:p>
            <a:r>
              <a:rPr lang="fr-CA" smtClean="0"/>
              <a:t>IFT615</a:t>
            </a:r>
            <a:endParaRPr lang="fr-CA"/>
          </a:p>
        </p:txBody>
      </p:sp>
      <p:sp>
        <p:nvSpPr>
          <p:cNvPr id="6" name="Espace réservé du numéro de diapositive 5"/>
          <p:cNvSpPr>
            <a:spLocks noGrp="1"/>
          </p:cNvSpPr>
          <p:nvPr>
            <p:ph type="sldNum" sz="quarter" idx="12"/>
          </p:nvPr>
        </p:nvSpPr>
        <p:spPr/>
        <p:txBody>
          <a:bodyPr/>
          <a:lstStyle/>
          <a:p>
            <a:fld id="{6955B7EA-E0F1-9E45-AF6A-7A9BD82D9F1F}" type="slidenum">
              <a:rPr lang="fr-CA" smtClean="0"/>
              <a:pPr/>
              <a:t>15</a:t>
            </a:fld>
            <a:endParaRPr lang="fr-CA"/>
          </a:p>
        </p:txBody>
      </p:sp>
      <p:sp>
        <p:nvSpPr>
          <p:cNvPr id="7" name="Espace réservé du pied de page 6"/>
          <p:cNvSpPr>
            <a:spLocks noGrp="1"/>
          </p:cNvSpPr>
          <p:nvPr>
            <p:ph type="ftr" sz="quarter" idx="11"/>
          </p:nvPr>
        </p:nvSpPr>
        <p:spPr/>
        <p:txBody>
          <a:bodyPr/>
          <a:lstStyle/>
          <a:p>
            <a:r>
              <a:rPr lang="de-DE" dirty="0" smtClean="0"/>
              <a:t>Froduald Kabanza</a:t>
            </a:r>
            <a:endParaRPr lang="fr-CA"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A" dirty="0" smtClean="0"/>
              <a:t>Insertion des nœuds dans </a:t>
            </a:r>
            <a:r>
              <a:rPr lang="fr-CA" i="1" dirty="0" smtClean="0"/>
              <a:t>open</a:t>
            </a:r>
            <a:endParaRPr lang="fr-CA" i="1" dirty="0"/>
          </a:p>
        </p:txBody>
      </p:sp>
      <p:sp>
        <p:nvSpPr>
          <p:cNvPr id="3" name="Espace réservé du contenu 2"/>
          <p:cNvSpPr>
            <a:spLocks noGrp="1"/>
          </p:cNvSpPr>
          <p:nvPr>
            <p:ph idx="1"/>
          </p:nvPr>
        </p:nvSpPr>
        <p:spPr/>
        <p:txBody>
          <a:bodyPr/>
          <a:lstStyle/>
          <a:p>
            <a:r>
              <a:rPr lang="fr-CA" altLang="ko-KR" sz="2000" dirty="0" smtClean="0">
                <a:ea typeface="굴림" charset="-127"/>
                <a:cs typeface="굴림" charset="-127"/>
              </a:rPr>
              <a:t>Les nœuds </a:t>
            </a:r>
            <a:r>
              <a:rPr lang="fr-CA" altLang="ko-KR" sz="2000" i="1" dirty="0" smtClean="0">
                <a:ea typeface="굴림" charset="-127"/>
                <a:cs typeface="굴림" charset="-127"/>
              </a:rPr>
              <a:t>n</a:t>
            </a:r>
            <a:r>
              <a:rPr lang="fr-CA" altLang="ko-KR" sz="2000" dirty="0" smtClean="0">
                <a:ea typeface="굴림" charset="-127"/>
                <a:cs typeface="굴림" charset="-127"/>
              </a:rPr>
              <a:t> dans </a:t>
            </a:r>
            <a:r>
              <a:rPr lang="fr-CA" altLang="ko-KR" sz="2000" i="1" dirty="0" smtClean="0">
                <a:ea typeface="굴림" charset="-127"/>
                <a:cs typeface="굴림" charset="-127"/>
              </a:rPr>
              <a:t>open</a:t>
            </a:r>
            <a:r>
              <a:rPr lang="fr-CA" altLang="ko-KR" sz="2000" dirty="0" smtClean="0">
                <a:ea typeface="굴림" charset="-127"/>
                <a:cs typeface="굴림" charset="-127"/>
              </a:rPr>
              <a:t> sont triés selon l’estimé </a:t>
            </a:r>
            <a:r>
              <a:rPr lang="fr-CA" altLang="ko-KR" i="1" dirty="0">
                <a:ea typeface="굴림" charset="-127"/>
                <a:cs typeface="굴림" charset="-127"/>
              </a:rPr>
              <a:t>f</a:t>
            </a:r>
            <a:r>
              <a:rPr lang="fr-CA" altLang="ko-KR" dirty="0">
                <a:ea typeface="굴림" charset="-127"/>
                <a:cs typeface="굴림" charset="-127"/>
              </a:rPr>
              <a:t>(</a:t>
            </a:r>
            <a:r>
              <a:rPr lang="fr-CA" altLang="ko-KR" i="1" dirty="0">
                <a:ea typeface="굴림" charset="-127"/>
                <a:cs typeface="굴림" charset="-127"/>
              </a:rPr>
              <a:t>n</a:t>
            </a:r>
            <a:r>
              <a:rPr lang="fr-CA" altLang="ko-KR" dirty="0" smtClean="0">
                <a:ea typeface="굴림" charset="-127"/>
                <a:cs typeface="굴림" charset="-127"/>
              </a:rPr>
              <a:t>) </a:t>
            </a:r>
            <a:r>
              <a:rPr lang="fr-CA" altLang="ko-KR" sz="2000" dirty="0" smtClean="0">
                <a:ea typeface="굴림" charset="-127"/>
                <a:cs typeface="굴림" charset="-127"/>
              </a:rPr>
              <a:t>de leur « </a:t>
            </a:r>
            <a:r>
              <a:rPr lang="fr-CA" altLang="ko-KR" dirty="0" smtClean="0">
                <a:ea typeface="굴림" charset="-127"/>
                <a:cs typeface="굴림" charset="-127"/>
              </a:rPr>
              <a:t>valeur »</a:t>
            </a:r>
          </a:p>
          <a:p>
            <a:pPr lvl="1"/>
            <a:r>
              <a:rPr lang="fr-CA" altLang="ko-KR" sz="1800" dirty="0" smtClean="0">
                <a:ea typeface="굴림" charset="-127"/>
                <a:cs typeface="굴림" charset="-127"/>
              </a:rPr>
              <a:t>on appelle </a:t>
            </a:r>
            <a:r>
              <a:rPr lang="fr-CA" altLang="ko-KR" sz="1800" i="1" dirty="0" smtClean="0">
                <a:ea typeface="굴림" charset="-127"/>
                <a:cs typeface="굴림" charset="-127"/>
              </a:rPr>
              <a:t>f</a:t>
            </a:r>
            <a:r>
              <a:rPr lang="fr-CA" altLang="ko-KR" sz="1800" dirty="0" smtClean="0">
                <a:ea typeface="굴림" charset="-127"/>
                <a:cs typeface="굴림" charset="-127"/>
              </a:rPr>
              <a:t>(</a:t>
            </a:r>
            <a:r>
              <a:rPr lang="fr-CA" altLang="ko-KR" sz="1800" i="1" dirty="0" smtClean="0">
                <a:ea typeface="굴림" charset="-127"/>
                <a:cs typeface="굴림" charset="-127"/>
              </a:rPr>
              <a:t>n</a:t>
            </a:r>
            <a:r>
              <a:rPr lang="fr-CA" altLang="ko-KR" sz="1800" dirty="0" smtClean="0">
                <a:ea typeface="굴림" charset="-127"/>
                <a:cs typeface="굴림" charset="-127"/>
              </a:rPr>
              <a:t>) une </a:t>
            </a:r>
            <a:r>
              <a:rPr lang="fr-CA" altLang="ko-KR" sz="1800" b="1" dirty="0" smtClean="0">
                <a:ea typeface="굴림" charset="-127"/>
                <a:cs typeface="굴림" charset="-127"/>
              </a:rPr>
              <a:t>fonction d’évaluation</a:t>
            </a:r>
            <a:r>
              <a:rPr lang="fr-CA" altLang="ko-KR" sz="1800" dirty="0" smtClean="0">
                <a:ea typeface="굴림" charset="-127"/>
                <a:cs typeface="굴림" charset="-127"/>
              </a:rPr>
              <a:t> </a:t>
            </a:r>
          </a:p>
          <a:p>
            <a:endParaRPr lang="fr-CA" altLang="ko-KR" sz="2000" dirty="0" smtClean="0">
              <a:ea typeface="굴림" charset="-127"/>
              <a:cs typeface="굴림" charset="-127"/>
            </a:endParaRPr>
          </a:p>
          <a:p>
            <a:r>
              <a:rPr lang="fr-CA" altLang="ko-KR" sz="2000" dirty="0" smtClean="0">
                <a:ea typeface="굴림" charset="-127"/>
                <a:cs typeface="굴림" charset="-127"/>
              </a:rPr>
              <a:t>Pour chaque nœud </a:t>
            </a:r>
            <a:r>
              <a:rPr lang="fr-CA" altLang="ko-KR" sz="2000" i="1" dirty="0" smtClean="0">
                <a:ea typeface="굴림" charset="-127"/>
                <a:cs typeface="굴림" charset="-127"/>
              </a:rPr>
              <a:t>n</a:t>
            </a:r>
            <a:r>
              <a:rPr lang="fr-CA" altLang="ko-KR" sz="2000" dirty="0" smtClean="0">
                <a:ea typeface="굴림" charset="-127"/>
                <a:cs typeface="굴림" charset="-127"/>
              </a:rPr>
              <a:t>, </a:t>
            </a:r>
            <a:r>
              <a:rPr lang="fr-CA" altLang="ko-KR" sz="2000" i="1" dirty="0" smtClean="0">
                <a:ea typeface="굴림" charset="-127"/>
                <a:cs typeface="굴림" charset="-127"/>
              </a:rPr>
              <a:t>f(n)</a:t>
            </a:r>
            <a:r>
              <a:rPr lang="fr-CA" altLang="ko-KR" sz="2000" dirty="0" smtClean="0">
                <a:ea typeface="굴림" charset="-127"/>
                <a:cs typeface="굴림" charset="-127"/>
              </a:rPr>
              <a:t> est un nombre réel positif ou nul, </a:t>
            </a:r>
            <a:r>
              <a:rPr lang="fr-CA" altLang="ko-KR" sz="2000" b="1" dirty="0" smtClean="0">
                <a:ea typeface="굴림" charset="-127"/>
                <a:cs typeface="굴림" charset="-127"/>
              </a:rPr>
              <a:t>estimant le coût du meilleur chemin partant de la racine, passant par </a:t>
            </a:r>
            <a:r>
              <a:rPr lang="fr-CA" altLang="ko-KR" sz="2000" b="1" i="1" dirty="0" smtClean="0">
                <a:ea typeface="굴림" charset="-127"/>
                <a:cs typeface="굴림" charset="-127"/>
              </a:rPr>
              <a:t>n</a:t>
            </a:r>
            <a:r>
              <a:rPr lang="fr-CA" altLang="ko-KR" sz="2000" b="1" dirty="0" smtClean="0">
                <a:ea typeface="굴림" charset="-127"/>
                <a:cs typeface="굴림" charset="-127"/>
              </a:rPr>
              <a:t>, et arrivant au but</a:t>
            </a:r>
          </a:p>
          <a:p>
            <a:endParaRPr lang="fr-CA" altLang="ko-KR" sz="2000" dirty="0" smtClean="0">
              <a:solidFill>
                <a:srgbClr val="000066"/>
              </a:solidFill>
              <a:ea typeface="굴림" charset="-127"/>
              <a:cs typeface="굴림" charset="-127"/>
            </a:endParaRPr>
          </a:p>
          <a:p>
            <a:r>
              <a:rPr lang="fr-CA" altLang="ko-KR" sz="2000" dirty="0" smtClean="0">
                <a:solidFill>
                  <a:srgbClr val="000066"/>
                </a:solidFill>
                <a:ea typeface="굴림" charset="-127"/>
                <a:cs typeface="굴림" charset="-127"/>
              </a:rPr>
              <a:t>Dans </a:t>
            </a:r>
            <a:r>
              <a:rPr lang="fr-CA" altLang="ko-KR" sz="2000" i="1" dirty="0" smtClean="0">
                <a:solidFill>
                  <a:srgbClr val="000066"/>
                </a:solidFill>
                <a:ea typeface="굴림" charset="-127"/>
                <a:cs typeface="굴림" charset="-127"/>
              </a:rPr>
              <a:t>open</a:t>
            </a:r>
            <a:r>
              <a:rPr lang="fr-CA" altLang="ko-KR" sz="2000" dirty="0" smtClean="0">
                <a:solidFill>
                  <a:srgbClr val="000066"/>
                </a:solidFill>
                <a:ea typeface="굴림" charset="-127"/>
                <a:cs typeface="굴림" charset="-127"/>
              </a:rPr>
              <a:t>, les nœuds se suivent en ordre croissant selon les valeurs </a:t>
            </a:r>
            <a:r>
              <a:rPr lang="fr-CA" altLang="ko-KR" sz="2000" i="1" dirty="0" smtClean="0">
                <a:solidFill>
                  <a:srgbClr val="000066"/>
                </a:solidFill>
                <a:ea typeface="굴림" charset="-127"/>
                <a:cs typeface="굴림" charset="-127"/>
              </a:rPr>
              <a:t>f(n).</a:t>
            </a:r>
            <a:r>
              <a:rPr lang="fr-CA" altLang="ko-KR" sz="2000" dirty="0" smtClean="0">
                <a:ea typeface="굴림" charset="-127"/>
                <a:cs typeface="굴림" charset="-127"/>
              </a:rPr>
              <a:t> </a:t>
            </a:r>
          </a:p>
          <a:p>
            <a:pPr lvl="1"/>
            <a:r>
              <a:rPr lang="fr-CA" altLang="ko-KR" sz="2000" dirty="0">
                <a:ea typeface="굴림" charset="-127"/>
                <a:cs typeface="굴림" charset="-127"/>
              </a:rPr>
              <a:t>l</a:t>
            </a:r>
            <a:r>
              <a:rPr lang="fr-CA" altLang="ko-KR" sz="2000" dirty="0" smtClean="0">
                <a:ea typeface="굴림" charset="-127"/>
                <a:cs typeface="굴림" charset="-127"/>
              </a:rPr>
              <a:t>e tri se fait par insertion</a:t>
            </a:r>
            <a:r>
              <a:rPr lang="fr-FR" altLang="ko-KR" sz="2000" dirty="0" smtClean="0">
                <a:ea typeface="굴림" charset="-127"/>
                <a:cs typeface="굴림" charset="-127"/>
              </a:rPr>
              <a:t> :</a:t>
            </a:r>
            <a:r>
              <a:rPr lang="fr-CA" altLang="ko-KR" sz="2000" dirty="0" smtClean="0">
                <a:ea typeface="굴림" charset="-127"/>
                <a:cs typeface="굴림" charset="-127"/>
              </a:rPr>
              <a:t> on s’assure que le nouveau nœud va au bon endroit</a:t>
            </a:r>
          </a:p>
          <a:p>
            <a:pPr lvl="1"/>
            <a:r>
              <a:rPr lang="fr-CA" altLang="ko-KR" sz="2000" dirty="0" smtClean="0">
                <a:ea typeface="굴림" charset="-127"/>
                <a:cs typeface="굴림" charset="-127"/>
              </a:rPr>
              <a:t>on explore donc les </a:t>
            </a:r>
            <a:r>
              <a:rPr lang="fr-CA" altLang="ko-KR" sz="2000" dirty="0" err="1" smtClean="0">
                <a:ea typeface="굴림" charset="-127"/>
                <a:cs typeface="굴림" charset="-127"/>
              </a:rPr>
              <a:t>noeuds</a:t>
            </a:r>
            <a:r>
              <a:rPr lang="fr-CA" altLang="ko-KR" sz="2000" dirty="0" smtClean="0">
                <a:ea typeface="굴림" charset="-127"/>
                <a:cs typeface="굴림" charset="-127"/>
              </a:rPr>
              <a:t> les plus « prometteurs » en premier</a:t>
            </a:r>
          </a:p>
        </p:txBody>
      </p:sp>
      <p:sp>
        <p:nvSpPr>
          <p:cNvPr id="5" name="Espace réservé de la date 4"/>
          <p:cNvSpPr>
            <a:spLocks noGrp="1"/>
          </p:cNvSpPr>
          <p:nvPr>
            <p:ph type="dt" sz="half" idx="10"/>
          </p:nvPr>
        </p:nvSpPr>
        <p:spPr/>
        <p:txBody>
          <a:bodyPr/>
          <a:lstStyle/>
          <a:p>
            <a:r>
              <a:rPr lang="fr-CA" smtClean="0"/>
              <a:t>IFT615</a:t>
            </a:r>
            <a:endParaRPr lang="fr-CA"/>
          </a:p>
        </p:txBody>
      </p:sp>
      <p:sp>
        <p:nvSpPr>
          <p:cNvPr id="6" name="Espace réservé du numéro de diapositive 5"/>
          <p:cNvSpPr>
            <a:spLocks noGrp="1"/>
          </p:cNvSpPr>
          <p:nvPr>
            <p:ph type="sldNum" sz="quarter" idx="12"/>
          </p:nvPr>
        </p:nvSpPr>
        <p:spPr/>
        <p:txBody>
          <a:bodyPr/>
          <a:lstStyle/>
          <a:p>
            <a:fld id="{6955B7EA-E0F1-9E45-AF6A-7A9BD82D9F1F}" type="slidenum">
              <a:rPr lang="fr-CA" smtClean="0"/>
              <a:pPr/>
              <a:t>16</a:t>
            </a:fld>
            <a:endParaRPr lang="fr-CA"/>
          </a:p>
        </p:txBody>
      </p:sp>
      <p:sp>
        <p:nvSpPr>
          <p:cNvPr id="7" name="Espace réservé du pied de page 6"/>
          <p:cNvSpPr>
            <a:spLocks noGrp="1"/>
          </p:cNvSpPr>
          <p:nvPr>
            <p:ph type="ftr" sz="quarter" idx="11"/>
          </p:nvPr>
        </p:nvSpPr>
        <p:spPr/>
        <p:txBody>
          <a:bodyPr/>
          <a:lstStyle/>
          <a:p>
            <a:r>
              <a:rPr lang="de-DE" dirty="0" smtClean="0"/>
              <a:t>Froduald Kabanza</a:t>
            </a:r>
            <a:endParaRPr lang="fr-CA"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A" dirty="0" smtClean="0"/>
              <a:t>Définition de </a:t>
            </a:r>
            <a:r>
              <a:rPr lang="fr-CA" i="1" dirty="0" smtClean="0"/>
              <a:t>f</a:t>
            </a:r>
            <a:endParaRPr lang="fr-CA" i="1" dirty="0"/>
          </a:p>
        </p:txBody>
      </p:sp>
      <p:sp>
        <p:nvSpPr>
          <p:cNvPr id="3" name="Espace réservé du contenu 2"/>
          <p:cNvSpPr>
            <a:spLocks noGrp="1"/>
          </p:cNvSpPr>
          <p:nvPr>
            <p:ph idx="1"/>
          </p:nvPr>
        </p:nvSpPr>
        <p:spPr>
          <a:xfrm>
            <a:off x="317350" y="1202167"/>
            <a:ext cx="6268199" cy="5048025"/>
          </a:xfrm>
        </p:spPr>
        <p:txBody>
          <a:bodyPr>
            <a:normAutofit fontScale="92500" lnSpcReduction="10000"/>
          </a:bodyPr>
          <a:lstStyle/>
          <a:p>
            <a:r>
              <a:rPr lang="fr-CA" altLang="ko-KR" sz="2000" dirty="0" smtClean="0">
                <a:ea typeface="굴림" charset="-127"/>
                <a:cs typeface="굴림" charset="-127"/>
              </a:rPr>
              <a:t>La </a:t>
            </a:r>
            <a:r>
              <a:rPr lang="fr-CA" altLang="ko-KR" sz="2000" b="1" dirty="0" smtClean="0">
                <a:ea typeface="굴림" charset="-127"/>
                <a:cs typeface="굴림" charset="-127"/>
              </a:rPr>
              <a:t>fonction d’évaluation</a:t>
            </a:r>
            <a:r>
              <a:rPr lang="fr-CA" altLang="ko-KR" sz="2000" dirty="0" smtClean="0">
                <a:ea typeface="굴림" charset="-127"/>
                <a:cs typeface="굴림" charset="-127"/>
              </a:rPr>
              <a:t> </a:t>
            </a:r>
            <a:r>
              <a:rPr lang="fr-CA" altLang="ko-KR" sz="2000" i="1" dirty="0" smtClean="0">
                <a:ea typeface="굴림" charset="-127"/>
                <a:cs typeface="굴림" charset="-127"/>
              </a:rPr>
              <a:t>f</a:t>
            </a:r>
            <a:r>
              <a:rPr lang="fr-CA" altLang="ko-KR" sz="2000" dirty="0" smtClean="0">
                <a:ea typeface="굴림" charset="-127"/>
                <a:cs typeface="굴림" charset="-127"/>
              </a:rPr>
              <a:t>(</a:t>
            </a:r>
            <a:r>
              <a:rPr lang="fr-CA" altLang="ko-KR" sz="2000" i="1" dirty="0" smtClean="0">
                <a:ea typeface="굴림" charset="-127"/>
                <a:cs typeface="굴림" charset="-127"/>
              </a:rPr>
              <a:t>n</a:t>
            </a:r>
            <a:r>
              <a:rPr lang="fr-CA" altLang="ko-KR" sz="2000" dirty="0" smtClean="0">
                <a:ea typeface="굴림" charset="-127"/>
                <a:cs typeface="굴림" charset="-127"/>
              </a:rPr>
              <a:t>) tente d’estimer le coût du chemin optimal entre le nœud initial et le but, et qui passe par </a:t>
            </a:r>
            <a:r>
              <a:rPr lang="fr-CA" altLang="ko-KR" sz="2000" i="1" dirty="0" smtClean="0">
                <a:ea typeface="굴림" charset="-127"/>
                <a:cs typeface="굴림" charset="-127"/>
              </a:rPr>
              <a:t>n</a:t>
            </a:r>
          </a:p>
          <a:p>
            <a:r>
              <a:rPr lang="fr-CA" altLang="ko-KR" sz="2000" dirty="0" smtClean="0">
                <a:ea typeface="굴림" charset="-127"/>
                <a:cs typeface="굴림" charset="-127"/>
              </a:rPr>
              <a:t>En pratique on ne connaît pas ce coût </a:t>
            </a:r>
            <a:r>
              <a:rPr lang="fr-FR" altLang="ko-KR" sz="2000" dirty="0" smtClean="0">
                <a:ea typeface="굴림" charset="-127"/>
                <a:cs typeface="굴림" charset="-127"/>
              </a:rPr>
              <a:t>:</a:t>
            </a:r>
            <a:r>
              <a:rPr lang="fr-CA" altLang="ko-KR" sz="2000" dirty="0" smtClean="0">
                <a:ea typeface="굴림" charset="-127"/>
                <a:cs typeface="굴림" charset="-127"/>
              </a:rPr>
              <a:t> c’est ce qu’on cherche !</a:t>
            </a:r>
          </a:p>
          <a:p>
            <a:r>
              <a:rPr lang="fr-CA" altLang="ko-KR" sz="2000" dirty="0" smtClean="0">
                <a:ea typeface="굴림" charset="-127"/>
                <a:cs typeface="굴림" charset="-127"/>
              </a:rPr>
              <a:t>À tout moment, on connaît seulement le coût optimal </a:t>
            </a:r>
            <a:r>
              <a:rPr lang="fr-CA" altLang="ko-KR" sz="2000" b="1" dirty="0" smtClean="0">
                <a:ea typeface="굴림" charset="-127"/>
                <a:cs typeface="굴림" charset="-127"/>
              </a:rPr>
              <a:t>pour la partie explorée</a:t>
            </a:r>
            <a:r>
              <a:rPr lang="fr-CA" altLang="ko-KR" sz="2000" dirty="0" smtClean="0">
                <a:ea typeface="굴림" charset="-127"/>
                <a:cs typeface="굴림" charset="-127"/>
              </a:rPr>
              <a:t> entre la racine et un nœud </a:t>
            </a:r>
            <a:r>
              <a:rPr lang="fr-CA" altLang="ko-KR" sz="2000" b="1" dirty="0" smtClean="0">
                <a:ea typeface="굴림" charset="-127"/>
                <a:cs typeface="굴림" charset="-127"/>
              </a:rPr>
              <a:t>déjà exploré</a:t>
            </a:r>
          </a:p>
          <a:p>
            <a:r>
              <a:rPr lang="fr-CA" altLang="ko-KR" sz="2000" dirty="0" smtClean="0">
                <a:ea typeface="굴림" charset="-127"/>
                <a:cs typeface="굴림" charset="-127"/>
              </a:rPr>
              <a:t>Dans A*, on sépare le calcul de </a:t>
            </a:r>
            <a:r>
              <a:rPr lang="fr-CA" altLang="ko-KR" sz="2000" i="1" dirty="0" smtClean="0">
                <a:solidFill>
                  <a:srgbClr val="000066"/>
                </a:solidFill>
                <a:ea typeface="굴림" charset="-127"/>
                <a:cs typeface="굴림" charset="-127"/>
              </a:rPr>
              <a:t>f(n)</a:t>
            </a:r>
            <a:r>
              <a:rPr lang="fr-CA" altLang="ko-KR" sz="2000" dirty="0" smtClean="0">
                <a:ea typeface="굴림" charset="-127"/>
                <a:cs typeface="굴림" charset="-127"/>
              </a:rPr>
              <a:t> en deux parties</a:t>
            </a:r>
            <a:r>
              <a:rPr lang="fr-FR" altLang="ko-KR" sz="2000" dirty="0" smtClean="0">
                <a:ea typeface="굴림" charset="-127"/>
                <a:cs typeface="굴림" charset="-127"/>
              </a:rPr>
              <a:t> :</a:t>
            </a:r>
            <a:endParaRPr lang="fr-CA" altLang="ko-KR" sz="2000" dirty="0" smtClean="0">
              <a:ea typeface="굴림" charset="-127"/>
              <a:cs typeface="굴림" charset="-127"/>
            </a:endParaRPr>
          </a:p>
          <a:p>
            <a:pPr lvl="1"/>
            <a:r>
              <a:rPr lang="fr-CA" altLang="ko-KR" sz="2000" i="1" dirty="0" smtClean="0">
                <a:solidFill>
                  <a:srgbClr val="000066"/>
                </a:solidFill>
                <a:ea typeface="굴림" charset="-127"/>
                <a:cs typeface="굴림" charset="-127"/>
              </a:rPr>
              <a:t>g(n)</a:t>
            </a:r>
            <a:r>
              <a:rPr lang="fr-FR" altLang="ko-KR" sz="2000" dirty="0" smtClean="0">
                <a:ea typeface="굴림" charset="-127"/>
                <a:cs typeface="굴림" charset="-127"/>
              </a:rPr>
              <a:t> :</a:t>
            </a:r>
            <a:r>
              <a:rPr lang="fr-CA" altLang="ko-KR" sz="2000" dirty="0" smtClean="0">
                <a:ea typeface="굴림" charset="-127"/>
                <a:cs typeface="굴림" charset="-127"/>
              </a:rPr>
              <a:t> coût du meilleur chemin ayant mené au </a:t>
            </a:r>
            <a:r>
              <a:rPr lang="fr-CA" altLang="ko-KR" sz="2000" dirty="0" err="1" smtClean="0">
                <a:ea typeface="굴림" charset="-127"/>
                <a:cs typeface="굴림" charset="-127"/>
              </a:rPr>
              <a:t>noeud</a:t>
            </a:r>
            <a:r>
              <a:rPr lang="fr-CA" altLang="ko-KR" sz="2000" dirty="0" smtClean="0">
                <a:ea typeface="굴림" charset="-127"/>
                <a:cs typeface="굴림" charset="-127"/>
              </a:rPr>
              <a:t> </a:t>
            </a:r>
            <a:r>
              <a:rPr lang="fr-CA" altLang="ko-KR" sz="2000" i="1" dirty="0" smtClean="0">
                <a:ea typeface="굴림" charset="-127"/>
                <a:cs typeface="굴림" charset="-127"/>
              </a:rPr>
              <a:t>n</a:t>
            </a:r>
            <a:r>
              <a:rPr lang="fr-CA" altLang="ko-KR" sz="2000" dirty="0" smtClean="0">
                <a:ea typeface="굴림" charset="-127"/>
                <a:cs typeface="굴림" charset="-127"/>
              </a:rPr>
              <a:t> depuis la racine </a:t>
            </a:r>
            <a:endParaRPr lang="fr-CA" altLang="ko-KR" sz="2000" dirty="0">
              <a:ea typeface="굴림" charset="-127"/>
              <a:cs typeface="굴림" charset="-127"/>
            </a:endParaRPr>
          </a:p>
          <a:p>
            <a:pPr lvl="2"/>
            <a:r>
              <a:rPr lang="fr-CA" altLang="ko-KR" dirty="0" smtClean="0">
                <a:ea typeface="굴림" charset="-127"/>
                <a:cs typeface="굴림" charset="-127"/>
              </a:rPr>
              <a:t>c’est le coût du meilleur chemin </a:t>
            </a:r>
            <a:r>
              <a:rPr lang="fr-CA" altLang="ko-KR" b="1" dirty="0" smtClean="0">
                <a:ea typeface="굴림" charset="-127"/>
                <a:cs typeface="굴림" charset="-127"/>
              </a:rPr>
              <a:t>trouvé jusqu’à maintenant</a:t>
            </a:r>
            <a:r>
              <a:rPr lang="fr-CA" altLang="ko-KR" dirty="0" smtClean="0">
                <a:ea typeface="굴림" charset="-127"/>
                <a:cs typeface="굴림" charset="-127"/>
              </a:rPr>
              <a:t> qui se rend à </a:t>
            </a:r>
            <a:r>
              <a:rPr lang="fr-CA" altLang="ko-KR" i="1" dirty="0" smtClean="0">
                <a:ea typeface="굴림" charset="-127"/>
                <a:cs typeface="굴림" charset="-127"/>
              </a:rPr>
              <a:t>n</a:t>
            </a:r>
            <a:endParaRPr lang="fr-CA" altLang="ko-KR" dirty="0" smtClean="0">
              <a:ea typeface="굴림" charset="-127"/>
              <a:cs typeface="굴림" charset="-127"/>
            </a:endParaRPr>
          </a:p>
          <a:p>
            <a:pPr lvl="1"/>
            <a:r>
              <a:rPr lang="fr-CA" altLang="ko-KR" sz="2000" i="1" dirty="0" smtClean="0">
                <a:solidFill>
                  <a:srgbClr val="000066"/>
                </a:solidFill>
                <a:ea typeface="굴림" charset="-127"/>
                <a:cs typeface="굴림" charset="-127"/>
              </a:rPr>
              <a:t>h(n)</a:t>
            </a:r>
            <a:r>
              <a:rPr lang="fr-FR" altLang="ko-KR" sz="2000" i="1" dirty="0" smtClean="0">
                <a:solidFill>
                  <a:srgbClr val="800000"/>
                </a:solidFill>
                <a:ea typeface="굴림" charset="-127"/>
                <a:cs typeface="굴림" charset="-127"/>
              </a:rPr>
              <a:t> :</a:t>
            </a:r>
            <a:r>
              <a:rPr lang="fr-CA" altLang="ko-KR" sz="2000" dirty="0" smtClean="0">
                <a:ea typeface="굴림" charset="-127"/>
                <a:cs typeface="굴림" charset="-127"/>
              </a:rPr>
              <a:t> coût </a:t>
            </a:r>
            <a:r>
              <a:rPr lang="fr-CA" altLang="ko-KR" sz="2000" b="1" dirty="0" smtClean="0">
                <a:ea typeface="굴림" charset="-127"/>
                <a:cs typeface="굴림" charset="-127"/>
              </a:rPr>
              <a:t>estimé</a:t>
            </a:r>
            <a:r>
              <a:rPr lang="fr-CA" altLang="ko-KR" sz="2000" dirty="0" smtClean="0">
                <a:ea typeface="굴림" charset="-127"/>
                <a:cs typeface="굴림" charset="-127"/>
              </a:rPr>
              <a:t> du reste du chemin optimal partant de </a:t>
            </a:r>
            <a:r>
              <a:rPr lang="fr-CA" altLang="ko-KR" sz="2000" i="1" dirty="0" smtClean="0">
                <a:ea typeface="굴림" charset="-127"/>
                <a:cs typeface="굴림" charset="-127"/>
              </a:rPr>
              <a:t>n</a:t>
            </a:r>
            <a:r>
              <a:rPr lang="fr-CA" altLang="ko-KR" sz="2000" dirty="0" smtClean="0">
                <a:ea typeface="굴림" charset="-127"/>
                <a:cs typeface="굴림" charset="-127"/>
              </a:rPr>
              <a:t> jusqu’au but. </a:t>
            </a:r>
            <a:r>
              <a:rPr lang="fr-CA" altLang="ko-KR" sz="2000" i="1" dirty="0" smtClean="0">
                <a:solidFill>
                  <a:srgbClr val="000066"/>
                </a:solidFill>
                <a:ea typeface="굴림" charset="-127"/>
                <a:cs typeface="굴림" charset="-127"/>
              </a:rPr>
              <a:t>h(n)</a:t>
            </a:r>
            <a:r>
              <a:rPr lang="fr-CA" altLang="ko-KR" sz="2000" dirty="0" smtClean="0">
                <a:ea typeface="굴림" charset="-127"/>
                <a:cs typeface="굴림" charset="-127"/>
              </a:rPr>
              <a:t> est la </a:t>
            </a:r>
            <a:r>
              <a:rPr lang="fr-CA" altLang="ko-KR" sz="2000" b="1" dirty="0" smtClean="0">
                <a:ea typeface="굴림" charset="-127"/>
                <a:cs typeface="굴림" charset="-127"/>
              </a:rPr>
              <a:t>fonction heuristique</a:t>
            </a:r>
          </a:p>
          <a:p>
            <a:pPr lvl="2"/>
            <a:r>
              <a:rPr lang="fr-CA" altLang="ko-KR" dirty="0" smtClean="0">
                <a:ea typeface="굴림" charset="-127"/>
                <a:cs typeface="굴림" charset="-127"/>
              </a:rPr>
              <a:t>on suppose que </a:t>
            </a:r>
            <a:r>
              <a:rPr lang="fr-CA" altLang="ko-KR" i="1" dirty="0" smtClean="0">
                <a:ea typeface="굴림" charset="-127"/>
                <a:cs typeface="굴림" charset="-127"/>
              </a:rPr>
              <a:t>h</a:t>
            </a:r>
            <a:r>
              <a:rPr lang="fr-CA" altLang="ko-KR" dirty="0" smtClean="0">
                <a:ea typeface="굴림" charset="-127"/>
                <a:cs typeface="굴림" charset="-127"/>
              </a:rPr>
              <a:t>(</a:t>
            </a:r>
            <a:r>
              <a:rPr lang="fr-CA" altLang="ko-KR" i="1" dirty="0" smtClean="0">
                <a:ea typeface="굴림" charset="-127"/>
                <a:cs typeface="굴림" charset="-127"/>
              </a:rPr>
              <a:t>n</a:t>
            </a:r>
            <a:r>
              <a:rPr lang="fr-CA" altLang="ko-KR" dirty="0" smtClean="0">
                <a:ea typeface="굴림" charset="-127"/>
                <a:cs typeface="굴림" charset="-127"/>
              </a:rPr>
              <a:t>) est non négative et </a:t>
            </a:r>
            <a:r>
              <a:rPr lang="fr-CA" altLang="ko-KR" i="1" dirty="0" smtClean="0">
                <a:ea typeface="굴림" charset="-127"/>
                <a:cs typeface="굴림" charset="-127"/>
              </a:rPr>
              <a:t>h</a:t>
            </a:r>
            <a:r>
              <a:rPr lang="fr-CA" altLang="ko-KR" dirty="0" smtClean="0">
                <a:ea typeface="굴림" charset="-127"/>
                <a:cs typeface="굴림" charset="-127"/>
              </a:rPr>
              <a:t>(</a:t>
            </a:r>
            <a:r>
              <a:rPr lang="fr-CA" altLang="ko-KR" i="1" dirty="0" smtClean="0">
                <a:ea typeface="굴림" charset="-127"/>
                <a:cs typeface="굴림" charset="-127"/>
              </a:rPr>
              <a:t>n</a:t>
            </a:r>
            <a:r>
              <a:rPr lang="fr-CA" altLang="ko-KR" dirty="0" smtClean="0">
                <a:ea typeface="굴림" charset="-127"/>
                <a:cs typeface="굴림" charset="-127"/>
              </a:rPr>
              <a:t>) = 0 si n est le </a:t>
            </a:r>
            <a:r>
              <a:rPr lang="fr-CA" altLang="ko-KR" dirty="0" err="1" smtClean="0">
                <a:ea typeface="굴림" charset="-127"/>
                <a:cs typeface="굴림" charset="-127"/>
              </a:rPr>
              <a:t>noeud</a:t>
            </a:r>
            <a:r>
              <a:rPr lang="fr-CA" altLang="ko-KR" dirty="0" smtClean="0">
                <a:ea typeface="굴림" charset="-127"/>
                <a:cs typeface="굴림" charset="-127"/>
              </a:rPr>
              <a:t> but</a:t>
            </a:r>
          </a:p>
        </p:txBody>
      </p:sp>
      <p:sp>
        <p:nvSpPr>
          <p:cNvPr id="5" name="Espace réservé de la date 4"/>
          <p:cNvSpPr>
            <a:spLocks noGrp="1"/>
          </p:cNvSpPr>
          <p:nvPr>
            <p:ph type="dt" sz="half" idx="10"/>
          </p:nvPr>
        </p:nvSpPr>
        <p:spPr/>
        <p:txBody>
          <a:bodyPr/>
          <a:lstStyle/>
          <a:p>
            <a:r>
              <a:rPr lang="fr-CA" smtClean="0"/>
              <a:t>IFT615</a:t>
            </a:r>
            <a:endParaRPr lang="fr-CA"/>
          </a:p>
        </p:txBody>
      </p:sp>
      <p:sp>
        <p:nvSpPr>
          <p:cNvPr id="6" name="Espace réservé du numéro de diapositive 5"/>
          <p:cNvSpPr>
            <a:spLocks noGrp="1"/>
          </p:cNvSpPr>
          <p:nvPr>
            <p:ph type="sldNum" sz="quarter" idx="12"/>
          </p:nvPr>
        </p:nvSpPr>
        <p:spPr/>
        <p:txBody>
          <a:bodyPr/>
          <a:lstStyle/>
          <a:p>
            <a:fld id="{6955B7EA-E0F1-9E45-AF6A-7A9BD82D9F1F}" type="slidenum">
              <a:rPr lang="fr-CA" smtClean="0"/>
              <a:pPr/>
              <a:t>17</a:t>
            </a:fld>
            <a:endParaRPr lang="fr-CA"/>
          </a:p>
        </p:txBody>
      </p:sp>
      <p:sp>
        <p:nvSpPr>
          <p:cNvPr id="7" name="Espace réservé du pied de page 6"/>
          <p:cNvSpPr>
            <a:spLocks noGrp="1"/>
          </p:cNvSpPr>
          <p:nvPr>
            <p:ph type="ftr" sz="quarter" idx="11"/>
          </p:nvPr>
        </p:nvSpPr>
        <p:spPr/>
        <p:txBody>
          <a:bodyPr/>
          <a:lstStyle/>
          <a:p>
            <a:r>
              <a:rPr lang="de-DE" dirty="0" smtClean="0"/>
              <a:t>Froduald Kabanza</a:t>
            </a:r>
            <a:endParaRPr lang="fr-CA" dirty="0"/>
          </a:p>
        </p:txBody>
      </p:sp>
      <p:grpSp>
        <p:nvGrpSpPr>
          <p:cNvPr id="8" name="Group 42"/>
          <p:cNvGrpSpPr>
            <a:grpSpLocks/>
          </p:cNvGrpSpPr>
          <p:nvPr/>
        </p:nvGrpSpPr>
        <p:grpSpPr bwMode="auto">
          <a:xfrm>
            <a:off x="6595408" y="1953804"/>
            <a:ext cx="2454213" cy="2615152"/>
            <a:chOff x="3096883" y="1687902"/>
            <a:chExt cx="2890062" cy="2783721"/>
          </a:xfrm>
        </p:grpSpPr>
        <p:sp>
          <p:nvSpPr>
            <p:cNvPr id="9" name="Oval 43"/>
            <p:cNvSpPr>
              <a:spLocks noChangeArrowheads="1"/>
            </p:cNvSpPr>
            <p:nvPr/>
          </p:nvSpPr>
          <p:spPr bwMode="auto">
            <a:xfrm>
              <a:off x="3502325" y="2268747"/>
              <a:ext cx="146649" cy="181155"/>
            </a:xfrm>
            <a:prstGeom prst="ellipse">
              <a:avLst/>
            </a:prstGeom>
            <a:solidFill>
              <a:schemeClr val="accent1"/>
            </a:solidFill>
            <a:ln w="12700" algn="ctr">
              <a:solidFill>
                <a:schemeClr val="tx1"/>
              </a:solidFill>
              <a:round/>
              <a:headEnd/>
              <a:tailEnd/>
            </a:ln>
          </p:spPr>
          <p:txBody>
            <a:bodyPr/>
            <a:lstStyle/>
            <a:p>
              <a:endParaRPr lang="en-CA"/>
            </a:p>
          </p:txBody>
        </p:sp>
        <p:sp>
          <p:nvSpPr>
            <p:cNvPr id="10" name="Oval 44"/>
            <p:cNvSpPr>
              <a:spLocks noChangeArrowheads="1"/>
            </p:cNvSpPr>
            <p:nvPr/>
          </p:nvSpPr>
          <p:spPr bwMode="auto">
            <a:xfrm>
              <a:off x="3922143" y="2032958"/>
              <a:ext cx="146649" cy="181155"/>
            </a:xfrm>
            <a:prstGeom prst="ellipse">
              <a:avLst/>
            </a:prstGeom>
            <a:solidFill>
              <a:srgbClr val="9900FF"/>
            </a:solidFill>
            <a:ln w="12700" algn="ctr">
              <a:solidFill>
                <a:schemeClr val="tx1"/>
              </a:solidFill>
              <a:round/>
              <a:headEnd/>
              <a:tailEnd/>
            </a:ln>
          </p:spPr>
          <p:txBody>
            <a:bodyPr/>
            <a:lstStyle/>
            <a:p>
              <a:endParaRPr lang="en-CA"/>
            </a:p>
          </p:txBody>
        </p:sp>
        <p:sp>
          <p:nvSpPr>
            <p:cNvPr id="11" name="Oval 45"/>
            <p:cNvSpPr>
              <a:spLocks noChangeArrowheads="1"/>
            </p:cNvSpPr>
            <p:nvPr/>
          </p:nvSpPr>
          <p:spPr bwMode="auto">
            <a:xfrm>
              <a:off x="3936520" y="2409645"/>
              <a:ext cx="146649" cy="181155"/>
            </a:xfrm>
            <a:prstGeom prst="ellipse">
              <a:avLst/>
            </a:prstGeom>
            <a:solidFill>
              <a:schemeClr val="accent1"/>
            </a:solidFill>
            <a:ln w="12700" algn="ctr">
              <a:solidFill>
                <a:schemeClr val="tx1"/>
              </a:solidFill>
              <a:round/>
              <a:headEnd/>
              <a:tailEnd/>
            </a:ln>
          </p:spPr>
          <p:txBody>
            <a:bodyPr/>
            <a:lstStyle/>
            <a:p>
              <a:endParaRPr lang="en-CA"/>
            </a:p>
          </p:txBody>
        </p:sp>
        <p:sp>
          <p:nvSpPr>
            <p:cNvPr id="12" name="Oval 46"/>
            <p:cNvSpPr>
              <a:spLocks noChangeArrowheads="1"/>
            </p:cNvSpPr>
            <p:nvPr/>
          </p:nvSpPr>
          <p:spPr bwMode="auto">
            <a:xfrm>
              <a:off x="4382219" y="2311880"/>
              <a:ext cx="146649" cy="181155"/>
            </a:xfrm>
            <a:prstGeom prst="ellipse">
              <a:avLst/>
            </a:prstGeom>
            <a:solidFill>
              <a:schemeClr val="accent1"/>
            </a:solidFill>
            <a:ln w="12700" algn="ctr">
              <a:solidFill>
                <a:schemeClr val="tx1"/>
              </a:solidFill>
              <a:round/>
              <a:headEnd/>
              <a:tailEnd/>
            </a:ln>
          </p:spPr>
          <p:txBody>
            <a:bodyPr/>
            <a:lstStyle/>
            <a:p>
              <a:endParaRPr lang="en-CA"/>
            </a:p>
          </p:txBody>
        </p:sp>
        <p:sp>
          <p:nvSpPr>
            <p:cNvPr id="13" name="Oval 47"/>
            <p:cNvSpPr>
              <a:spLocks noChangeArrowheads="1"/>
            </p:cNvSpPr>
            <p:nvPr/>
          </p:nvSpPr>
          <p:spPr bwMode="auto">
            <a:xfrm>
              <a:off x="3939397" y="2809336"/>
              <a:ext cx="146649" cy="181155"/>
            </a:xfrm>
            <a:prstGeom prst="ellipse">
              <a:avLst/>
            </a:prstGeom>
            <a:solidFill>
              <a:schemeClr val="accent1"/>
            </a:solidFill>
            <a:ln w="12700" algn="ctr">
              <a:solidFill>
                <a:schemeClr val="tx1"/>
              </a:solidFill>
              <a:round/>
              <a:headEnd/>
              <a:tailEnd/>
            </a:ln>
          </p:spPr>
          <p:txBody>
            <a:bodyPr/>
            <a:lstStyle/>
            <a:p>
              <a:endParaRPr lang="en-CA"/>
            </a:p>
          </p:txBody>
        </p:sp>
        <p:sp>
          <p:nvSpPr>
            <p:cNvPr id="14" name="Oval 48"/>
            <p:cNvSpPr>
              <a:spLocks noChangeArrowheads="1"/>
            </p:cNvSpPr>
            <p:nvPr/>
          </p:nvSpPr>
          <p:spPr bwMode="auto">
            <a:xfrm>
              <a:off x="4385093" y="2702944"/>
              <a:ext cx="146649" cy="181155"/>
            </a:xfrm>
            <a:prstGeom prst="ellipse">
              <a:avLst/>
            </a:prstGeom>
            <a:solidFill>
              <a:schemeClr val="accent1"/>
            </a:solidFill>
            <a:ln w="12700" algn="ctr">
              <a:solidFill>
                <a:schemeClr val="tx1"/>
              </a:solidFill>
              <a:round/>
              <a:headEnd/>
              <a:tailEnd/>
            </a:ln>
          </p:spPr>
          <p:txBody>
            <a:bodyPr/>
            <a:lstStyle/>
            <a:p>
              <a:endParaRPr lang="en-CA"/>
            </a:p>
          </p:txBody>
        </p:sp>
        <p:cxnSp>
          <p:nvCxnSpPr>
            <p:cNvPr id="15" name="Straight Arrow Connector 49"/>
            <p:cNvCxnSpPr>
              <a:cxnSpLocks noChangeShapeType="1"/>
              <a:stCxn id="10" idx="4"/>
              <a:endCxn id="11" idx="0"/>
            </p:cNvCxnSpPr>
            <p:nvPr/>
          </p:nvCxnSpPr>
          <p:spPr bwMode="auto">
            <a:xfrm rot="16200000" flipH="1">
              <a:off x="3904890" y="2304690"/>
              <a:ext cx="195532" cy="14377"/>
            </a:xfrm>
            <a:prstGeom prst="straightConnector1">
              <a:avLst/>
            </a:prstGeom>
            <a:noFill/>
            <a:ln w="12700" algn="ctr">
              <a:solidFill>
                <a:schemeClr val="tx1"/>
              </a:solidFill>
              <a:prstDash val="sysDot"/>
              <a:round/>
              <a:headEnd/>
              <a:tailEnd type="arrow" w="med" len="med"/>
            </a:ln>
          </p:spPr>
        </p:cxnSp>
        <p:cxnSp>
          <p:nvCxnSpPr>
            <p:cNvPr id="16" name="Straight Arrow Connector 15"/>
            <p:cNvCxnSpPr>
              <a:stCxn id="10" idx="3"/>
              <a:endCxn id="9" idx="7"/>
            </p:cNvCxnSpPr>
            <p:nvPr/>
          </p:nvCxnSpPr>
          <p:spPr bwMode="auto">
            <a:xfrm rot="5400000">
              <a:off x="3731297" y="2083789"/>
              <a:ext cx="107921" cy="316001"/>
            </a:xfrm>
            <a:prstGeom prst="straightConnector1">
              <a:avLst/>
            </a:prstGeom>
            <a:solidFill>
              <a:schemeClr val="accent1"/>
            </a:solidFill>
            <a:ln w="28575" cap="flat" cmpd="sng" algn="ctr">
              <a:solidFill>
                <a:schemeClr val="accent2">
                  <a:lumMod val="25000"/>
                </a:schemeClr>
              </a:solidFill>
              <a:prstDash val="solid"/>
              <a:round/>
              <a:headEnd type="none" w="med" len="med"/>
              <a:tailEnd type="arrow"/>
            </a:ln>
            <a:effectLst/>
          </p:spPr>
        </p:cxnSp>
        <p:cxnSp>
          <p:nvCxnSpPr>
            <p:cNvPr id="17" name="Straight Arrow Connector 51"/>
            <p:cNvCxnSpPr>
              <a:cxnSpLocks noChangeShapeType="1"/>
              <a:stCxn id="10" idx="6"/>
              <a:endCxn id="12" idx="1"/>
            </p:cNvCxnSpPr>
            <p:nvPr/>
          </p:nvCxnSpPr>
          <p:spPr bwMode="auto">
            <a:xfrm>
              <a:off x="4068792" y="2123536"/>
              <a:ext cx="334903" cy="214874"/>
            </a:xfrm>
            <a:prstGeom prst="straightConnector1">
              <a:avLst/>
            </a:prstGeom>
            <a:noFill/>
            <a:ln w="12700" algn="ctr">
              <a:solidFill>
                <a:schemeClr val="tx1"/>
              </a:solidFill>
              <a:prstDash val="sysDot"/>
              <a:round/>
              <a:headEnd/>
              <a:tailEnd type="arrow" w="med" len="med"/>
            </a:ln>
          </p:spPr>
        </p:cxnSp>
        <p:cxnSp>
          <p:nvCxnSpPr>
            <p:cNvPr id="18" name="Straight Arrow Connector 17"/>
            <p:cNvCxnSpPr>
              <a:stCxn id="9" idx="5"/>
              <a:endCxn id="11" idx="2"/>
            </p:cNvCxnSpPr>
            <p:nvPr/>
          </p:nvCxnSpPr>
          <p:spPr bwMode="auto">
            <a:xfrm rot="16200000" flipH="1">
              <a:off x="3743198" y="2306774"/>
              <a:ext cx="77767" cy="309649"/>
            </a:xfrm>
            <a:prstGeom prst="straightConnector1">
              <a:avLst/>
            </a:prstGeom>
            <a:solidFill>
              <a:schemeClr val="accent1"/>
            </a:solidFill>
            <a:ln w="28575" cap="flat" cmpd="sng" algn="ctr">
              <a:solidFill>
                <a:schemeClr val="accent2">
                  <a:lumMod val="25000"/>
                </a:schemeClr>
              </a:solidFill>
              <a:prstDash val="solid"/>
              <a:round/>
              <a:headEnd type="none" w="med" len="med"/>
              <a:tailEnd type="arrow"/>
            </a:ln>
            <a:effectLst/>
          </p:spPr>
        </p:cxnSp>
        <p:cxnSp>
          <p:nvCxnSpPr>
            <p:cNvPr id="19" name="Straight Arrow Connector 18"/>
            <p:cNvCxnSpPr>
              <a:stCxn id="11" idx="4"/>
              <a:endCxn id="13" idx="0"/>
            </p:cNvCxnSpPr>
            <p:nvPr/>
          </p:nvCxnSpPr>
          <p:spPr bwMode="auto">
            <a:xfrm rot="16200000" flipH="1">
              <a:off x="3902032" y="2698864"/>
              <a:ext cx="219016" cy="3176"/>
            </a:xfrm>
            <a:prstGeom prst="straightConnector1">
              <a:avLst/>
            </a:prstGeom>
            <a:solidFill>
              <a:schemeClr val="accent1"/>
            </a:solidFill>
            <a:ln w="28575" cap="flat" cmpd="sng" algn="ctr">
              <a:solidFill>
                <a:schemeClr val="accent2">
                  <a:lumMod val="25000"/>
                </a:schemeClr>
              </a:solidFill>
              <a:prstDash val="solid"/>
              <a:round/>
              <a:headEnd type="none" w="med" len="med"/>
              <a:tailEnd type="arrow"/>
            </a:ln>
            <a:effectLst/>
          </p:spPr>
        </p:cxnSp>
        <p:cxnSp>
          <p:nvCxnSpPr>
            <p:cNvPr id="20" name="Straight Arrow Connector 54"/>
            <p:cNvCxnSpPr>
              <a:cxnSpLocks noChangeShapeType="1"/>
              <a:stCxn id="12" idx="4"/>
              <a:endCxn id="14" idx="0"/>
            </p:cNvCxnSpPr>
            <p:nvPr/>
          </p:nvCxnSpPr>
          <p:spPr bwMode="auto">
            <a:xfrm rot="16200000" flipH="1">
              <a:off x="4352027" y="2596552"/>
              <a:ext cx="209909" cy="2874"/>
            </a:xfrm>
            <a:prstGeom prst="straightConnector1">
              <a:avLst/>
            </a:prstGeom>
            <a:noFill/>
            <a:ln w="12700" algn="ctr">
              <a:solidFill>
                <a:schemeClr val="tx1"/>
              </a:solidFill>
              <a:prstDash val="sysDot"/>
              <a:round/>
              <a:headEnd/>
              <a:tailEnd type="arrow" w="med" len="med"/>
            </a:ln>
          </p:spPr>
        </p:cxnSp>
        <p:cxnSp>
          <p:nvCxnSpPr>
            <p:cNvPr id="21" name="Straight Connector 55"/>
            <p:cNvCxnSpPr>
              <a:cxnSpLocks noChangeShapeType="1"/>
            </p:cNvCxnSpPr>
            <p:nvPr/>
          </p:nvCxnSpPr>
          <p:spPr bwMode="auto">
            <a:xfrm>
              <a:off x="3096883" y="3036498"/>
              <a:ext cx="2717321" cy="0"/>
            </a:xfrm>
            <a:prstGeom prst="line">
              <a:avLst/>
            </a:prstGeom>
            <a:noFill/>
            <a:ln w="19050" algn="ctr">
              <a:solidFill>
                <a:srgbClr val="000099"/>
              </a:solidFill>
              <a:round/>
              <a:headEnd/>
              <a:tailEnd/>
            </a:ln>
          </p:spPr>
        </p:cxnSp>
        <p:sp>
          <p:nvSpPr>
            <p:cNvPr id="22" name="TextBox 56"/>
            <p:cNvSpPr txBox="1">
              <a:spLocks noChangeArrowheads="1"/>
            </p:cNvSpPr>
            <p:nvPr/>
          </p:nvSpPr>
          <p:spPr bwMode="auto">
            <a:xfrm rot="-5400000">
              <a:off x="2846719" y="2311880"/>
              <a:ext cx="9669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CA"/>
                <a:t>Exploré</a:t>
              </a:r>
            </a:p>
          </p:txBody>
        </p:sp>
        <p:sp>
          <p:nvSpPr>
            <p:cNvPr id="23" name="TextBox 57"/>
            <p:cNvSpPr txBox="1">
              <a:spLocks noChangeArrowheads="1"/>
            </p:cNvSpPr>
            <p:nvPr/>
          </p:nvSpPr>
          <p:spPr bwMode="auto">
            <a:xfrm rot="-5400000">
              <a:off x="2643319" y="3559835"/>
              <a:ext cx="145424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CA"/>
                <a:t>Non Exploré</a:t>
              </a:r>
            </a:p>
          </p:txBody>
        </p:sp>
        <p:sp>
          <p:nvSpPr>
            <p:cNvPr id="24" name="Oval 23"/>
            <p:cNvSpPr/>
            <p:nvPr/>
          </p:nvSpPr>
          <p:spPr bwMode="auto">
            <a:xfrm>
              <a:off x="3933730" y="3355912"/>
              <a:ext cx="146091" cy="180926"/>
            </a:xfrm>
            <a:prstGeom prst="ellipse">
              <a:avLst/>
            </a:prstGeom>
            <a:solidFill>
              <a:schemeClr val="bg1">
                <a:lumMod val="75000"/>
              </a:schemeClr>
            </a:solidFill>
            <a:ln w="12700" cap="flat" cmpd="sng" algn="ctr">
              <a:solidFill>
                <a:schemeClr val="tx1"/>
              </a:solidFill>
              <a:prstDash val="solid"/>
              <a:round/>
              <a:headEnd type="none" w="med" len="med"/>
              <a:tailEnd type="none" w="med" len="med"/>
            </a:ln>
            <a:effectLst/>
          </p:spPr>
          <p:txBody>
            <a:bodyPr/>
            <a:lstStyle/>
            <a:p>
              <a:pPr>
                <a:defRPr/>
              </a:pPr>
              <a:endParaRPr lang="en-CA"/>
            </a:p>
          </p:txBody>
        </p:sp>
        <p:sp>
          <p:nvSpPr>
            <p:cNvPr id="25" name="Oval 24"/>
            <p:cNvSpPr/>
            <p:nvPr/>
          </p:nvSpPr>
          <p:spPr bwMode="auto">
            <a:xfrm>
              <a:off x="3844805" y="3792357"/>
              <a:ext cx="146091" cy="180926"/>
            </a:xfrm>
            <a:prstGeom prst="ellipse">
              <a:avLst/>
            </a:prstGeom>
            <a:solidFill>
              <a:schemeClr val="bg1">
                <a:lumMod val="75000"/>
              </a:schemeClr>
            </a:solidFill>
            <a:ln w="12700" cap="flat" cmpd="sng" algn="ctr">
              <a:solidFill>
                <a:schemeClr val="tx1"/>
              </a:solidFill>
              <a:prstDash val="solid"/>
              <a:round/>
              <a:headEnd type="none" w="med" len="med"/>
              <a:tailEnd type="none" w="med" len="med"/>
            </a:ln>
            <a:effectLst/>
          </p:spPr>
          <p:txBody>
            <a:bodyPr/>
            <a:lstStyle/>
            <a:p>
              <a:pPr>
                <a:defRPr/>
              </a:pPr>
              <a:endParaRPr lang="en-CA"/>
            </a:p>
          </p:txBody>
        </p:sp>
        <p:sp>
          <p:nvSpPr>
            <p:cNvPr id="26" name="Oval 25"/>
            <p:cNvSpPr/>
            <p:nvPr/>
          </p:nvSpPr>
          <p:spPr bwMode="auto">
            <a:xfrm>
              <a:off x="4505391" y="3720938"/>
              <a:ext cx="147679" cy="180926"/>
            </a:xfrm>
            <a:prstGeom prst="ellipse">
              <a:avLst/>
            </a:prstGeom>
            <a:solidFill>
              <a:schemeClr val="bg1">
                <a:lumMod val="75000"/>
              </a:schemeClr>
            </a:solidFill>
            <a:ln w="12700" cap="flat" cmpd="sng" algn="ctr">
              <a:solidFill>
                <a:schemeClr val="tx1"/>
              </a:solidFill>
              <a:prstDash val="solid"/>
              <a:round/>
              <a:headEnd type="none" w="med" len="med"/>
              <a:tailEnd type="none" w="med" len="med"/>
            </a:ln>
            <a:effectLst/>
          </p:spPr>
          <p:txBody>
            <a:bodyPr/>
            <a:lstStyle/>
            <a:p>
              <a:pPr>
                <a:defRPr/>
              </a:pPr>
              <a:endParaRPr lang="en-CA"/>
            </a:p>
          </p:txBody>
        </p:sp>
        <p:sp>
          <p:nvSpPr>
            <p:cNvPr id="27" name="Oval 26"/>
            <p:cNvSpPr/>
            <p:nvPr/>
          </p:nvSpPr>
          <p:spPr bwMode="auto">
            <a:xfrm>
              <a:off x="4062354" y="4114532"/>
              <a:ext cx="147678" cy="180926"/>
            </a:xfrm>
            <a:prstGeom prst="ellipse">
              <a:avLst/>
            </a:prstGeom>
            <a:solidFill>
              <a:schemeClr val="bg1">
                <a:lumMod val="75000"/>
              </a:schemeClr>
            </a:solidFill>
            <a:ln w="12700" cap="flat" cmpd="sng" algn="ctr">
              <a:solidFill>
                <a:schemeClr val="tx1"/>
              </a:solidFill>
              <a:prstDash val="solid"/>
              <a:round/>
              <a:headEnd type="none" w="med" len="med"/>
              <a:tailEnd type="none" w="med" len="med"/>
            </a:ln>
            <a:effectLst/>
          </p:spPr>
          <p:txBody>
            <a:bodyPr/>
            <a:lstStyle/>
            <a:p>
              <a:pPr>
                <a:defRPr/>
              </a:pPr>
              <a:endParaRPr lang="en-CA"/>
            </a:p>
          </p:txBody>
        </p:sp>
        <p:sp>
          <p:nvSpPr>
            <p:cNvPr id="28" name="Oval 27"/>
            <p:cNvSpPr/>
            <p:nvPr/>
          </p:nvSpPr>
          <p:spPr bwMode="auto">
            <a:xfrm>
              <a:off x="4672126" y="4111358"/>
              <a:ext cx="147678" cy="182514"/>
            </a:xfrm>
            <a:prstGeom prst="ellipse">
              <a:avLst/>
            </a:prstGeom>
            <a:solidFill>
              <a:schemeClr val="bg1">
                <a:lumMod val="75000"/>
              </a:schemeClr>
            </a:solidFill>
            <a:ln w="12700" cap="flat" cmpd="sng" algn="ctr">
              <a:solidFill>
                <a:schemeClr val="tx1"/>
              </a:solidFill>
              <a:prstDash val="solid"/>
              <a:round/>
              <a:headEnd type="none" w="med" len="med"/>
              <a:tailEnd type="none" w="med" len="med"/>
            </a:ln>
            <a:effectLst/>
          </p:spPr>
          <p:txBody>
            <a:bodyPr/>
            <a:lstStyle/>
            <a:p>
              <a:pPr>
                <a:defRPr/>
              </a:pPr>
              <a:endParaRPr lang="en-CA"/>
            </a:p>
          </p:txBody>
        </p:sp>
        <p:sp>
          <p:nvSpPr>
            <p:cNvPr id="29" name="Oval 28"/>
            <p:cNvSpPr/>
            <p:nvPr/>
          </p:nvSpPr>
          <p:spPr bwMode="auto">
            <a:xfrm>
              <a:off x="4486335" y="3346390"/>
              <a:ext cx="146091" cy="182514"/>
            </a:xfrm>
            <a:prstGeom prst="ellipse">
              <a:avLst/>
            </a:prstGeom>
            <a:solidFill>
              <a:schemeClr val="bg1">
                <a:lumMod val="75000"/>
              </a:schemeClr>
            </a:solidFill>
            <a:ln w="12700" cap="flat" cmpd="sng" algn="ctr">
              <a:solidFill>
                <a:schemeClr val="tx1"/>
              </a:solidFill>
              <a:prstDash val="solid"/>
              <a:round/>
              <a:headEnd type="none" w="med" len="med"/>
              <a:tailEnd type="none" w="med" len="med"/>
            </a:ln>
            <a:effectLst/>
          </p:spPr>
          <p:txBody>
            <a:bodyPr/>
            <a:lstStyle/>
            <a:p>
              <a:pPr>
                <a:defRPr/>
              </a:pPr>
              <a:endParaRPr lang="en-CA"/>
            </a:p>
          </p:txBody>
        </p:sp>
        <p:sp>
          <p:nvSpPr>
            <p:cNvPr id="30" name="Oval 64"/>
            <p:cNvSpPr>
              <a:spLocks noChangeArrowheads="1"/>
            </p:cNvSpPr>
            <p:nvPr/>
          </p:nvSpPr>
          <p:spPr bwMode="auto">
            <a:xfrm>
              <a:off x="4940060" y="3740988"/>
              <a:ext cx="146649" cy="181155"/>
            </a:xfrm>
            <a:prstGeom prst="ellipse">
              <a:avLst/>
            </a:prstGeom>
            <a:solidFill>
              <a:srgbClr val="000099"/>
            </a:solidFill>
            <a:ln w="12700" algn="ctr">
              <a:solidFill>
                <a:srgbClr val="000099"/>
              </a:solidFill>
              <a:round/>
              <a:headEnd/>
              <a:tailEnd/>
            </a:ln>
          </p:spPr>
          <p:txBody>
            <a:bodyPr/>
            <a:lstStyle/>
            <a:p>
              <a:endParaRPr lang="en-CA"/>
            </a:p>
          </p:txBody>
        </p:sp>
        <p:cxnSp>
          <p:nvCxnSpPr>
            <p:cNvPr id="31" name="Straight Arrow Connector 65"/>
            <p:cNvCxnSpPr>
              <a:cxnSpLocks noChangeShapeType="1"/>
              <a:stCxn id="14" idx="5"/>
              <a:endCxn id="29" idx="1"/>
            </p:cNvCxnSpPr>
            <p:nvPr/>
          </p:nvCxnSpPr>
          <p:spPr bwMode="auto">
            <a:xfrm rot="5400000">
              <a:off x="4250734" y="3114047"/>
              <a:ext cx="516010" cy="3054"/>
            </a:xfrm>
            <a:prstGeom prst="straightConnector1">
              <a:avLst/>
            </a:prstGeom>
            <a:noFill/>
            <a:ln w="12700" algn="ctr">
              <a:solidFill>
                <a:schemeClr val="tx1"/>
              </a:solidFill>
              <a:prstDash val="dash"/>
              <a:round/>
              <a:headEnd/>
              <a:tailEnd type="arrow" w="med" len="med"/>
            </a:ln>
          </p:spPr>
        </p:cxnSp>
        <p:cxnSp>
          <p:nvCxnSpPr>
            <p:cNvPr id="32" name="Straight Arrow Connector 66"/>
            <p:cNvCxnSpPr>
              <a:cxnSpLocks noChangeShapeType="1"/>
              <a:stCxn id="13" idx="5"/>
              <a:endCxn id="24" idx="1"/>
            </p:cNvCxnSpPr>
            <p:nvPr/>
          </p:nvCxnSpPr>
          <p:spPr bwMode="auto">
            <a:xfrm rot="5400000">
              <a:off x="3800723" y="3118358"/>
              <a:ext cx="418244" cy="109450"/>
            </a:xfrm>
            <a:prstGeom prst="straightConnector1">
              <a:avLst/>
            </a:prstGeom>
            <a:noFill/>
            <a:ln w="12700" algn="ctr">
              <a:solidFill>
                <a:schemeClr val="tx1"/>
              </a:solidFill>
              <a:prstDash val="dash"/>
              <a:round/>
              <a:headEnd/>
              <a:tailEnd type="arrow" w="med" len="med"/>
            </a:ln>
          </p:spPr>
        </p:cxnSp>
        <p:cxnSp>
          <p:nvCxnSpPr>
            <p:cNvPr id="33" name="Straight Arrow Connector 67"/>
            <p:cNvCxnSpPr>
              <a:cxnSpLocks noChangeShapeType="1"/>
              <a:stCxn id="9" idx="4"/>
              <a:endCxn id="25" idx="2"/>
            </p:cNvCxnSpPr>
            <p:nvPr/>
          </p:nvCxnSpPr>
          <p:spPr bwMode="auto">
            <a:xfrm rot="16200000" flipH="1">
              <a:off x="2993366" y="3032185"/>
              <a:ext cx="1433422" cy="268855"/>
            </a:xfrm>
            <a:prstGeom prst="straightConnector1">
              <a:avLst/>
            </a:prstGeom>
            <a:noFill/>
            <a:ln w="12700" algn="ctr">
              <a:solidFill>
                <a:schemeClr val="tx1"/>
              </a:solidFill>
              <a:prstDash val="dash"/>
              <a:round/>
              <a:headEnd/>
              <a:tailEnd type="arrow" w="med" len="med"/>
            </a:ln>
          </p:spPr>
        </p:cxnSp>
        <p:cxnSp>
          <p:nvCxnSpPr>
            <p:cNvPr id="34" name="Straight Arrow Connector 68"/>
            <p:cNvCxnSpPr>
              <a:cxnSpLocks noChangeShapeType="1"/>
              <a:stCxn id="24" idx="4"/>
              <a:endCxn id="25" idx="0"/>
            </p:cNvCxnSpPr>
            <p:nvPr/>
          </p:nvCxnSpPr>
          <p:spPr bwMode="auto">
            <a:xfrm rot="5400000">
              <a:off x="3834442" y="3620219"/>
              <a:ext cx="255916" cy="89139"/>
            </a:xfrm>
            <a:prstGeom prst="straightConnector1">
              <a:avLst/>
            </a:prstGeom>
            <a:noFill/>
            <a:ln w="12700" algn="ctr">
              <a:solidFill>
                <a:schemeClr val="tx1"/>
              </a:solidFill>
              <a:round/>
              <a:headEnd/>
              <a:tailEnd type="arrow" w="med" len="med"/>
            </a:ln>
          </p:spPr>
        </p:cxnSp>
        <p:cxnSp>
          <p:nvCxnSpPr>
            <p:cNvPr id="35" name="Straight Arrow Connector 69"/>
            <p:cNvCxnSpPr>
              <a:cxnSpLocks noChangeShapeType="1"/>
              <a:stCxn id="24" idx="5"/>
              <a:endCxn id="26" idx="2"/>
            </p:cNvCxnSpPr>
            <p:nvPr/>
          </p:nvCxnSpPr>
          <p:spPr bwMode="auto">
            <a:xfrm rot="16200000" flipH="1">
              <a:off x="4131771" y="3437345"/>
              <a:ext cx="301138" cy="447047"/>
            </a:xfrm>
            <a:prstGeom prst="straightConnector1">
              <a:avLst/>
            </a:prstGeom>
            <a:noFill/>
            <a:ln w="12700" algn="ctr">
              <a:solidFill>
                <a:schemeClr val="tx1"/>
              </a:solidFill>
              <a:prstDash val="dash"/>
              <a:round/>
              <a:headEnd/>
              <a:tailEnd type="arrow" w="med" len="med"/>
            </a:ln>
          </p:spPr>
        </p:cxnSp>
        <p:cxnSp>
          <p:nvCxnSpPr>
            <p:cNvPr id="36" name="Straight Arrow Connector 70"/>
            <p:cNvCxnSpPr>
              <a:cxnSpLocks noChangeShapeType="1"/>
              <a:stCxn id="29" idx="6"/>
              <a:endCxn id="30" idx="1"/>
            </p:cNvCxnSpPr>
            <p:nvPr/>
          </p:nvCxnSpPr>
          <p:spPr bwMode="auto">
            <a:xfrm>
              <a:off x="4632385" y="3437627"/>
              <a:ext cx="329151" cy="329891"/>
            </a:xfrm>
            <a:prstGeom prst="straightConnector1">
              <a:avLst/>
            </a:prstGeom>
            <a:noFill/>
            <a:ln w="12700" algn="ctr">
              <a:solidFill>
                <a:schemeClr val="tx1"/>
              </a:solidFill>
              <a:prstDash val="dash"/>
              <a:round/>
              <a:headEnd/>
              <a:tailEnd type="arrow" w="med" len="med"/>
            </a:ln>
          </p:spPr>
        </p:cxnSp>
        <p:cxnSp>
          <p:nvCxnSpPr>
            <p:cNvPr id="37" name="Straight Arrow Connector 71"/>
            <p:cNvCxnSpPr>
              <a:cxnSpLocks noChangeShapeType="1"/>
              <a:stCxn id="30" idx="4"/>
              <a:endCxn id="28" idx="6"/>
            </p:cNvCxnSpPr>
            <p:nvPr/>
          </p:nvCxnSpPr>
          <p:spPr bwMode="auto">
            <a:xfrm rot="5400000">
              <a:off x="4776159" y="3965275"/>
              <a:ext cx="280359" cy="194095"/>
            </a:xfrm>
            <a:prstGeom prst="straightConnector1">
              <a:avLst/>
            </a:prstGeom>
            <a:noFill/>
            <a:ln w="12700" algn="ctr">
              <a:solidFill>
                <a:schemeClr val="tx1"/>
              </a:solidFill>
              <a:prstDash val="dash"/>
              <a:round/>
              <a:headEnd/>
              <a:tailEnd type="arrow" w="med" len="med"/>
            </a:ln>
          </p:spPr>
        </p:cxnSp>
        <p:cxnSp>
          <p:nvCxnSpPr>
            <p:cNvPr id="38" name="Straight Arrow Connector 72"/>
            <p:cNvCxnSpPr>
              <a:cxnSpLocks noChangeShapeType="1"/>
              <a:stCxn id="26" idx="6"/>
              <a:endCxn id="30" idx="2"/>
            </p:cNvCxnSpPr>
            <p:nvPr/>
          </p:nvCxnSpPr>
          <p:spPr bwMode="auto">
            <a:xfrm>
              <a:off x="4652513" y="3811438"/>
              <a:ext cx="287547" cy="20128"/>
            </a:xfrm>
            <a:prstGeom prst="straightConnector1">
              <a:avLst/>
            </a:prstGeom>
            <a:noFill/>
            <a:ln w="12700" algn="ctr">
              <a:solidFill>
                <a:schemeClr val="tx1"/>
              </a:solidFill>
              <a:prstDash val="dash"/>
              <a:round/>
              <a:headEnd/>
              <a:tailEnd type="arrow" w="med" len="med"/>
            </a:ln>
          </p:spPr>
        </p:cxnSp>
        <p:cxnSp>
          <p:nvCxnSpPr>
            <p:cNvPr id="39" name="Straight Arrow Connector 73"/>
            <p:cNvCxnSpPr>
              <a:cxnSpLocks noChangeShapeType="1"/>
              <a:stCxn id="27" idx="6"/>
              <a:endCxn id="28" idx="3"/>
            </p:cNvCxnSpPr>
            <p:nvPr/>
          </p:nvCxnSpPr>
          <p:spPr bwMode="auto">
            <a:xfrm>
              <a:off x="4209690" y="4205377"/>
              <a:ext cx="484427" cy="61172"/>
            </a:xfrm>
            <a:prstGeom prst="straightConnector1">
              <a:avLst/>
            </a:prstGeom>
            <a:noFill/>
            <a:ln w="12700" algn="ctr">
              <a:solidFill>
                <a:schemeClr val="tx1"/>
              </a:solidFill>
              <a:prstDash val="dash"/>
              <a:round/>
              <a:headEnd/>
              <a:tailEnd type="arrow" w="med" len="med"/>
            </a:ln>
          </p:spPr>
        </p:cxnSp>
        <p:cxnSp>
          <p:nvCxnSpPr>
            <p:cNvPr id="40" name="Straight Arrow Connector 74"/>
            <p:cNvCxnSpPr>
              <a:cxnSpLocks noChangeShapeType="1"/>
              <a:stCxn id="26" idx="4"/>
              <a:endCxn id="27" idx="7"/>
            </p:cNvCxnSpPr>
            <p:nvPr/>
          </p:nvCxnSpPr>
          <p:spPr bwMode="auto">
            <a:xfrm rot="5400000">
              <a:off x="4264045" y="3826185"/>
              <a:ext cx="239314" cy="390975"/>
            </a:xfrm>
            <a:prstGeom prst="straightConnector1">
              <a:avLst/>
            </a:prstGeom>
            <a:noFill/>
            <a:ln w="12700" algn="ctr">
              <a:solidFill>
                <a:schemeClr val="tx1"/>
              </a:solidFill>
              <a:prstDash val="dash"/>
              <a:round/>
              <a:headEnd/>
              <a:tailEnd type="arrow" w="med" len="med"/>
            </a:ln>
          </p:spPr>
        </p:cxnSp>
        <p:sp>
          <p:nvSpPr>
            <p:cNvPr id="41" name="TextBox 75"/>
            <p:cNvSpPr txBox="1">
              <a:spLocks noChangeArrowheads="1"/>
            </p:cNvSpPr>
            <p:nvPr/>
          </p:nvSpPr>
          <p:spPr bwMode="auto">
            <a:xfrm>
              <a:off x="4934308" y="3873259"/>
              <a:ext cx="61747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CA" sz="1600">
                  <a:solidFill>
                    <a:srgbClr val="000099"/>
                  </a:solidFill>
                </a:rPr>
                <a:t>Goal</a:t>
              </a:r>
            </a:p>
          </p:txBody>
        </p:sp>
        <p:sp>
          <p:nvSpPr>
            <p:cNvPr id="42" name="TextBox 76"/>
            <p:cNvSpPr txBox="1">
              <a:spLocks noChangeArrowheads="1"/>
            </p:cNvSpPr>
            <p:nvPr/>
          </p:nvSpPr>
          <p:spPr bwMode="auto">
            <a:xfrm>
              <a:off x="3732362" y="1687902"/>
              <a:ext cx="61908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CA" sz="1600">
                  <a:solidFill>
                    <a:srgbClr val="000099"/>
                  </a:solidFill>
                </a:rPr>
                <a:t>Start</a:t>
              </a:r>
            </a:p>
          </p:txBody>
        </p:sp>
        <p:cxnSp>
          <p:nvCxnSpPr>
            <p:cNvPr id="43" name="Straight Arrow Connector 77"/>
            <p:cNvCxnSpPr>
              <a:cxnSpLocks noChangeShapeType="1"/>
              <a:stCxn id="13" idx="6"/>
              <a:endCxn id="14" idx="2"/>
            </p:cNvCxnSpPr>
            <p:nvPr/>
          </p:nvCxnSpPr>
          <p:spPr bwMode="auto">
            <a:xfrm flipV="1">
              <a:off x="4086046" y="2793522"/>
              <a:ext cx="299047" cy="106392"/>
            </a:xfrm>
            <a:prstGeom prst="straightConnector1">
              <a:avLst/>
            </a:prstGeom>
            <a:noFill/>
            <a:ln w="12700" algn="ctr">
              <a:solidFill>
                <a:schemeClr val="tx1"/>
              </a:solidFill>
              <a:round/>
              <a:headEnd/>
              <a:tailEnd type="arrow" w="med" len="med"/>
            </a:ln>
          </p:spPr>
        </p:cxnSp>
        <p:sp>
          <p:nvSpPr>
            <p:cNvPr id="44" name="TextBox 43"/>
            <p:cNvSpPr txBox="1"/>
            <p:nvPr/>
          </p:nvSpPr>
          <p:spPr>
            <a:xfrm>
              <a:off x="4718176" y="2484611"/>
              <a:ext cx="1268769" cy="369787"/>
            </a:xfrm>
            <a:prstGeom prst="rect">
              <a:avLst/>
            </a:prstGeom>
            <a:noFill/>
            <a:ln>
              <a:solidFill>
                <a:schemeClr val="tx1">
                  <a:lumMod val="50000"/>
                  <a:lumOff val="50000"/>
                </a:schemeClr>
              </a:solidFill>
            </a:ln>
          </p:spPr>
          <p:txBody>
            <a:bodyPr wrap="none">
              <a:spAutoFit/>
            </a:bodyPr>
            <a:lstStyle/>
            <a:p>
              <a:pPr>
                <a:defRPr/>
              </a:pPr>
              <a:r>
                <a:rPr lang="en-CA" dirty="0">
                  <a:solidFill>
                    <a:srgbClr val="00B050"/>
                  </a:solidFill>
                </a:rPr>
                <a:t>g(n) </a:t>
              </a:r>
              <a:r>
                <a:rPr lang="en-CA" dirty="0">
                  <a:solidFill>
                    <a:schemeClr val="tx1">
                      <a:lumMod val="65000"/>
                      <a:lumOff val="35000"/>
                    </a:schemeClr>
                  </a:solidFill>
                </a:rPr>
                <a:t>+ h(n)</a:t>
              </a:r>
            </a:p>
          </p:txBody>
        </p:sp>
      </p:gr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A" dirty="0" smtClean="0"/>
              <a:t>Exemples de fonctions heuristiques</a:t>
            </a:r>
            <a:endParaRPr lang="fr-CA" dirty="0"/>
          </a:p>
        </p:txBody>
      </p:sp>
      <p:sp>
        <p:nvSpPr>
          <p:cNvPr id="3" name="Espace réservé du contenu 2"/>
          <p:cNvSpPr>
            <a:spLocks noGrp="1"/>
          </p:cNvSpPr>
          <p:nvPr>
            <p:ph idx="1"/>
          </p:nvPr>
        </p:nvSpPr>
        <p:spPr/>
        <p:txBody>
          <a:bodyPr>
            <a:noAutofit/>
          </a:bodyPr>
          <a:lstStyle/>
          <a:p>
            <a:pPr>
              <a:spcBef>
                <a:spcPts val="480"/>
              </a:spcBef>
            </a:pPr>
            <a:r>
              <a:rPr lang="fr-CA" altLang="ko-KR" dirty="0" smtClean="0">
                <a:ea typeface="굴림" charset="-127"/>
                <a:cs typeface="굴림" charset="-127"/>
              </a:rPr>
              <a:t>Chemin dans une ville</a:t>
            </a:r>
          </a:p>
          <a:p>
            <a:pPr lvl="1">
              <a:spcBef>
                <a:spcPts val="480"/>
              </a:spcBef>
            </a:pPr>
            <a:r>
              <a:rPr lang="fr-CA" altLang="ko-KR" dirty="0">
                <a:ea typeface="굴림" charset="-127"/>
                <a:cs typeface="굴림" charset="-127"/>
              </a:rPr>
              <a:t>d</a:t>
            </a:r>
            <a:r>
              <a:rPr lang="fr-CA" altLang="ko-KR" dirty="0" smtClean="0">
                <a:ea typeface="굴림" charset="-127"/>
                <a:cs typeface="굴림" charset="-127"/>
              </a:rPr>
              <a:t>istance </a:t>
            </a:r>
            <a:r>
              <a:rPr lang="fr-CA" altLang="ko-KR" b="1" dirty="0" smtClean="0">
                <a:ea typeface="굴림" charset="-127"/>
                <a:cs typeface="굴림" charset="-127"/>
              </a:rPr>
              <a:t>Euclidienne </a:t>
            </a:r>
            <a:r>
              <a:rPr lang="fr-CA" altLang="ko-KR" dirty="0" smtClean="0">
                <a:ea typeface="굴림" charset="-127"/>
                <a:cs typeface="굴림" charset="-127"/>
              </a:rPr>
              <a:t>ou distance de </a:t>
            </a:r>
            <a:r>
              <a:rPr lang="fr-CA" altLang="ko-KR" b="1" dirty="0" smtClean="0">
                <a:ea typeface="굴림" charset="-127"/>
                <a:cs typeface="굴림" charset="-127"/>
              </a:rPr>
              <a:t>Manhattan</a:t>
            </a:r>
            <a:r>
              <a:rPr lang="fr-CA" altLang="ko-KR" dirty="0" smtClean="0">
                <a:ea typeface="굴림" charset="-127"/>
                <a:cs typeface="굴림" charset="-127"/>
              </a:rPr>
              <a:t> pour un chemin sur une carte</a:t>
            </a:r>
          </a:p>
          <a:p>
            <a:pPr lvl="1">
              <a:spcBef>
                <a:spcPts val="480"/>
              </a:spcBef>
            </a:pPr>
            <a:r>
              <a:rPr lang="fr-CA" altLang="ko-KR" dirty="0" smtClean="0">
                <a:ea typeface="굴림" charset="-127"/>
                <a:cs typeface="굴림" charset="-127"/>
              </a:rPr>
              <a:t>éventuellement pondéré par la qualité des routes, le prix du billet, etc.</a:t>
            </a:r>
          </a:p>
          <a:p>
            <a:pPr>
              <a:spcBef>
                <a:spcPts val="480"/>
              </a:spcBef>
            </a:pPr>
            <a:r>
              <a:rPr lang="fr-CA" altLang="ko-KR" dirty="0" smtClean="0">
                <a:ea typeface="굴림" charset="-127"/>
                <a:cs typeface="굴림" charset="-127"/>
              </a:rPr>
              <a:t>Probabilité d’atteindre l’objectif en passant par le nœud</a:t>
            </a:r>
            <a:endParaRPr lang="fr-CA" altLang="ko-KR" i="1" dirty="0" smtClean="0">
              <a:ea typeface="굴림" charset="-127"/>
              <a:cs typeface="굴림" charset="-127"/>
            </a:endParaRPr>
          </a:p>
          <a:p>
            <a:pPr>
              <a:spcBef>
                <a:spcPts val="480"/>
              </a:spcBef>
            </a:pPr>
            <a:r>
              <a:rPr lang="fr-FR" altLang="ko-KR" dirty="0" smtClean="0">
                <a:ea typeface="굴림" charset="-127"/>
                <a:cs typeface="굴림" charset="-127"/>
              </a:rPr>
              <a:t>Qualité de la configuration d’un jeu par rapport à une configuration gagnante</a:t>
            </a:r>
            <a:endParaRPr lang="fr-CA" altLang="ko-KR" dirty="0" smtClean="0">
              <a:ea typeface="굴림" charset="-127"/>
              <a:cs typeface="굴림" charset="-127"/>
            </a:endParaRPr>
          </a:p>
          <a:p>
            <a:pPr>
              <a:spcBef>
                <a:spcPts val="480"/>
              </a:spcBef>
            </a:pPr>
            <a:r>
              <a:rPr lang="fr-CA" altLang="ko-KR" dirty="0" err="1" smtClean="0">
                <a:ea typeface="굴림" charset="-127"/>
                <a:cs typeface="굴림" charset="-127"/>
              </a:rPr>
              <a:t>N-Puzzle</a:t>
            </a:r>
            <a:endParaRPr lang="fr-CA" altLang="ko-KR" dirty="0" smtClean="0">
              <a:ea typeface="굴림" charset="-127"/>
              <a:cs typeface="굴림" charset="-127"/>
            </a:endParaRPr>
          </a:p>
          <a:p>
            <a:pPr lvl="1">
              <a:spcBef>
                <a:spcPts val="480"/>
              </a:spcBef>
            </a:pPr>
            <a:r>
              <a:rPr lang="fr-CA" altLang="ko-KR" dirty="0" smtClean="0">
                <a:ea typeface="굴림" charset="-127"/>
                <a:cs typeface="굴림" charset="-127"/>
              </a:rPr>
              <a:t>nombre de tuiles mal placées</a:t>
            </a:r>
          </a:p>
          <a:p>
            <a:pPr lvl="1">
              <a:spcBef>
                <a:spcPts val="480"/>
              </a:spcBef>
            </a:pPr>
            <a:r>
              <a:rPr lang="fr-CA" altLang="ko-KR" dirty="0">
                <a:ea typeface="굴림" charset="-127"/>
                <a:cs typeface="굴림" charset="-127"/>
              </a:rPr>
              <a:t>s</a:t>
            </a:r>
            <a:r>
              <a:rPr lang="fr-CA" altLang="ko-KR" dirty="0" smtClean="0">
                <a:ea typeface="굴림" charset="-127"/>
                <a:cs typeface="굴림" charset="-127"/>
              </a:rPr>
              <a:t>omme des distances des tuiles</a:t>
            </a:r>
          </a:p>
        </p:txBody>
      </p:sp>
      <p:sp>
        <p:nvSpPr>
          <p:cNvPr id="5" name="Espace réservé de la date 4"/>
          <p:cNvSpPr>
            <a:spLocks noGrp="1"/>
          </p:cNvSpPr>
          <p:nvPr>
            <p:ph type="dt" sz="half" idx="10"/>
          </p:nvPr>
        </p:nvSpPr>
        <p:spPr/>
        <p:txBody>
          <a:bodyPr/>
          <a:lstStyle/>
          <a:p>
            <a:r>
              <a:rPr lang="fr-CA" smtClean="0"/>
              <a:t>IFT615</a:t>
            </a:r>
            <a:endParaRPr lang="fr-CA"/>
          </a:p>
        </p:txBody>
      </p:sp>
      <p:sp>
        <p:nvSpPr>
          <p:cNvPr id="6" name="Espace réservé du numéro de diapositive 5"/>
          <p:cNvSpPr>
            <a:spLocks noGrp="1"/>
          </p:cNvSpPr>
          <p:nvPr>
            <p:ph type="sldNum" sz="quarter" idx="12"/>
          </p:nvPr>
        </p:nvSpPr>
        <p:spPr/>
        <p:txBody>
          <a:bodyPr/>
          <a:lstStyle/>
          <a:p>
            <a:fld id="{6955B7EA-E0F1-9E45-AF6A-7A9BD82D9F1F}" type="slidenum">
              <a:rPr lang="fr-CA" smtClean="0"/>
              <a:pPr/>
              <a:t>18</a:t>
            </a:fld>
            <a:endParaRPr lang="fr-CA"/>
          </a:p>
        </p:txBody>
      </p:sp>
      <p:sp>
        <p:nvSpPr>
          <p:cNvPr id="7" name="Espace réservé du pied de page 6"/>
          <p:cNvSpPr>
            <a:spLocks noGrp="1"/>
          </p:cNvSpPr>
          <p:nvPr>
            <p:ph type="ftr" sz="quarter" idx="11"/>
          </p:nvPr>
        </p:nvSpPr>
        <p:spPr/>
        <p:txBody>
          <a:bodyPr/>
          <a:lstStyle/>
          <a:p>
            <a:r>
              <a:rPr lang="de-DE" dirty="0" smtClean="0"/>
              <a:t>Froduald Kabanza</a:t>
            </a:r>
            <a:endParaRPr lang="fr-CA"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e la date 4"/>
          <p:cNvSpPr>
            <a:spLocks noGrp="1"/>
          </p:cNvSpPr>
          <p:nvPr>
            <p:ph type="dt" sz="half" idx="10"/>
          </p:nvPr>
        </p:nvSpPr>
        <p:spPr/>
        <p:txBody>
          <a:bodyPr/>
          <a:lstStyle/>
          <a:p>
            <a:r>
              <a:rPr lang="fr-CA" smtClean="0"/>
              <a:t>IFT615</a:t>
            </a:r>
            <a:endParaRPr lang="fr-CA"/>
          </a:p>
        </p:txBody>
      </p:sp>
      <p:sp>
        <p:nvSpPr>
          <p:cNvPr id="6" name="Espace réservé du numéro de diapositive 5"/>
          <p:cNvSpPr>
            <a:spLocks noGrp="1"/>
          </p:cNvSpPr>
          <p:nvPr>
            <p:ph type="sldNum" sz="quarter" idx="12"/>
          </p:nvPr>
        </p:nvSpPr>
        <p:spPr/>
        <p:txBody>
          <a:bodyPr/>
          <a:lstStyle/>
          <a:p>
            <a:fld id="{6955B7EA-E0F1-9E45-AF6A-7A9BD82D9F1F}" type="slidenum">
              <a:rPr lang="fr-CA" smtClean="0"/>
              <a:pPr/>
              <a:t>19</a:t>
            </a:fld>
            <a:endParaRPr lang="fr-CA"/>
          </a:p>
        </p:txBody>
      </p:sp>
      <p:sp>
        <p:nvSpPr>
          <p:cNvPr id="7" name="Espace réservé du pied de page 6"/>
          <p:cNvSpPr>
            <a:spLocks noGrp="1"/>
          </p:cNvSpPr>
          <p:nvPr>
            <p:ph type="ftr" sz="quarter" idx="11"/>
          </p:nvPr>
        </p:nvSpPr>
        <p:spPr/>
        <p:txBody>
          <a:bodyPr/>
          <a:lstStyle/>
          <a:p>
            <a:r>
              <a:rPr lang="de-DE" dirty="0" smtClean="0"/>
              <a:t>Froduald Kabanza</a:t>
            </a:r>
            <a:endParaRPr lang="fr-CA" dirty="0"/>
          </a:p>
        </p:txBody>
      </p:sp>
      <p:sp>
        <p:nvSpPr>
          <p:cNvPr id="4" name="Espace réservé du contenu 3"/>
          <p:cNvSpPr>
            <a:spLocks noGrp="1"/>
          </p:cNvSpPr>
          <p:nvPr>
            <p:ph idx="1"/>
          </p:nvPr>
        </p:nvSpPr>
        <p:spPr/>
        <p:txBody>
          <a:bodyPr>
            <a:normAutofit fontScale="92500" lnSpcReduction="10000"/>
          </a:bodyPr>
          <a:lstStyle/>
          <a:p>
            <a:pPr lvl="0" defTabSz="914400" eaLnBrk="0" fontAlgn="base" hangingPunct="0">
              <a:lnSpc>
                <a:spcPct val="110000"/>
              </a:lnSpc>
              <a:spcAft>
                <a:spcPct val="0"/>
              </a:spcAft>
              <a:buClr>
                <a:srgbClr val="0033CC"/>
              </a:buClr>
              <a:buSzPct val="85000"/>
              <a:buNone/>
            </a:pPr>
            <a:r>
              <a:rPr lang="fr-CA" altLang="ko-KR" sz="1800" b="1" dirty="0">
                <a:solidFill>
                  <a:srgbClr val="000000"/>
                </a:solidFill>
                <a:ea typeface="굴림" charset="-127"/>
                <a:cs typeface="Calibri"/>
              </a:rPr>
              <a:t>Algorithme</a:t>
            </a:r>
            <a:r>
              <a:rPr lang="fr-CA" altLang="ko-KR" sz="1800" dirty="0">
                <a:solidFill>
                  <a:srgbClr val="000000"/>
                </a:solidFill>
                <a:ea typeface="굴림" charset="-127"/>
                <a:cs typeface="Calibri"/>
              </a:rPr>
              <a:t> </a:t>
            </a:r>
            <a:r>
              <a:rPr lang="fr-CA" altLang="ko-KR" sz="1800" dirty="0" smtClean="0">
                <a:solidFill>
                  <a:srgbClr val="000000"/>
                </a:solidFill>
                <a:latin typeface="Copperplate"/>
                <a:ea typeface="굴림" charset="-127"/>
                <a:cs typeface="Copperplate"/>
              </a:rPr>
              <a:t>recherche-dans-graphe</a:t>
            </a:r>
            <a:r>
              <a:rPr lang="fr-CA" altLang="ko-KR" sz="1800" dirty="0">
                <a:solidFill>
                  <a:srgbClr val="000000"/>
                </a:solidFill>
                <a:ea typeface="굴림" charset="-127"/>
                <a:cs typeface="Calibri"/>
              </a:rPr>
              <a:t>(</a:t>
            </a:r>
            <a:r>
              <a:rPr lang="fr-CA" altLang="ko-KR" sz="1800" i="1" dirty="0" err="1">
                <a:solidFill>
                  <a:srgbClr val="000000"/>
                </a:solidFill>
                <a:ea typeface="굴림" charset="-127"/>
                <a:cs typeface="Calibri"/>
              </a:rPr>
              <a:t>noeudInitial</a:t>
            </a:r>
            <a:r>
              <a:rPr lang="fr-CA" altLang="ko-KR" sz="1800" dirty="0">
                <a:solidFill>
                  <a:srgbClr val="000000"/>
                </a:solidFill>
                <a:ea typeface="굴림" charset="-127"/>
                <a:cs typeface="Calibri"/>
              </a:rPr>
              <a:t>)</a:t>
            </a:r>
          </a:p>
          <a:p>
            <a:pPr lvl="0" defTabSz="914400" eaLnBrk="0" fontAlgn="base" hangingPunct="0">
              <a:lnSpc>
                <a:spcPct val="110000"/>
              </a:lnSpc>
              <a:spcAft>
                <a:spcPct val="0"/>
              </a:spcAft>
              <a:buClr>
                <a:srgbClr val="0033CC"/>
              </a:buClr>
              <a:buSzPct val="85000"/>
              <a:buFont typeface="+mj-lt"/>
              <a:buAutoNum type="arabicPeriod"/>
            </a:pPr>
            <a:r>
              <a:rPr lang="fr-CA" altLang="ko-KR" sz="1600" dirty="0">
                <a:solidFill>
                  <a:srgbClr val="000000"/>
                </a:solidFill>
                <a:ea typeface="굴림" charset="-127"/>
                <a:cs typeface="Calibri"/>
              </a:rPr>
              <a:t>d</a:t>
            </a:r>
            <a:r>
              <a:rPr lang="fr-CA" altLang="ko-KR" sz="1600" dirty="0" smtClean="0">
                <a:solidFill>
                  <a:srgbClr val="000000"/>
                </a:solidFill>
                <a:ea typeface="굴림" charset="-127"/>
                <a:cs typeface="Calibri"/>
              </a:rPr>
              <a:t>éclarer </a:t>
            </a:r>
            <a:r>
              <a:rPr lang="fr-CA" altLang="ko-KR" sz="1600" dirty="0">
                <a:solidFill>
                  <a:srgbClr val="000000"/>
                </a:solidFill>
                <a:ea typeface="굴림" charset="-127"/>
                <a:cs typeface="Calibri"/>
              </a:rPr>
              <a:t>deux </a:t>
            </a:r>
            <a:r>
              <a:rPr lang="fr-CA" altLang="ko-KR" sz="1600" dirty="0" smtClean="0">
                <a:solidFill>
                  <a:srgbClr val="000000"/>
                </a:solidFill>
                <a:ea typeface="굴림" charset="-127"/>
                <a:cs typeface="Calibri"/>
              </a:rPr>
              <a:t>nœuds</a:t>
            </a:r>
            <a:r>
              <a:rPr lang="fr-FR" altLang="ko-KR" sz="1600" dirty="0" smtClean="0">
                <a:solidFill>
                  <a:srgbClr val="000000"/>
                </a:solidFill>
                <a:ea typeface="굴림" charset="-127"/>
                <a:cs typeface="Calibri"/>
              </a:rPr>
              <a:t> :</a:t>
            </a:r>
            <a:r>
              <a:rPr lang="fr-CA" altLang="ko-KR" sz="1600" dirty="0" smtClean="0">
                <a:solidFill>
                  <a:srgbClr val="000000"/>
                </a:solidFill>
                <a:ea typeface="굴림" charset="-127"/>
                <a:cs typeface="Calibri"/>
              </a:rPr>
              <a:t>  </a:t>
            </a:r>
            <a:r>
              <a:rPr lang="fr-CA" altLang="ko-KR" sz="1600" i="1" dirty="0" smtClean="0">
                <a:solidFill>
                  <a:srgbClr val="000000"/>
                </a:solidFill>
                <a:ea typeface="굴림" charset="-127"/>
                <a:cs typeface="Calibri"/>
              </a:rPr>
              <a:t>n</a:t>
            </a:r>
            <a:r>
              <a:rPr lang="fr-CA" altLang="ko-KR" sz="1600" dirty="0" smtClean="0">
                <a:solidFill>
                  <a:srgbClr val="000000"/>
                </a:solidFill>
                <a:ea typeface="굴림" charset="-127"/>
                <a:cs typeface="Calibri"/>
              </a:rPr>
              <a:t>, </a:t>
            </a:r>
            <a:r>
              <a:rPr lang="fr-CA" altLang="ko-KR" sz="1600" i="1" dirty="0" smtClean="0">
                <a:solidFill>
                  <a:srgbClr val="000000"/>
                </a:solidFill>
                <a:ea typeface="굴림" charset="-127"/>
                <a:cs typeface="Calibri"/>
              </a:rPr>
              <a:t>n’</a:t>
            </a:r>
            <a:endParaRPr lang="fr-CA" altLang="ko-KR" sz="1600" i="1" dirty="0">
              <a:solidFill>
                <a:srgbClr val="000000"/>
              </a:solidFill>
              <a:ea typeface="굴림" charset="-127"/>
              <a:cs typeface="Calibri"/>
            </a:endParaRPr>
          </a:p>
          <a:p>
            <a:pPr lvl="0" defTabSz="914400" eaLnBrk="0" fontAlgn="base" hangingPunct="0">
              <a:lnSpc>
                <a:spcPct val="110000"/>
              </a:lnSpc>
              <a:spcAft>
                <a:spcPct val="0"/>
              </a:spcAft>
              <a:buClr>
                <a:srgbClr val="0033CC"/>
              </a:buClr>
              <a:buSzPct val="85000"/>
              <a:buFont typeface="+mj-lt"/>
              <a:buAutoNum type="arabicPeriod"/>
            </a:pPr>
            <a:r>
              <a:rPr lang="fr-CA" altLang="ko-KR" sz="1600" dirty="0">
                <a:solidFill>
                  <a:srgbClr val="000000"/>
                </a:solidFill>
                <a:ea typeface="굴림" charset="-127"/>
                <a:cs typeface="Calibri"/>
              </a:rPr>
              <a:t>d</a:t>
            </a:r>
            <a:r>
              <a:rPr lang="fr-CA" altLang="ko-KR" sz="1600" dirty="0" smtClean="0">
                <a:solidFill>
                  <a:srgbClr val="000000"/>
                </a:solidFill>
                <a:ea typeface="굴림" charset="-127"/>
                <a:cs typeface="Calibri"/>
              </a:rPr>
              <a:t>éclarer </a:t>
            </a:r>
            <a:r>
              <a:rPr lang="fr-CA" altLang="ko-KR" sz="1600" dirty="0">
                <a:solidFill>
                  <a:srgbClr val="000000"/>
                </a:solidFill>
                <a:ea typeface="굴림" charset="-127"/>
                <a:cs typeface="Calibri"/>
              </a:rPr>
              <a:t>deux </a:t>
            </a:r>
            <a:r>
              <a:rPr lang="fr-CA" altLang="ko-KR" sz="1600" dirty="0" smtClean="0">
                <a:solidFill>
                  <a:srgbClr val="000000"/>
                </a:solidFill>
                <a:ea typeface="굴림" charset="-127"/>
                <a:cs typeface="Calibri"/>
              </a:rPr>
              <a:t>listes</a:t>
            </a:r>
            <a:r>
              <a:rPr lang="fr-FR" altLang="ko-KR" sz="1600" dirty="0" smtClean="0">
                <a:solidFill>
                  <a:srgbClr val="000000"/>
                </a:solidFill>
                <a:ea typeface="굴림" charset="-127"/>
                <a:cs typeface="Calibri"/>
              </a:rPr>
              <a:t> :</a:t>
            </a:r>
            <a:r>
              <a:rPr lang="fr-CA" altLang="ko-KR" sz="1600" dirty="0" smtClean="0">
                <a:solidFill>
                  <a:srgbClr val="000000"/>
                </a:solidFill>
                <a:ea typeface="굴림" charset="-127"/>
                <a:cs typeface="Calibri"/>
              </a:rPr>
              <a:t> </a:t>
            </a:r>
            <a:r>
              <a:rPr lang="fr-CA" altLang="ko-KR" sz="1600" i="1" dirty="0">
                <a:solidFill>
                  <a:srgbClr val="000000"/>
                </a:solidFill>
                <a:ea typeface="굴림" charset="-127"/>
                <a:cs typeface="Calibri"/>
              </a:rPr>
              <a:t>open</a:t>
            </a:r>
            <a:r>
              <a:rPr lang="fr-CA" altLang="ko-KR" sz="1600" dirty="0">
                <a:solidFill>
                  <a:srgbClr val="000000"/>
                </a:solidFill>
                <a:ea typeface="굴림" charset="-127"/>
                <a:cs typeface="Calibri"/>
              </a:rPr>
              <a:t>,  </a:t>
            </a:r>
            <a:r>
              <a:rPr lang="fr-CA" altLang="ko-KR" sz="1600" i="1" dirty="0" err="1">
                <a:solidFill>
                  <a:srgbClr val="000000"/>
                </a:solidFill>
                <a:ea typeface="굴림" charset="-127"/>
                <a:cs typeface="Calibri"/>
              </a:rPr>
              <a:t>closed</a:t>
            </a:r>
            <a:r>
              <a:rPr lang="fr-CA" altLang="ko-KR" sz="1600" dirty="0">
                <a:solidFill>
                  <a:srgbClr val="000000"/>
                </a:solidFill>
                <a:ea typeface="굴림" charset="-127"/>
                <a:cs typeface="Calibri"/>
              </a:rPr>
              <a:t> 	// </a:t>
            </a:r>
            <a:r>
              <a:rPr lang="fr-CA" altLang="ko-KR" sz="1600" i="1" dirty="0">
                <a:solidFill>
                  <a:srgbClr val="3399FF"/>
                </a:solidFill>
                <a:ea typeface="굴림" charset="-127"/>
                <a:cs typeface="Calibri"/>
              </a:rPr>
              <a:t>toutes les deux sont vides au départ</a:t>
            </a:r>
          </a:p>
          <a:p>
            <a:pPr lvl="0" defTabSz="914400" eaLnBrk="0" fontAlgn="base" hangingPunct="0">
              <a:lnSpc>
                <a:spcPct val="110000"/>
              </a:lnSpc>
              <a:spcAft>
                <a:spcPct val="0"/>
              </a:spcAft>
              <a:buClr>
                <a:srgbClr val="0033CC"/>
              </a:buClr>
              <a:buSzPct val="85000"/>
              <a:buFont typeface="+mj-lt"/>
              <a:buAutoNum type="arabicPeriod"/>
            </a:pPr>
            <a:r>
              <a:rPr lang="fr-CA" altLang="ko-KR" sz="1600" dirty="0" err="1">
                <a:solidFill>
                  <a:srgbClr val="000000"/>
                </a:solidFill>
                <a:ea typeface="굴림" charset="-127"/>
                <a:cs typeface="Calibri"/>
              </a:rPr>
              <a:t>i</a:t>
            </a:r>
            <a:r>
              <a:rPr lang="fr-CA" altLang="ko-KR" sz="1600" dirty="0" err="1" smtClean="0">
                <a:solidFill>
                  <a:srgbClr val="000000"/>
                </a:solidFill>
                <a:ea typeface="굴림" charset="-127"/>
                <a:cs typeface="Calibri"/>
              </a:rPr>
              <a:t>nsèrer</a:t>
            </a:r>
            <a:r>
              <a:rPr lang="fr-CA" altLang="ko-KR" sz="1600" dirty="0" smtClean="0">
                <a:solidFill>
                  <a:srgbClr val="000000"/>
                </a:solidFill>
                <a:ea typeface="굴림" charset="-127"/>
                <a:cs typeface="Calibri"/>
              </a:rPr>
              <a:t> </a:t>
            </a:r>
            <a:r>
              <a:rPr lang="fr-CA" altLang="ko-KR" sz="1600" i="1" dirty="0" err="1">
                <a:solidFill>
                  <a:srgbClr val="000000"/>
                </a:solidFill>
                <a:ea typeface="굴림" charset="-127"/>
                <a:cs typeface="Calibri"/>
              </a:rPr>
              <a:t>noeudInitial</a:t>
            </a:r>
            <a:r>
              <a:rPr lang="fr-CA" altLang="ko-KR" sz="1600" i="1" dirty="0">
                <a:solidFill>
                  <a:srgbClr val="000000"/>
                </a:solidFill>
                <a:ea typeface="굴림" charset="-127"/>
                <a:cs typeface="Calibri"/>
              </a:rPr>
              <a:t> </a:t>
            </a:r>
            <a:r>
              <a:rPr lang="fr-CA" altLang="ko-KR" sz="1600" dirty="0">
                <a:solidFill>
                  <a:srgbClr val="000000"/>
                </a:solidFill>
                <a:ea typeface="굴림" charset="-127"/>
                <a:cs typeface="Calibri"/>
              </a:rPr>
              <a:t>dans </a:t>
            </a:r>
            <a:r>
              <a:rPr lang="fr-CA" altLang="ko-KR" sz="1600" i="1" dirty="0">
                <a:solidFill>
                  <a:srgbClr val="000000"/>
                </a:solidFill>
                <a:ea typeface="굴림" charset="-127"/>
                <a:cs typeface="Calibri"/>
              </a:rPr>
              <a:t>open</a:t>
            </a:r>
          </a:p>
          <a:p>
            <a:pPr lvl="0" defTabSz="914400" eaLnBrk="0" fontAlgn="base" hangingPunct="0">
              <a:lnSpc>
                <a:spcPct val="110000"/>
              </a:lnSpc>
              <a:spcAft>
                <a:spcPct val="0"/>
              </a:spcAft>
              <a:buClr>
                <a:srgbClr val="0033CC"/>
              </a:buClr>
              <a:buSzPct val="85000"/>
              <a:buFont typeface="+mj-lt"/>
              <a:buAutoNum type="arabicPeriod"/>
            </a:pPr>
            <a:r>
              <a:rPr lang="fr-CA" altLang="ko-KR" sz="1600" dirty="0" smtClean="0">
                <a:solidFill>
                  <a:srgbClr val="000000"/>
                </a:solidFill>
                <a:ea typeface="굴림" charset="-127"/>
                <a:cs typeface="Calibri"/>
              </a:rPr>
              <a:t>tant que (</a:t>
            </a:r>
            <a:r>
              <a:rPr lang="fr-CA" altLang="ko-KR" sz="1600" dirty="0">
                <a:solidFill>
                  <a:srgbClr val="000000"/>
                </a:solidFill>
                <a:ea typeface="굴림" charset="-127"/>
                <a:cs typeface="Calibri"/>
              </a:rPr>
              <a:t>1)          		   //  </a:t>
            </a:r>
            <a:r>
              <a:rPr lang="fr-CA" altLang="ko-KR" sz="1600" i="1" dirty="0">
                <a:solidFill>
                  <a:srgbClr val="3399FF"/>
                </a:solidFill>
                <a:ea typeface="굴림" charset="-127"/>
                <a:cs typeface="Calibri"/>
              </a:rPr>
              <a:t>la condition de sortie (exit) est déterminée dans la boucle</a:t>
            </a:r>
          </a:p>
          <a:p>
            <a:pPr marL="800100" lvl="1" indent="-342900" defTabSz="914400" eaLnBrk="0" fontAlgn="base" hangingPunct="0">
              <a:lnSpc>
                <a:spcPct val="110000"/>
              </a:lnSpc>
              <a:spcAft>
                <a:spcPct val="0"/>
              </a:spcAft>
              <a:buClr>
                <a:srgbClr val="0033CC"/>
              </a:buClr>
              <a:buFont typeface="+mj-lt"/>
              <a:buAutoNum type="arabicPeriod" startAt="5"/>
            </a:pPr>
            <a:r>
              <a:rPr lang="fr-CA" altLang="ko-KR" sz="1600" dirty="0">
                <a:solidFill>
                  <a:srgbClr val="000000"/>
                </a:solidFill>
                <a:ea typeface="굴림" charset="-127"/>
                <a:cs typeface="Calibri"/>
              </a:rPr>
              <a:t>si </a:t>
            </a:r>
            <a:r>
              <a:rPr lang="fr-CA" altLang="ko-KR" sz="1600" i="1" dirty="0">
                <a:solidFill>
                  <a:srgbClr val="000000"/>
                </a:solidFill>
                <a:ea typeface="굴림" charset="-127"/>
                <a:cs typeface="Calibri"/>
              </a:rPr>
              <a:t>open</a:t>
            </a:r>
            <a:r>
              <a:rPr lang="fr-CA" altLang="ko-KR" sz="1600" dirty="0">
                <a:solidFill>
                  <a:srgbClr val="000000"/>
                </a:solidFill>
                <a:ea typeface="굴림" charset="-127"/>
                <a:cs typeface="Calibri"/>
              </a:rPr>
              <a:t> est vide, sortir de la boucle avec échec</a:t>
            </a:r>
          </a:p>
          <a:p>
            <a:pPr marL="800100" lvl="1" indent="-342900" defTabSz="914400" eaLnBrk="0" fontAlgn="base" hangingPunct="0">
              <a:lnSpc>
                <a:spcPct val="110000"/>
              </a:lnSpc>
              <a:spcAft>
                <a:spcPct val="0"/>
              </a:spcAft>
              <a:buClr>
                <a:srgbClr val="0033CC"/>
              </a:buClr>
              <a:buFont typeface="+mj-lt"/>
              <a:buAutoNum type="arabicPeriod" startAt="5"/>
            </a:pPr>
            <a:r>
              <a:rPr lang="fr-CA" altLang="ko-KR" sz="1600" i="1" dirty="0" smtClean="0">
                <a:solidFill>
                  <a:srgbClr val="000000"/>
                </a:solidFill>
                <a:ea typeface="굴림" charset="-127"/>
                <a:cs typeface="Calibri"/>
              </a:rPr>
              <a:t>n</a:t>
            </a:r>
            <a:r>
              <a:rPr lang="fr-CA" altLang="ko-KR" sz="1600" dirty="0" smtClean="0">
                <a:solidFill>
                  <a:srgbClr val="000000"/>
                </a:solidFill>
                <a:ea typeface="굴림" charset="-127"/>
                <a:cs typeface="Calibri"/>
              </a:rPr>
              <a:t> </a:t>
            </a:r>
            <a:r>
              <a:rPr lang="fr-CA" altLang="ko-KR" sz="1600" dirty="0">
                <a:solidFill>
                  <a:srgbClr val="000000"/>
                </a:solidFill>
                <a:ea typeface="굴림" charset="-127"/>
                <a:cs typeface="Calibri"/>
              </a:rPr>
              <a:t>= </a:t>
            </a:r>
            <a:r>
              <a:rPr lang="fr-CA" altLang="ko-KR" sz="1600" dirty="0" err="1">
                <a:solidFill>
                  <a:srgbClr val="000000"/>
                </a:solidFill>
                <a:ea typeface="굴림" charset="-127"/>
                <a:cs typeface="Calibri"/>
              </a:rPr>
              <a:t>noeud</a:t>
            </a:r>
            <a:r>
              <a:rPr lang="fr-CA" altLang="ko-KR" sz="1600" dirty="0">
                <a:solidFill>
                  <a:srgbClr val="000000"/>
                </a:solidFill>
                <a:ea typeface="굴림" charset="-127"/>
                <a:cs typeface="Calibri"/>
              </a:rPr>
              <a:t> au début de open</a:t>
            </a:r>
            <a:r>
              <a:rPr lang="fr-CA" altLang="ko-KR" sz="1600" i="1" dirty="0">
                <a:solidFill>
                  <a:srgbClr val="000000"/>
                </a:solidFill>
                <a:ea typeface="굴림" charset="-127"/>
                <a:cs typeface="Calibri"/>
              </a:rPr>
              <a:t>;</a:t>
            </a:r>
          </a:p>
          <a:p>
            <a:pPr marL="800100" lvl="1" indent="-342900" defTabSz="914400" eaLnBrk="0" fontAlgn="base" hangingPunct="0">
              <a:lnSpc>
                <a:spcPct val="110000"/>
              </a:lnSpc>
              <a:spcAft>
                <a:spcPct val="0"/>
              </a:spcAft>
              <a:buClr>
                <a:srgbClr val="0033CC"/>
              </a:buClr>
              <a:buFont typeface="+mj-lt"/>
              <a:buAutoNum type="arabicPeriod" startAt="5"/>
            </a:pPr>
            <a:r>
              <a:rPr lang="fr-CA" altLang="ko-KR" sz="1600" dirty="0" smtClean="0">
                <a:solidFill>
                  <a:srgbClr val="000000"/>
                </a:solidFill>
                <a:ea typeface="굴림" charset="-127"/>
                <a:cs typeface="Calibri"/>
              </a:rPr>
              <a:t>enlever </a:t>
            </a:r>
            <a:r>
              <a:rPr lang="fr-CA" altLang="ko-KR" sz="1600" i="1" dirty="0" smtClean="0">
                <a:solidFill>
                  <a:srgbClr val="000000"/>
                </a:solidFill>
                <a:ea typeface="굴림" charset="-127"/>
                <a:cs typeface="Calibri"/>
              </a:rPr>
              <a:t>n </a:t>
            </a:r>
            <a:r>
              <a:rPr lang="fr-CA" altLang="ko-KR" sz="1600" dirty="0">
                <a:solidFill>
                  <a:srgbClr val="000000"/>
                </a:solidFill>
                <a:ea typeface="굴림" charset="-127"/>
                <a:cs typeface="Calibri"/>
              </a:rPr>
              <a:t>de</a:t>
            </a:r>
            <a:r>
              <a:rPr lang="fr-CA" altLang="ko-KR" sz="1600" i="1" dirty="0">
                <a:solidFill>
                  <a:srgbClr val="000000"/>
                </a:solidFill>
                <a:ea typeface="굴림" charset="-127"/>
                <a:cs typeface="Calibri"/>
              </a:rPr>
              <a:t> open </a:t>
            </a:r>
            <a:r>
              <a:rPr lang="fr-CA" altLang="ko-KR" sz="1600" dirty="0">
                <a:solidFill>
                  <a:srgbClr val="000000"/>
                </a:solidFill>
                <a:ea typeface="굴림" charset="-127"/>
                <a:cs typeface="Calibri"/>
              </a:rPr>
              <a:t>et l’ajouter dans</a:t>
            </a:r>
            <a:r>
              <a:rPr lang="fr-CA" altLang="ko-KR" sz="1600" i="1" dirty="0">
                <a:solidFill>
                  <a:srgbClr val="000000"/>
                </a:solidFill>
                <a:ea typeface="굴림" charset="-127"/>
                <a:cs typeface="Calibri"/>
              </a:rPr>
              <a:t> </a:t>
            </a:r>
            <a:r>
              <a:rPr lang="fr-CA" altLang="ko-KR" sz="1600" i="1" dirty="0" err="1" smtClean="0">
                <a:solidFill>
                  <a:srgbClr val="000000"/>
                </a:solidFill>
                <a:ea typeface="굴림" charset="-127"/>
                <a:cs typeface="Calibri"/>
              </a:rPr>
              <a:t>closed</a:t>
            </a:r>
            <a:r>
              <a:rPr lang="fr-CA" altLang="ko-KR" sz="1600" i="1" dirty="0" smtClean="0">
                <a:solidFill>
                  <a:srgbClr val="000000"/>
                </a:solidFill>
                <a:ea typeface="굴림" charset="-127"/>
                <a:cs typeface="Calibri"/>
              </a:rPr>
              <a:t> </a:t>
            </a:r>
            <a:endParaRPr lang="fr-CA" altLang="ko-KR" sz="1600" dirty="0">
              <a:solidFill>
                <a:srgbClr val="000000"/>
              </a:solidFill>
              <a:ea typeface="굴림" charset="-127"/>
              <a:cs typeface="Calibri"/>
            </a:endParaRPr>
          </a:p>
          <a:p>
            <a:pPr marL="800100" lvl="1" indent="-342900" defTabSz="914400" eaLnBrk="0" fontAlgn="base" hangingPunct="0">
              <a:lnSpc>
                <a:spcPct val="110000"/>
              </a:lnSpc>
              <a:spcAft>
                <a:spcPct val="0"/>
              </a:spcAft>
              <a:buClr>
                <a:srgbClr val="0033CC"/>
              </a:buClr>
              <a:buFont typeface="+mj-lt"/>
              <a:buAutoNum type="arabicPeriod" startAt="5"/>
            </a:pPr>
            <a:r>
              <a:rPr lang="fr-CA" altLang="ko-KR" sz="1600" dirty="0">
                <a:solidFill>
                  <a:srgbClr val="000000"/>
                </a:solidFill>
                <a:ea typeface="굴림" charset="-127"/>
                <a:cs typeface="Calibri"/>
              </a:rPr>
              <a:t>si </a:t>
            </a:r>
            <a:r>
              <a:rPr lang="fr-CA" altLang="ko-KR" sz="1600" i="1" dirty="0" smtClean="0">
                <a:solidFill>
                  <a:srgbClr val="000000"/>
                </a:solidFill>
                <a:ea typeface="굴림" charset="-127"/>
                <a:cs typeface="Calibri"/>
              </a:rPr>
              <a:t>n </a:t>
            </a:r>
            <a:r>
              <a:rPr lang="fr-CA" altLang="ko-KR" sz="1600" dirty="0">
                <a:solidFill>
                  <a:srgbClr val="000000"/>
                </a:solidFill>
                <a:ea typeface="굴림" charset="-127"/>
                <a:cs typeface="Calibri"/>
              </a:rPr>
              <a:t>est le but, </a:t>
            </a:r>
            <a:r>
              <a:rPr lang="fr-CA" altLang="ko-KR" sz="1600" dirty="0">
                <a:solidFill>
                  <a:srgbClr val="000066"/>
                </a:solidFill>
                <a:ea typeface="굴림" charset="-127"/>
                <a:cs typeface="Calibri"/>
              </a:rPr>
              <a:t>sortir de la boucle avec succès en retournant le chemin</a:t>
            </a:r>
            <a:r>
              <a:rPr lang="fr-CA" altLang="ko-KR" sz="1600" dirty="0">
                <a:solidFill>
                  <a:srgbClr val="000000"/>
                </a:solidFill>
                <a:ea typeface="굴림" charset="-127"/>
                <a:cs typeface="Calibri"/>
              </a:rPr>
              <a:t>; </a:t>
            </a:r>
          </a:p>
          <a:p>
            <a:pPr marL="800100" lvl="1" indent="-342900" defTabSz="914400" eaLnBrk="0" fontAlgn="base" hangingPunct="0">
              <a:lnSpc>
                <a:spcPct val="110000"/>
              </a:lnSpc>
              <a:spcAft>
                <a:spcPct val="0"/>
              </a:spcAft>
              <a:buClr>
                <a:srgbClr val="0033CC"/>
              </a:buClr>
              <a:buFont typeface="+mj-lt"/>
              <a:buAutoNum type="arabicPeriod" startAt="5"/>
            </a:pPr>
            <a:r>
              <a:rPr lang="fr-CA" altLang="ko-KR" sz="1600" dirty="0">
                <a:solidFill>
                  <a:srgbClr val="000000"/>
                </a:solidFill>
                <a:ea typeface="굴림" charset="-127"/>
                <a:cs typeface="Calibri"/>
              </a:rPr>
              <a:t>p</a:t>
            </a:r>
            <a:r>
              <a:rPr lang="fr-CA" altLang="ko-KR" sz="1600" dirty="0" smtClean="0">
                <a:solidFill>
                  <a:srgbClr val="000000"/>
                </a:solidFill>
                <a:ea typeface="굴림" charset="-127"/>
                <a:cs typeface="Calibri"/>
              </a:rPr>
              <a:t>our </a:t>
            </a:r>
            <a:r>
              <a:rPr lang="fr-CA" altLang="ko-KR" sz="1600" dirty="0">
                <a:solidFill>
                  <a:srgbClr val="000000"/>
                </a:solidFill>
                <a:ea typeface="굴림" charset="-127"/>
                <a:cs typeface="Calibri"/>
              </a:rPr>
              <a:t>chaque successeur </a:t>
            </a:r>
            <a:r>
              <a:rPr lang="fr-CA" altLang="ko-KR" sz="1600" dirty="0" smtClean="0">
                <a:solidFill>
                  <a:srgbClr val="000000"/>
                </a:solidFill>
                <a:ea typeface="굴림" charset="-127"/>
                <a:cs typeface="Calibri"/>
              </a:rPr>
              <a:t>n’ </a:t>
            </a:r>
            <a:r>
              <a:rPr lang="fr-CA" altLang="ko-KR" sz="1600" dirty="0">
                <a:solidFill>
                  <a:srgbClr val="000000"/>
                </a:solidFill>
                <a:ea typeface="굴림" charset="-127"/>
                <a:cs typeface="Calibri"/>
              </a:rPr>
              <a:t>de </a:t>
            </a:r>
            <a:r>
              <a:rPr lang="fr-CA" altLang="ko-KR" sz="1600" dirty="0" smtClean="0">
                <a:solidFill>
                  <a:srgbClr val="000000"/>
                </a:solidFill>
                <a:ea typeface="굴림" charset="-127"/>
                <a:cs typeface="Calibri"/>
              </a:rPr>
              <a:t>n</a:t>
            </a:r>
            <a:endParaRPr lang="fr-CA" altLang="ko-KR" sz="1600" dirty="0">
              <a:solidFill>
                <a:srgbClr val="000000"/>
              </a:solidFill>
              <a:ea typeface="굴림" charset="-127"/>
              <a:cs typeface="Calibri"/>
            </a:endParaRPr>
          </a:p>
          <a:p>
            <a:pPr marL="1257300" lvl="2" indent="-342900" defTabSz="914400" eaLnBrk="0" fontAlgn="base" hangingPunct="0">
              <a:lnSpc>
                <a:spcPct val="110000"/>
              </a:lnSpc>
              <a:spcAft>
                <a:spcPct val="0"/>
              </a:spcAft>
              <a:buClr>
                <a:srgbClr val="000000"/>
              </a:buClr>
              <a:buSzPct val="85000"/>
              <a:buFont typeface="+mj-lt"/>
              <a:buAutoNum type="arabicPeriod" startAt="10"/>
            </a:pPr>
            <a:r>
              <a:rPr lang="fr-CA" altLang="ko-KR" dirty="0">
                <a:solidFill>
                  <a:srgbClr val="000000"/>
                </a:solidFill>
                <a:ea typeface="굴림" charset="-127"/>
                <a:cs typeface="Calibri"/>
              </a:rPr>
              <a:t>i</a:t>
            </a:r>
            <a:r>
              <a:rPr lang="fr-CA" altLang="ko-KR" dirty="0" smtClean="0">
                <a:solidFill>
                  <a:srgbClr val="000000"/>
                </a:solidFill>
                <a:ea typeface="굴림" charset="-127"/>
                <a:cs typeface="Calibri"/>
              </a:rPr>
              <a:t>nitialiser </a:t>
            </a:r>
            <a:r>
              <a:rPr lang="fr-CA" altLang="ko-KR" dirty="0">
                <a:solidFill>
                  <a:srgbClr val="000000"/>
                </a:solidFill>
                <a:ea typeface="굴림" charset="-127"/>
                <a:cs typeface="Calibri"/>
              </a:rPr>
              <a:t>la valeur </a:t>
            </a:r>
            <a:r>
              <a:rPr lang="fr-CA" altLang="ko-KR" i="1" dirty="0" smtClean="0">
                <a:solidFill>
                  <a:srgbClr val="000000"/>
                </a:solidFill>
                <a:ea typeface="굴림" charset="-127"/>
                <a:cs typeface="Calibri"/>
              </a:rPr>
              <a:t>g</a:t>
            </a:r>
            <a:r>
              <a:rPr lang="fr-CA" altLang="ko-KR" dirty="0">
                <a:solidFill>
                  <a:srgbClr val="000000"/>
                </a:solidFill>
                <a:ea typeface="굴림" charset="-127"/>
                <a:cs typeface="Calibri"/>
              </a:rPr>
              <a:t>(</a:t>
            </a:r>
            <a:r>
              <a:rPr lang="fr-CA" altLang="ko-KR" i="1" dirty="0" smtClean="0">
                <a:solidFill>
                  <a:srgbClr val="000000"/>
                </a:solidFill>
                <a:ea typeface="굴림" charset="-127"/>
                <a:cs typeface="Calibri"/>
              </a:rPr>
              <a:t>n’) </a:t>
            </a:r>
            <a:r>
              <a:rPr lang="en-CA" altLang="ko-KR" i="1" dirty="0" err="1" smtClean="0">
                <a:solidFill>
                  <a:srgbClr val="000000"/>
                </a:solidFill>
                <a:ea typeface="굴림" charset="-127"/>
                <a:cs typeface="Calibri"/>
              </a:rPr>
              <a:t>à</a:t>
            </a:r>
            <a:r>
              <a:rPr lang="fr-FR" altLang="ko-KR" i="1" dirty="0" smtClean="0">
                <a:solidFill>
                  <a:srgbClr val="000000"/>
                </a:solidFill>
                <a:ea typeface="굴림" charset="-127"/>
                <a:cs typeface="Calibri"/>
              </a:rPr>
              <a:t> :</a:t>
            </a:r>
            <a:r>
              <a:rPr lang="en-CA" altLang="ko-KR" i="1" dirty="0" smtClean="0">
                <a:solidFill>
                  <a:srgbClr val="000000"/>
                </a:solidFill>
                <a:ea typeface="굴림" charset="-127"/>
                <a:cs typeface="Calibri"/>
              </a:rPr>
              <a:t> </a:t>
            </a:r>
            <a:r>
              <a:rPr lang="en-CA" altLang="ko-KR" i="1" dirty="0">
                <a:solidFill>
                  <a:srgbClr val="000000"/>
                </a:solidFill>
                <a:ea typeface="굴림" charset="-127"/>
                <a:cs typeface="Calibri"/>
              </a:rPr>
              <a:t>g(</a:t>
            </a:r>
            <a:r>
              <a:rPr lang="en-CA" altLang="ko-KR" i="1" dirty="0" smtClean="0">
                <a:solidFill>
                  <a:srgbClr val="000000"/>
                </a:solidFill>
                <a:ea typeface="굴림" charset="-127"/>
                <a:cs typeface="Calibri"/>
              </a:rPr>
              <a:t>n) </a:t>
            </a:r>
            <a:r>
              <a:rPr lang="en-CA" altLang="ko-KR" i="1" dirty="0">
                <a:solidFill>
                  <a:srgbClr val="000000"/>
                </a:solidFill>
                <a:ea typeface="굴림" charset="-127"/>
                <a:cs typeface="Calibri"/>
              </a:rPr>
              <a:t>+ le </a:t>
            </a:r>
            <a:r>
              <a:rPr lang="en-CA" altLang="ko-KR" i="1" dirty="0" err="1">
                <a:solidFill>
                  <a:srgbClr val="000000"/>
                </a:solidFill>
                <a:ea typeface="굴림" charset="-127"/>
                <a:cs typeface="Calibri"/>
              </a:rPr>
              <a:t>coût</a:t>
            </a:r>
            <a:r>
              <a:rPr lang="en-CA" altLang="ko-KR" i="1" dirty="0">
                <a:solidFill>
                  <a:srgbClr val="000000"/>
                </a:solidFill>
                <a:ea typeface="굴림" charset="-127"/>
                <a:cs typeface="Calibri"/>
              </a:rPr>
              <a:t> de la transition (</a:t>
            </a:r>
            <a:r>
              <a:rPr lang="en-CA" altLang="ko-KR" i="1" dirty="0" err="1" smtClean="0">
                <a:solidFill>
                  <a:srgbClr val="000000"/>
                </a:solidFill>
                <a:ea typeface="굴림" charset="-127"/>
                <a:cs typeface="Calibri"/>
              </a:rPr>
              <a:t>n,n</a:t>
            </a:r>
            <a:r>
              <a:rPr lang="en-CA" altLang="ko-KR" i="1" dirty="0" smtClean="0">
                <a:solidFill>
                  <a:srgbClr val="000000"/>
                </a:solidFill>
                <a:ea typeface="굴림" charset="-127"/>
                <a:cs typeface="Calibri"/>
              </a:rPr>
              <a:t>’)</a:t>
            </a:r>
            <a:endParaRPr lang="fr-CA" altLang="ko-KR" dirty="0">
              <a:solidFill>
                <a:srgbClr val="000000"/>
              </a:solidFill>
              <a:ea typeface="굴림" charset="-127"/>
              <a:cs typeface="Calibri"/>
            </a:endParaRPr>
          </a:p>
          <a:p>
            <a:pPr marL="1257300" lvl="2" indent="-342900" defTabSz="914400" eaLnBrk="0" fontAlgn="base" hangingPunct="0">
              <a:lnSpc>
                <a:spcPct val="110000"/>
              </a:lnSpc>
              <a:spcAft>
                <a:spcPct val="0"/>
              </a:spcAft>
              <a:buClr>
                <a:srgbClr val="000000"/>
              </a:buClr>
              <a:buSzPct val="85000"/>
              <a:buFont typeface="+mj-lt"/>
              <a:buAutoNum type="arabicPeriod" startAt="10"/>
            </a:pPr>
            <a:r>
              <a:rPr lang="fr-CA" altLang="ko-KR" dirty="0">
                <a:solidFill>
                  <a:srgbClr val="000000"/>
                </a:solidFill>
                <a:ea typeface="굴림" charset="-127"/>
                <a:cs typeface="Calibri"/>
              </a:rPr>
              <a:t>mettre le parent de</a:t>
            </a:r>
            <a:r>
              <a:rPr lang="fr-CA" altLang="ko-KR" i="1" dirty="0">
                <a:solidFill>
                  <a:srgbClr val="000000"/>
                </a:solidFill>
                <a:ea typeface="굴림" charset="-127"/>
                <a:cs typeface="Calibri"/>
              </a:rPr>
              <a:t> </a:t>
            </a:r>
            <a:r>
              <a:rPr lang="fr-CA" altLang="ko-KR" i="1" dirty="0" smtClean="0">
                <a:solidFill>
                  <a:srgbClr val="000000"/>
                </a:solidFill>
                <a:ea typeface="굴림" charset="-127"/>
                <a:cs typeface="Calibri"/>
              </a:rPr>
              <a:t>n’ </a:t>
            </a:r>
            <a:r>
              <a:rPr lang="fr-CA" altLang="ko-KR" dirty="0">
                <a:solidFill>
                  <a:srgbClr val="000000"/>
                </a:solidFill>
                <a:ea typeface="굴림" charset="-127"/>
                <a:cs typeface="Calibri"/>
              </a:rPr>
              <a:t>à </a:t>
            </a:r>
            <a:r>
              <a:rPr lang="fr-CA" altLang="ko-KR" i="1" dirty="0" smtClean="0">
                <a:solidFill>
                  <a:srgbClr val="000000"/>
                </a:solidFill>
                <a:ea typeface="굴림" charset="-127"/>
                <a:cs typeface="Calibri"/>
              </a:rPr>
              <a:t>n</a:t>
            </a:r>
            <a:endParaRPr lang="fr-CA" altLang="ko-KR" dirty="0">
              <a:solidFill>
                <a:srgbClr val="000000"/>
              </a:solidFill>
              <a:ea typeface="굴림" charset="-127"/>
              <a:cs typeface="Calibri"/>
            </a:endParaRPr>
          </a:p>
          <a:p>
            <a:pPr marL="1257300" lvl="2" indent="-342900" defTabSz="914400" eaLnBrk="0" fontAlgn="base" hangingPunct="0">
              <a:lnSpc>
                <a:spcPct val="110000"/>
              </a:lnSpc>
              <a:spcAft>
                <a:spcPct val="0"/>
              </a:spcAft>
              <a:buClr>
                <a:srgbClr val="000000"/>
              </a:buClr>
              <a:buSzPct val="85000"/>
              <a:buFont typeface="+mj-lt"/>
              <a:buAutoNum type="arabicPeriod" startAt="10"/>
            </a:pPr>
            <a:r>
              <a:rPr lang="fr-CA" altLang="ko-KR" dirty="0">
                <a:solidFill>
                  <a:srgbClr val="000000"/>
                </a:solidFill>
                <a:ea typeface="굴림" charset="-127"/>
                <a:cs typeface="Calibri"/>
              </a:rPr>
              <a:t>s</a:t>
            </a:r>
            <a:r>
              <a:rPr lang="fr-CA" altLang="ko-KR" dirty="0" smtClean="0">
                <a:solidFill>
                  <a:srgbClr val="000000"/>
                </a:solidFill>
                <a:ea typeface="굴림" charset="-127"/>
                <a:cs typeface="Calibri"/>
              </a:rPr>
              <a:t>i </a:t>
            </a:r>
            <a:r>
              <a:rPr lang="fr-CA" altLang="ko-KR" i="1" dirty="0" err="1">
                <a:solidFill>
                  <a:srgbClr val="000000"/>
                </a:solidFill>
                <a:ea typeface="굴림" charset="-127"/>
                <a:cs typeface="Calibri"/>
              </a:rPr>
              <a:t>closed</a:t>
            </a:r>
            <a:r>
              <a:rPr lang="fr-CA" altLang="ko-KR" i="1" dirty="0">
                <a:solidFill>
                  <a:srgbClr val="000000"/>
                </a:solidFill>
                <a:ea typeface="굴림" charset="-127"/>
                <a:cs typeface="Calibri"/>
              </a:rPr>
              <a:t> </a:t>
            </a:r>
            <a:r>
              <a:rPr lang="fr-CA" altLang="ko-KR" dirty="0">
                <a:solidFill>
                  <a:srgbClr val="000000"/>
                </a:solidFill>
                <a:ea typeface="굴림" charset="-127"/>
                <a:cs typeface="Calibri"/>
              </a:rPr>
              <a:t>ou</a:t>
            </a:r>
            <a:r>
              <a:rPr lang="fr-CA" altLang="ko-KR" i="1" dirty="0">
                <a:solidFill>
                  <a:srgbClr val="000000"/>
                </a:solidFill>
                <a:ea typeface="굴림" charset="-127"/>
                <a:cs typeface="Calibri"/>
              </a:rPr>
              <a:t> open</a:t>
            </a:r>
            <a:r>
              <a:rPr lang="fr-CA" altLang="ko-KR" dirty="0">
                <a:solidFill>
                  <a:srgbClr val="000000"/>
                </a:solidFill>
                <a:ea typeface="굴림" charset="-127"/>
                <a:cs typeface="Calibri"/>
              </a:rPr>
              <a:t> contient un nœud </a:t>
            </a:r>
            <a:r>
              <a:rPr lang="fr-CA" altLang="ko-KR" i="1" dirty="0" smtClean="0">
                <a:solidFill>
                  <a:srgbClr val="000000"/>
                </a:solidFill>
                <a:ea typeface="굴림" charset="-127"/>
                <a:cs typeface="Calibri"/>
              </a:rPr>
              <a:t>n</a:t>
            </a:r>
            <a:r>
              <a:rPr lang="fr-CA" altLang="ko-KR" dirty="0" smtClean="0">
                <a:solidFill>
                  <a:srgbClr val="000000"/>
                </a:solidFill>
                <a:ea typeface="굴림" charset="-127"/>
                <a:cs typeface="Calibri"/>
              </a:rPr>
              <a:t>’’ </a:t>
            </a:r>
            <a:r>
              <a:rPr lang="fr-CA" altLang="ko-KR" dirty="0">
                <a:solidFill>
                  <a:srgbClr val="000000"/>
                </a:solidFill>
                <a:ea typeface="굴림" charset="-127"/>
                <a:cs typeface="Calibri"/>
              </a:rPr>
              <a:t>égal à </a:t>
            </a:r>
            <a:r>
              <a:rPr lang="fr-CA" altLang="ko-KR" i="1" dirty="0" smtClean="0">
                <a:solidFill>
                  <a:srgbClr val="000000"/>
                </a:solidFill>
                <a:ea typeface="굴림" charset="-127"/>
                <a:cs typeface="Calibri"/>
              </a:rPr>
              <a:t>n</a:t>
            </a:r>
            <a:r>
              <a:rPr lang="fr-CA" altLang="ko-KR" dirty="0" smtClean="0">
                <a:solidFill>
                  <a:srgbClr val="000000"/>
                </a:solidFill>
                <a:ea typeface="굴림" charset="-127"/>
                <a:cs typeface="Calibri"/>
              </a:rPr>
              <a:t>’ </a:t>
            </a:r>
            <a:r>
              <a:rPr lang="fr-CA" altLang="ko-KR" dirty="0">
                <a:solidFill>
                  <a:srgbClr val="000000"/>
                </a:solidFill>
                <a:ea typeface="굴림" charset="-127"/>
                <a:cs typeface="Calibri"/>
              </a:rPr>
              <a:t>avec </a:t>
            </a:r>
            <a:r>
              <a:rPr lang="fr-CA" altLang="ko-KR" i="1" dirty="0">
                <a:solidFill>
                  <a:srgbClr val="000000"/>
                </a:solidFill>
                <a:ea typeface="굴림" charset="-127"/>
                <a:cs typeface="Calibri"/>
              </a:rPr>
              <a:t>f(</a:t>
            </a:r>
            <a:r>
              <a:rPr lang="fr-CA" altLang="ko-KR" i="1" dirty="0" smtClean="0">
                <a:solidFill>
                  <a:srgbClr val="000000"/>
                </a:solidFill>
                <a:ea typeface="굴림" charset="-127"/>
                <a:cs typeface="Calibri"/>
              </a:rPr>
              <a:t>n</a:t>
            </a:r>
            <a:r>
              <a:rPr lang="fr-CA" altLang="ko-KR" i="1" smtClean="0">
                <a:solidFill>
                  <a:srgbClr val="000000"/>
                </a:solidFill>
                <a:ea typeface="굴림" charset="-127"/>
                <a:cs typeface="Calibri"/>
              </a:rPr>
              <a:t>’) &lt; </a:t>
            </a:r>
            <a:r>
              <a:rPr lang="fr-CA" altLang="ko-KR" i="1" smtClean="0">
                <a:solidFill>
                  <a:srgbClr val="000000"/>
                </a:solidFill>
                <a:ea typeface="Times New Roman" charset="0"/>
                <a:cs typeface="Calibri"/>
              </a:rPr>
              <a:t>f(n</a:t>
            </a:r>
            <a:r>
              <a:rPr lang="fr-CA" altLang="ko-KR" i="1" dirty="0" smtClean="0">
                <a:solidFill>
                  <a:srgbClr val="000000"/>
                </a:solidFill>
                <a:ea typeface="Times New Roman" charset="0"/>
                <a:cs typeface="Calibri"/>
              </a:rPr>
              <a:t>’’)</a:t>
            </a:r>
            <a:r>
              <a:rPr lang="fr-CA" altLang="ko-KR" dirty="0" smtClean="0">
                <a:solidFill>
                  <a:srgbClr val="000000"/>
                </a:solidFill>
                <a:ea typeface="Times New Roman" charset="0"/>
                <a:cs typeface="Calibri"/>
              </a:rPr>
              <a:t> </a:t>
            </a:r>
          </a:p>
          <a:p>
            <a:pPr marL="1714500" lvl="3" indent="-342900" defTabSz="914400" eaLnBrk="0" fontAlgn="base" hangingPunct="0">
              <a:lnSpc>
                <a:spcPct val="110000"/>
              </a:lnSpc>
              <a:spcAft>
                <a:spcPct val="0"/>
              </a:spcAft>
              <a:buClr>
                <a:srgbClr val="000000"/>
              </a:buClr>
              <a:buSzPct val="85000"/>
              <a:buFont typeface="+mj-lt"/>
              <a:buAutoNum type="arabicPeriod" startAt="13"/>
            </a:pPr>
            <a:r>
              <a:rPr lang="fr-CA" altLang="ko-KR" dirty="0" smtClean="0">
                <a:solidFill>
                  <a:srgbClr val="000000"/>
                </a:solidFill>
                <a:ea typeface="Times New Roman" charset="0"/>
                <a:cs typeface="Calibri"/>
              </a:rPr>
              <a:t>enlever </a:t>
            </a:r>
            <a:r>
              <a:rPr lang="fr-CA" altLang="ko-KR" i="1" dirty="0" smtClean="0">
                <a:solidFill>
                  <a:srgbClr val="000000"/>
                </a:solidFill>
                <a:ea typeface="Times New Roman" charset="0"/>
                <a:cs typeface="Calibri"/>
              </a:rPr>
              <a:t>n’’</a:t>
            </a:r>
            <a:r>
              <a:rPr lang="fr-CA" altLang="ko-KR" dirty="0" smtClean="0">
                <a:solidFill>
                  <a:srgbClr val="000000"/>
                </a:solidFill>
                <a:ea typeface="Times New Roman" charset="0"/>
                <a:cs typeface="Calibri"/>
              </a:rPr>
              <a:t> </a:t>
            </a:r>
            <a:r>
              <a:rPr lang="fr-CA" altLang="ko-KR" dirty="0">
                <a:solidFill>
                  <a:srgbClr val="000000"/>
                </a:solidFill>
                <a:ea typeface="Times New Roman" charset="0"/>
                <a:cs typeface="Calibri"/>
              </a:rPr>
              <a:t>de </a:t>
            </a:r>
            <a:r>
              <a:rPr lang="fr-CA" altLang="ko-KR" i="1" dirty="0" err="1">
                <a:solidFill>
                  <a:srgbClr val="000000"/>
                </a:solidFill>
                <a:ea typeface="Times New Roman" charset="0"/>
                <a:cs typeface="Calibri"/>
              </a:rPr>
              <a:t>closed</a:t>
            </a:r>
            <a:r>
              <a:rPr lang="fr-CA" altLang="ko-KR" dirty="0">
                <a:solidFill>
                  <a:srgbClr val="000000"/>
                </a:solidFill>
                <a:ea typeface="Times New Roman" charset="0"/>
                <a:cs typeface="Calibri"/>
              </a:rPr>
              <a:t> ou </a:t>
            </a:r>
            <a:r>
              <a:rPr lang="fr-CA" altLang="ko-KR" i="1" dirty="0">
                <a:solidFill>
                  <a:srgbClr val="000000"/>
                </a:solidFill>
                <a:ea typeface="Times New Roman" charset="0"/>
                <a:cs typeface="Calibri"/>
              </a:rPr>
              <a:t>open</a:t>
            </a:r>
            <a:r>
              <a:rPr lang="fr-CA" altLang="ko-KR" dirty="0">
                <a:solidFill>
                  <a:srgbClr val="000000"/>
                </a:solidFill>
                <a:ea typeface="Times New Roman" charset="0"/>
                <a:cs typeface="Calibri"/>
              </a:rPr>
              <a:t> et insérer </a:t>
            </a:r>
            <a:r>
              <a:rPr lang="fr-CA" altLang="ko-KR" i="1" dirty="0" smtClean="0">
                <a:solidFill>
                  <a:srgbClr val="000000"/>
                </a:solidFill>
                <a:ea typeface="Times New Roman" charset="0"/>
                <a:cs typeface="Calibri"/>
              </a:rPr>
              <a:t>n’</a:t>
            </a:r>
            <a:r>
              <a:rPr lang="fr-CA" altLang="ko-KR" dirty="0" smtClean="0">
                <a:solidFill>
                  <a:srgbClr val="000000"/>
                </a:solidFill>
                <a:ea typeface="Times New Roman" charset="0"/>
                <a:cs typeface="Calibri"/>
              </a:rPr>
              <a:t> </a:t>
            </a:r>
            <a:r>
              <a:rPr lang="fr-CA" altLang="ko-KR" dirty="0">
                <a:solidFill>
                  <a:srgbClr val="000000"/>
                </a:solidFill>
                <a:ea typeface="Times New Roman" charset="0"/>
                <a:cs typeface="Calibri"/>
              </a:rPr>
              <a:t>dans </a:t>
            </a:r>
            <a:r>
              <a:rPr lang="fr-CA" altLang="ko-KR" i="1" dirty="0">
                <a:solidFill>
                  <a:srgbClr val="000000"/>
                </a:solidFill>
                <a:ea typeface="Times New Roman" charset="0"/>
                <a:cs typeface="Calibri"/>
              </a:rPr>
              <a:t>open </a:t>
            </a:r>
            <a:r>
              <a:rPr lang="fr-CA" altLang="ko-KR" dirty="0">
                <a:solidFill>
                  <a:srgbClr val="000066"/>
                </a:solidFill>
                <a:ea typeface="Times New Roman" charset="0"/>
                <a:cs typeface="Calibri"/>
              </a:rPr>
              <a:t>(ordre croissant selon </a:t>
            </a:r>
            <a:r>
              <a:rPr lang="fr-CA" altLang="ko-KR" i="1" dirty="0">
                <a:solidFill>
                  <a:srgbClr val="000066"/>
                </a:solidFill>
                <a:ea typeface="Times New Roman" charset="0"/>
                <a:cs typeface="Calibri"/>
              </a:rPr>
              <a:t>f</a:t>
            </a:r>
            <a:r>
              <a:rPr lang="fr-CA" altLang="ko-KR" dirty="0">
                <a:solidFill>
                  <a:srgbClr val="000066"/>
                </a:solidFill>
                <a:ea typeface="Times New Roman" charset="0"/>
                <a:cs typeface="Calibri"/>
              </a:rPr>
              <a:t>(</a:t>
            </a:r>
            <a:r>
              <a:rPr lang="fr-CA" altLang="ko-KR" i="1" dirty="0">
                <a:solidFill>
                  <a:srgbClr val="000066"/>
                </a:solidFill>
                <a:ea typeface="Times New Roman" charset="0"/>
                <a:cs typeface="Calibri"/>
              </a:rPr>
              <a:t>n</a:t>
            </a:r>
            <a:r>
              <a:rPr lang="fr-CA" altLang="ko-KR" dirty="0">
                <a:solidFill>
                  <a:srgbClr val="000066"/>
                </a:solidFill>
                <a:ea typeface="Times New Roman" charset="0"/>
                <a:cs typeface="Calibri"/>
              </a:rPr>
              <a:t>))</a:t>
            </a:r>
            <a:endParaRPr lang="fr-CA" altLang="ko-KR" dirty="0">
              <a:solidFill>
                <a:srgbClr val="000066"/>
              </a:solidFill>
              <a:ea typeface="굴림" charset="-127"/>
              <a:cs typeface="Calibri"/>
            </a:endParaRPr>
          </a:p>
          <a:p>
            <a:pPr marL="1257300" lvl="2" indent="-342900" defTabSz="914400" eaLnBrk="0" fontAlgn="base" hangingPunct="0">
              <a:lnSpc>
                <a:spcPct val="110000"/>
              </a:lnSpc>
              <a:spcAft>
                <a:spcPct val="0"/>
              </a:spcAft>
              <a:buClr>
                <a:srgbClr val="000000"/>
              </a:buClr>
              <a:buSzPct val="85000"/>
              <a:buFont typeface="+mj-lt"/>
              <a:buAutoNum type="arabicPeriod" startAt="11"/>
            </a:pPr>
            <a:r>
              <a:rPr lang="fr-CA" altLang="ko-KR" dirty="0" smtClean="0">
                <a:solidFill>
                  <a:srgbClr val="000000"/>
                </a:solidFill>
                <a:ea typeface="굴림" charset="-127"/>
                <a:cs typeface="Calibri"/>
              </a:rPr>
              <a:t>si </a:t>
            </a:r>
            <a:r>
              <a:rPr lang="fr-CA" altLang="ko-KR" i="1" dirty="0" smtClean="0">
                <a:solidFill>
                  <a:srgbClr val="000000"/>
                </a:solidFill>
                <a:ea typeface="굴림" charset="-127"/>
                <a:cs typeface="Calibri"/>
              </a:rPr>
              <a:t>n</a:t>
            </a:r>
            <a:r>
              <a:rPr lang="fr-CA" altLang="ko-KR" dirty="0" smtClean="0">
                <a:solidFill>
                  <a:srgbClr val="000000"/>
                </a:solidFill>
                <a:ea typeface="굴림" charset="-127"/>
                <a:cs typeface="Calibri"/>
              </a:rPr>
              <a:t>’ </a:t>
            </a:r>
            <a:r>
              <a:rPr lang="fr-CA" altLang="ko-KR" dirty="0">
                <a:solidFill>
                  <a:srgbClr val="000000"/>
                </a:solidFill>
                <a:ea typeface="굴림" charset="-127"/>
                <a:cs typeface="Calibri"/>
              </a:rPr>
              <a:t>n’est </a:t>
            </a:r>
            <a:r>
              <a:rPr lang="fr-CA" altLang="ko-KR" dirty="0" smtClean="0">
                <a:solidFill>
                  <a:srgbClr val="000000"/>
                </a:solidFill>
                <a:ea typeface="굴림" charset="-127"/>
                <a:cs typeface="Calibri"/>
              </a:rPr>
              <a:t>ni </a:t>
            </a:r>
            <a:r>
              <a:rPr lang="fr-CA" altLang="ko-KR" dirty="0">
                <a:solidFill>
                  <a:srgbClr val="000000"/>
                </a:solidFill>
                <a:ea typeface="굴림" charset="-127"/>
                <a:cs typeface="Calibri"/>
              </a:rPr>
              <a:t>dans </a:t>
            </a:r>
            <a:r>
              <a:rPr lang="fr-CA" altLang="ko-KR" i="1" dirty="0">
                <a:solidFill>
                  <a:srgbClr val="000000"/>
                </a:solidFill>
                <a:ea typeface="굴림" charset="-127"/>
                <a:cs typeface="Calibri"/>
              </a:rPr>
              <a:t>open</a:t>
            </a:r>
            <a:r>
              <a:rPr lang="fr-CA" altLang="ko-KR" dirty="0">
                <a:solidFill>
                  <a:srgbClr val="000000"/>
                </a:solidFill>
                <a:ea typeface="굴림" charset="-127"/>
                <a:cs typeface="Calibri"/>
              </a:rPr>
              <a:t> ni dans </a:t>
            </a:r>
            <a:r>
              <a:rPr lang="fr-CA" altLang="ko-KR" i="1" dirty="0" err="1" smtClean="0">
                <a:solidFill>
                  <a:srgbClr val="000000"/>
                </a:solidFill>
                <a:ea typeface="굴림" charset="-127"/>
                <a:cs typeface="Calibri"/>
              </a:rPr>
              <a:t>closed</a:t>
            </a:r>
            <a:endParaRPr lang="fr-CA" altLang="ko-KR" i="1" dirty="0">
              <a:solidFill>
                <a:srgbClr val="000000"/>
              </a:solidFill>
              <a:ea typeface="굴림" charset="-127"/>
              <a:cs typeface="Calibri"/>
            </a:endParaRPr>
          </a:p>
          <a:p>
            <a:pPr marL="1714500" lvl="3" indent="-342900" defTabSz="914400" eaLnBrk="0" fontAlgn="base" hangingPunct="0">
              <a:lnSpc>
                <a:spcPct val="110000"/>
              </a:lnSpc>
              <a:spcAft>
                <a:spcPct val="0"/>
              </a:spcAft>
              <a:buClr>
                <a:srgbClr val="000000"/>
              </a:buClr>
              <a:buSzPct val="85000"/>
              <a:buFont typeface="+mj-lt"/>
              <a:buAutoNum type="arabicPeriod" startAt="15"/>
            </a:pPr>
            <a:r>
              <a:rPr lang="fr-CA" altLang="ko-KR" dirty="0" smtClean="0">
                <a:solidFill>
                  <a:srgbClr val="000000"/>
                </a:solidFill>
                <a:ea typeface="굴림" charset="-127"/>
                <a:cs typeface="Calibri"/>
              </a:rPr>
              <a:t>insérer</a:t>
            </a:r>
            <a:r>
              <a:rPr lang="fr-CA" altLang="ko-KR" i="1" dirty="0" smtClean="0">
                <a:solidFill>
                  <a:srgbClr val="000000"/>
                </a:solidFill>
                <a:ea typeface="굴림" charset="-127"/>
                <a:cs typeface="Calibri"/>
              </a:rPr>
              <a:t> n’ </a:t>
            </a:r>
            <a:r>
              <a:rPr lang="fr-CA" altLang="ko-KR" dirty="0">
                <a:solidFill>
                  <a:srgbClr val="000000"/>
                </a:solidFill>
                <a:ea typeface="굴림" charset="-127"/>
                <a:cs typeface="Calibri"/>
              </a:rPr>
              <a:t>dans </a:t>
            </a:r>
            <a:r>
              <a:rPr lang="fr-CA" altLang="ko-KR" i="1" dirty="0">
                <a:solidFill>
                  <a:srgbClr val="000000"/>
                </a:solidFill>
                <a:ea typeface="굴림" charset="-127"/>
                <a:cs typeface="Calibri"/>
              </a:rPr>
              <a:t>open</a:t>
            </a:r>
            <a:r>
              <a:rPr lang="fr-CA" altLang="ko-KR" dirty="0">
                <a:solidFill>
                  <a:srgbClr val="000000"/>
                </a:solidFill>
                <a:ea typeface="굴림" charset="-127"/>
                <a:cs typeface="Calibri"/>
              </a:rPr>
              <a:t> </a:t>
            </a:r>
            <a:r>
              <a:rPr lang="fr-CA" altLang="ko-KR" dirty="0">
                <a:solidFill>
                  <a:srgbClr val="000066"/>
                </a:solidFill>
                <a:ea typeface="굴림" charset="-127"/>
                <a:cs typeface="Calibri"/>
              </a:rPr>
              <a:t>en triant les nœuds en ordre croissant selon </a:t>
            </a:r>
            <a:r>
              <a:rPr lang="fr-CA" altLang="ko-KR" i="1" dirty="0">
                <a:solidFill>
                  <a:srgbClr val="000066"/>
                </a:solidFill>
                <a:ea typeface="굴림" charset="-127"/>
                <a:cs typeface="Calibri"/>
              </a:rPr>
              <a:t>f</a:t>
            </a:r>
            <a:r>
              <a:rPr lang="fr-CA" altLang="ko-KR" dirty="0">
                <a:solidFill>
                  <a:srgbClr val="000066"/>
                </a:solidFill>
                <a:ea typeface="굴림" charset="-127"/>
                <a:cs typeface="Calibri"/>
              </a:rPr>
              <a:t>(</a:t>
            </a:r>
            <a:r>
              <a:rPr lang="fr-CA" altLang="ko-KR" i="1" dirty="0">
                <a:solidFill>
                  <a:srgbClr val="000066"/>
                </a:solidFill>
                <a:ea typeface="굴림" charset="-127"/>
                <a:cs typeface="Calibri"/>
              </a:rPr>
              <a:t>n</a:t>
            </a:r>
            <a:r>
              <a:rPr lang="fr-CA" altLang="ko-KR" dirty="0">
                <a:solidFill>
                  <a:srgbClr val="000066"/>
                </a:solidFill>
                <a:ea typeface="굴림" charset="-127"/>
                <a:cs typeface="Calibri"/>
              </a:rPr>
              <a:t>)</a:t>
            </a:r>
            <a:endParaRPr lang="fr-CA" altLang="ko-KR" dirty="0">
              <a:solidFill>
                <a:srgbClr val="000000"/>
              </a:solidFill>
              <a:ea typeface="굴림" charset="-127"/>
              <a:cs typeface="Calibri"/>
            </a:endParaRPr>
          </a:p>
          <a:p>
            <a:pPr>
              <a:buNone/>
            </a:pPr>
            <a:endParaRPr lang="fr-CA" dirty="0">
              <a:cs typeface="Calibri"/>
            </a:endParaRPr>
          </a:p>
          <a:p>
            <a:endParaRPr lang="en-CA" dirty="0"/>
          </a:p>
        </p:txBody>
      </p:sp>
      <p:sp>
        <p:nvSpPr>
          <p:cNvPr id="9" name="Titre 8"/>
          <p:cNvSpPr>
            <a:spLocks noGrp="1"/>
          </p:cNvSpPr>
          <p:nvPr>
            <p:ph type="title"/>
          </p:nvPr>
        </p:nvSpPr>
        <p:spPr/>
        <p:txBody>
          <a:bodyPr/>
          <a:lstStyle/>
          <a:p>
            <a:r>
              <a:rPr lang="fr-CA" dirty="0"/>
              <a:t>Algorithme générique de </a:t>
            </a:r>
            <a:r>
              <a:rPr lang="fr-CA" dirty="0" smtClean="0"/>
              <a:t/>
            </a:r>
            <a:br>
              <a:rPr lang="fr-CA" dirty="0" smtClean="0"/>
            </a:br>
            <a:r>
              <a:rPr lang="fr-CA" dirty="0" smtClean="0"/>
              <a:t>recherche </a:t>
            </a:r>
            <a:r>
              <a:rPr lang="fr-CA" dirty="0"/>
              <a:t>dans un graphe</a:t>
            </a:r>
            <a:endParaRPr lang="en-CA" dirty="0"/>
          </a:p>
        </p:txBody>
      </p:sp>
    </p:spTree>
    <p:extLst>
      <p:ext uri="{BB962C8B-B14F-4D97-AF65-F5344CB8AC3E}">
        <p14:creationId xmlns:p14="http://schemas.microsoft.com/office/powerpoint/2010/main" val="24244423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A" dirty="0" smtClean="0"/>
              <a:t>Objectifs</a:t>
            </a:r>
            <a:endParaRPr lang="fr-CA" dirty="0"/>
          </a:p>
        </p:txBody>
      </p:sp>
      <p:sp>
        <p:nvSpPr>
          <p:cNvPr id="3" name="Espace réservé du contenu 2"/>
          <p:cNvSpPr>
            <a:spLocks noGrp="1"/>
          </p:cNvSpPr>
          <p:nvPr>
            <p:ph idx="1"/>
          </p:nvPr>
        </p:nvSpPr>
        <p:spPr/>
        <p:txBody>
          <a:bodyPr>
            <a:normAutofit/>
          </a:bodyPr>
          <a:lstStyle/>
          <a:p>
            <a:r>
              <a:rPr lang="fr-CA" dirty="0" smtClean="0"/>
              <a:t>Algorithme d’un agent basé sur la recherche dans l’espace d’états</a:t>
            </a:r>
          </a:p>
          <a:p>
            <a:r>
              <a:rPr lang="fr-CA" dirty="0" smtClean="0"/>
              <a:t>Comprendre l’algorithme A*</a:t>
            </a:r>
          </a:p>
          <a:p>
            <a:r>
              <a:rPr lang="fr-CA" dirty="0" smtClean="0"/>
              <a:t>Implémenter A*</a:t>
            </a:r>
          </a:p>
          <a:p>
            <a:r>
              <a:rPr lang="fr-CA" dirty="0" smtClean="0"/>
              <a:t>Appliquer A* à un problème donné</a:t>
            </a:r>
          </a:p>
          <a:p>
            <a:r>
              <a:rPr lang="fr-CA" dirty="0" smtClean="0"/>
              <a:t>Comprendre la notion d’heuristique</a:t>
            </a:r>
          </a:p>
        </p:txBody>
      </p:sp>
      <p:sp>
        <p:nvSpPr>
          <p:cNvPr id="4" name="Espace réservé de la date 3"/>
          <p:cNvSpPr>
            <a:spLocks noGrp="1"/>
          </p:cNvSpPr>
          <p:nvPr>
            <p:ph type="dt" sz="half" idx="10"/>
          </p:nvPr>
        </p:nvSpPr>
        <p:spPr/>
        <p:txBody>
          <a:bodyPr/>
          <a:lstStyle/>
          <a:p>
            <a:r>
              <a:rPr lang="fr-CA" smtClean="0"/>
              <a:t>IFT615</a:t>
            </a:r>
            <a:endParaRPr lang="fr-CA" dirty="0"/>
          </a:p>
        </p:txBody>
      </p:sp>
      <p:sp>
        <p:nvSpPr>
          <p:cNvPr id="5" name="Espace réservé du numéro de diapositive 4"/>
          <p:cNvSpPr>
            <a:spLocks noGrp="1"/>
          </p:cNvSpPr>
          <p:nvPr>
            <p:ph type="sldNum" sz="quarter" idx="12"/>
          </p:nvPr>
        </p:nvSpPr>
        <p:spPr/>
        <p:txBody>
          <a:bodyPr/>
          <a:lstStyle/>
          <a:p>
            <a:fld id="{6955B7EA-E0F1-9E45-AF6A-7A9BD82D9F1F}" type="slidenum">
              <a:rPr lang="fr-CA" smtClean="0"/>
              <a:pPr/>
              <a:t>2</a:t>
            </a:fld>
            <a:endParaRPr lang="fr-CA" dirty="0"/>
          </a:p>
        </p:txBody>
      </p:sp>
      <p:sp>
        <p:nvSpPr>
          <p:cNvPr id="6" name="Espace réservé du pied de page 5"/>
          <p:cNvSpPr>
            <a:spLocks noGrp="1"/>
          </p:cNvSpPr>
          <p:nvPr>
            <p:ph type="ftr" sz="quarter" idx="11"/>
          </p:nvPr>
        </p:nvSpPr>
        <p:spPr/>
        <p:txBody>
          <a:bodyPr/>
          <a:lstStyle/>
          <a:p>
            <a:r>
              <a:rPr lang="de-DE" dirty="0" smtClean="0"/>
              <a:t>Froduald Kabanza</a:t>
            </a:r>
            <a:endParaRPr lang="fr-CA" dirty="0"/>
          </a:p>
        </p:txBody>
      </p:sp>
      <p:sp>
        <p:nvSpPr>
          <p:cNvPr id="7" name="ZoneTexte 6"/>
          <p:cNvSpPr txBox="1"/>
          <p:nvPr/>
        </p:nvSpPr>
        <p:spPr>
          <a:xfrm>
            <a:off x="230920" y="6664178"/>
            <a:ext cx="184666" cy="369332"/>
          </a:xfrm>
          <a:prstGeom prst="rect">
            <a:avLst/>
          </a:prstGeom>
          <a:noFill/>
        </p:spPr>
        <p:txBody>
          <a:bodyPr wrap="none" rtlCol="0">
            <a:spAutoFit/>
          </a:bodyPr>
          <a:lstStyle/>
          <a:p>
            <a:endParaRPr lang="en-CA" dirty="0"/>
          </a:p>
        </p:txBody>
      </p:sp>
      <p:pic>
        <p:nvPicPr>
          <p:cNvPr id="8" name="Picture 4" descr="agent-environmen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10288" y="3920856"/>
            <a:ext cx="4417250" cy="19945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Rectangle 4"/>
          <p:cNvSpPr>
            <a:spLocks noChangeArrowheads="1"/>
          </p:cNvSpPr>
          <p:nvPr/>
        </p:nvSpPr>
        <p:spPr bwMode="auto">
          <a:xfrm>
            <a:off x="685800" y="1676400"/>
            <a:ext cx="7772400" cy="4343400"/>
          </a:xfrm>
          <a:prstGeom prst="rect">
            <a:avLst/>
          </a:prstGeom>
          <a:noFill/>
          <a:ln w="9525">
            <a:noFill/>
            <a:miter lim="800000"/>
            <a:headEnd/>
            <a:tailEnd/>
          </a:ln>
        </p:spPr>
        <p:txBody>
          <a:bodyPr>
            <a:prstTxWarp prst="textNoShape">
              <a:avLst/>
            </a:prstTxWarp>
          </a:bodyPr>
          <a:lstStyle/>
          <a:p>
            <a:pPr marL="342900" indent="-342900" eaLnBrk="1" latinLnBrk="1" hangingPunct="1">
              <a:spcBef>
                <a:spcPct val="20000"/>
              </a:spcBef>
            </a:pPr>
            <a:r>
              <a:rPr lang="en-US" altLang="ko-KR" sz="2800">
                <a:latin typeface="Times New Roman" charset="0"/>
                <a:ea typeface="굴림" charset="-127"/>
                <a:cs typeface="굴림" charset="-127"/>
                <a:sym typeface="Symbol" charset="2"/>
              </a:rPr>
              <a:t> </a:t>
            </a:r>
          </a:p>
        </p:txBody>
      </p:sp>
      <p:grpSp>
        <p:nvGrpSpPr>
          <p:cNvPr id="68" name="Group 55"/>
          <p:cNvGrpSpPr>
            <a:grpSpLocks/>
          </p:cNvGrpSpPr>
          <p:nvPr/>
        </p:nvGrpSpPr>
        <p:grpSpPr bwMode="auto">
          <a:xfrm>
            <a:off x="822202" y="2109405"/>
            <a:ext cx="7381875" cy="3538538"/>
            <a:chOff x="-1962" y="1632"/>
            <a:chExt cx="4650" cy="2229"/>
          </a:xfrm>
        </p:grpSpPr>
        <p:sp>
          <p:nvSpPr>
            <p:cNvPr id="69" name="Oval 5"/>
            <p:cNvSpPr>
              <a:spLocks noChangeArrowheads="1"/>
            </p:cNvSpPr>
            <p:nvPr/>
          </p:nvSpPr>
          <p:spPr bwMode="auto">
            <a:xfrm>
              <a:off x="1008" y="1968"/>
              <a:ext cx="288" cy="192"/>
            </a:xfrm>
            <a:prstGeom prst="ellipse">
              <a:avLst/>
            </a:prstGeom>
            <a:noFill/>
            <a:ln w="9525">
              <a:solidFill>
                <a:srgbClr val="000000"/>
              </a:solidFill>
              <a:round/>
              <a:headEnd/>
              <a:tailEnd/>
            </a:ln>
          </p:spPr>
          <p:txBody>
            <a:bodyPr wrap="none" anchor="ct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a:ln>
                  <a:noFill/>
                </a:ln>
                <a:solidFill>
                  <a:sysClr val="windowText" lastClr="000000"/>
                </a:solidFill>
                <a:effectLst/>
                <a:uLnTx/>
                <a:uFillTx/>
              </a:endParaRPr>
            </a:p>
          </p:txBody>
        </p:sp>
        <p:sp>
          <p:nvSpPr>
            <p:cNvPr id="70" name="Text Box 6"/>
            <p:cNvSpPr txBox="1">
              <a:spLocks noChangeArrowheads="1"/>
            </p:cNvSpPr>
            <p:nvPr/>
          </p:nvSpPr>
          <p:spPr bwMode="auto">
            <a:xfrm>
              <a:off x="1026" y="1944"/>
              <a:ext cx="252" cy="233"/>
            </a:xfrm>
            <a:prstGeom prst="rect">
              <a:avLst/>
            </a:prstGeom>
            <a:noFill/>
            <a:ln w="9525">
              <a:noFill/>
              <a:miter lim="800000"/>
              <a:headEnd/>
              <a:tailEnd/>
            </a:ln>
          </p:spPr>
          <p:txBody>
            <a:bodyPr wrap="none">
              <a:prstTxWarp prst="textNoShape">
                <a:avLst/>
              </a:prstTxWarp>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fr-CA" i="1" kern="0" dirty="0">
                  <a:solidFill>
                    <a:sysClr val="windowText" lastClr="000000"/>
                  </a:solidFill>
                  <a:ea typeface="굴림" charset="-127"/>
                  <a:cs typeface="굴림" charset="-127"/>
                </a:rPr>
                <a:t>n</a:t>
              </a:r>
              <a:r>
                <a:rPr kumimoji="0" lang="fr-CA" sz="1800" b="0" i="0" u="none" strike="noStrike" kern="0" cap="none" spc="0" normalizeH="0" baseline="-25000" noProof="0" dirty="0" smtClean="0">
                  <a:ln>
                    <a:noFill/>
                  </a:ln>
                  <a:solidFill>
                    <a:sysClr val="windowText" lastClr="000000"/>
                  </a:solidFill>
                  <a:effectLst/>
                  <a:uLnTx/>
                  <a:uFillTx/>
                  <a:ea typeface="굴림" charset="-127"/>
                  <a:cs typeface="굴림" charset="-127"/>
                </a:rPr>
                <a:t>0</a:t>
              </a:r>
              <a:endParaRPr kumimoji="0" lang="fr-CA" sz="1800" b="0" i="0" u="none" strike="noStrike" kern="0" cap="none" spc="0" normalizeH="0" baseline="-25000" noProof="0" dirty="0">
                <a:ln>
                  <a:noFill/>
                </a:ln>
                <a:solidFill>
                  <a:sysClr val="windowText" lastClr="000000"/>
                </a:solidFill>
                <a:effectLst/>
                <a:uLnTx/>
                <a:uFillTx/>
                <a:ea typeface="굴림" charset="-127"/>
                <a:cs typeface="굴림" charset="-127"/>
              </a:endParaRPr>
            </a:p>
          </p:txBody>
        </p:sp>
        <p:sp>
          <p:nvSpPr>
            <p:cNvPr id="71" name="Oval 7"/>
            <p:cNvSpPr>
              <a:spLocks noChangeArrowheads="1"/>
            </p:cNvSpPr>
            <p:nvPr/>
          </p:nvSpPr>
          <p:spPr bwMode="auto">
            <a:xfrm>
              <a:off x="418" y="2520"/>
              <a:ext cx="288" cy="192"/>
            </a:xfrm>
            <a:prstGeom prst="ellipse">
              <a:avLst/>
            </a:prstGeom>
            <a:noFill/>
            <a:ln w="9525">
              <a:solidFill>
                <a:srgbClr val="000000"/>
              </a:solidFill>
              <a:round/>
              <a:headEnd/>
              <a:tailEnd/>
            </a:ln>
          </p:spPr>
          <p:txBody>
            <a:bodyPr wrap="none" anchor="ct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a:ln>
                  <a:noFill/>
                </a:ln>
                <a:solidFill>
                  <a:sysClr val="windowText" lastClr="000000"/>
                </a:solidFill>
                <a:effectLst/>
                <a:uLnTx/>
                <a:uFillTx/>
              </a:endParaRPr>
            </a:p>
          </p:txBody>
        </p:sp>
        <p:sp>
          <p:nvSpPr>
            <p:cNvPr id="72" name="Text Box 8"/>
            <p:cNvSpPr txBox="1">
              <a:spLocks noChangeArrowheads="1"/>
            </p:cNvSpPr>
            <p:nvPr/>
          </p:nvSpPr>
          <p:spPr bwMode="auto">
            <a:xfrm>
              <a:off x="435" y="2496"/>
              <a:ext cx="252" cy="233"/>
            </a:xfrm>
            <a:prstGeom prst="rect">
              <a:avLst/>
            </a:prstGeom>
            <a:noFill/>
            <a:ln w="9525">
              <a:noFill/>
              <a:miter lim="800000"/>
              <a:headEnd/>
              <a:tailEnd/>
            </a:ln>
          </p:spPr>
          <p:txBody>
            <a:bodyPr wrap="none">
              <a:prstTxWarp prst="textNoShape">
                <a:avLst/>
              </a:prstTxWarp>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fr-CA" sz="1800" b="0" i="1" u="none" strike="noStrike" kern="0" cap="none" spc="0" normalizeH="0" baseline="0" noProof="0" dirty="0" smtClean="0">
                  <a:ln>
                    <a:noFill/>
                  </a:ln>
                  <a:solidFill>
                    <a:sysClr val="windowText" lastClr="000000"/>
                  </a:solidFill>
                  <a:effectLst/>
                  <a:uLnTx/>
                  <a:uFillTx/>
                  <a:ea typeface="굴림" charset="-127"/>
                  <a:cs typeface="굴림" charset="-127"/>
                </a:rPr>
                <a:t>n</a:t>
              </a:r>
              <a:r>
                <a:rPr kumimoji="0" lang="fr-CA" sz="1800" b="0" i="0" u="none" strike="noStrike" kern="0" cap="none" spc="0" normalizeH="0" baseline="-25000" noProof="0" dirty="0" smtClean="0">
                  <a:ln>
                    <a:noFill/>
                  </a:ln>
                  <a:solidFill>
                    <a:sysClr val="windowText" lastClr="000000"/>
                  </a:solidFill>
                  <a:effectLst/>
                  <a:uLnTx/>
                  <a:uFillTx/>
                  <a:ea typeface="굴림" charset="-127"/>
                  <a:cs typeface="굴림" charset="-127"/>
                </a:rPr>
                <a:t>3</a:t>
              </a:r>
              <a:endParaRPr kumimoji="0" lang="fr-CA" sz="1800" b="0" i="0" u="none" strike="noStrike" kern="0" cap="none" spc="0" normalizeH="0" baseline="-25000" noProof="0" dirty="0">
                <a:ln>
                  <a:noFill/>
                </a:ln>
                <a:solidFill>
                  <a:sysClr val="windowText" lastClr="000000"/>
                </a:solidFill>
                <a:effectLst/>
                <a:uLnTx/>
                <a:uFillTx/>
                <a:ea typeface="굴림" charset="-127"/>
                <a:cs typeface="굴림" charset="-127"/>
              </a:endParaRPr>
            </a:p>
          </p:txBody>
        </p:sp>
        <p:sp>
          <p:nvSpPr>
            <p:cNvPr id="73" name="Oval 9"/>
            <p:cNvSpPr>
              <a:spLocks noChangeArrowheads="1"/>
            </p:cNvSpPr>
            <p:nvPr/>
          </p:nvSpPr>
          <p:spPr bwMode="auto">
            <a:xfrm>
              <a:off x="1042" y="2520"/>
              <a:ext cx="288" cy="192"/>
            </a:xfrm>
            <a:prstGeom prst="ellipse">
              <a:avLst/>
            </a:prstGeom>
            <a:noFill/>
            <a:ln w="9525">
              <a:solidFill>
                <a:srgbClr val="000000"/>
              </a:solidFill>
              <a:round/>
              <a:headEnd/>
              <a:tailEnd/>
            </a:ln>
          </p:spPr>
          <p:txBody>
            <a:bodyPr wrap="none" anchor="ct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a:ln>
                  <a:noFill/>
                </a:ln>
                <a:solidFill>
                  <a:sysClr val="windowText" lastClr="000000"/>
                </a:solidFill>
                <a:effectLst/>
                <a:uLnTx/>
                <a:uFillTx/>
              </a:endParaRPr>
            </a:p>
          </p:txBody>
        </p:sp>
        <p:sp>
          <p:nvSpPr>
            <p:cNvPr id="74" name="Text Box 10"/>
            <p:cNvSpPr txBox="1">
              <a:spLocks noChangeArrowheads="1"/>
            </p:cNvSpPr>
            <p:nvPr/>
          </p:nvSpPr>
          <p:spPr bwMode="auto">
            <a:xfrm>
              <a:off x="1060" y="2496"/>
              <a:ext cx="252" cy="233"/>
            </a:xfrm>
            <a:prstGeom prst="rect">
              <a:avLst/>
            </a:prstGeom>
            <a:noFill/>
            <a:ln w="9525">
              <a:noFill/>
              <a:miter lim="800000"/>
              <a:headEnd/>
              <a:tailEnd/>
            </a:ln>
          </p:spPr>
          <p:txBody>
            <a:bodyPr wrap="none">
              <a:prstTxWarp prst="textNoShape">
                <a:avLst/>
              </a:prstTxWarp>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fr-CA" sz="1800" b="0" i="1" u="none" strike="noStrike" kern="0" cap="none" spc="0" normalizeH="0" baseline="0" noProof="0" dirty="0" smtClean="0">
                  <a:ln>
                    <a:noFill/>
                  </a:ln>
                  <a:solidFill>
                    <a:sysClr val="windowText" lastClr="000000"/>
                  </a:solidFill>
                  <a:effectLst/>
                  <a:uLnTx/>
                  <a:uFillTx/>
                  <a:ea typeface="굴림" charset="-127"/>
                  <a:cs typeface="굴림" charset="-127"/>
                </a:rPr>
                <a:t>n</a:t>
              </a:r>
              <a:r>
                <a:rPr kumimoji="0" lang="fr-CA" sz="1800" b="0" i="0" u="none" strike="noStrike" kern="0" cap="none" spc="0" normalizeH="0" baseline="-25000" noProof="0" dirty="0" smtClean="0">
                  <a:ln>
                    <a:noFill/>
                  </a:ln>
                  <a:solidFill>
                    <a:sysClr val="windowText" lastClr="000000"/>
                  </a:solidFill>
                  <a:effectLst/>
                  <a:uLnTx/>
                  <a:uFillTx/>
                  <a:ea typeface="굴림" charset="-127"/>
                  <a:cs typeface="굴림" charset="-127"/>
                </a:rPr>
                <a:t>2</a:t>
              </a:r>
              <a:endParaRPr kumimoji="0" lang="fr-CA" sz="1800" b="0" i="0" u="none" strike="noStrike" kern="0" cap="none" spc="0" normalizeH="0" baseline="-25000" noProof="0" dirty="0">
                <a:ln>
                  <a:noFill/>
                </a:ln>
                <a:solidFill>
                  <a:sysClr val="windowText" lastClr="000000"/>
                </a:solidFill>
                <a:effectLst/>
                <a:uLnTx/>
                <a:uFillTx/>
                <a:ea typeface="굴림" charset="-127"/>
                <a:cs typeface="굴림" charset="-127"/>
              </a:endParaRPr>
            </a:p>
          </p:txBody>
        </p:sp>
        <p:sp>
          <p:nvSpPr>
            <p:cNvPr id="75" name="Oval 11"/>
            <p:cNvSpPr>
              <a:spLocks noChangeArrowheads="1"/>
            </p:cNvSpPr>
            <p:nvPr/>
          </p:nvSpPr>
          <p:spPr bwMode="auto">
            <a:xfrm>
              <a:off x="1824" y="2544"/>
              <a:ext cx="288" cy="192"/>
            </a:xfrm>
            <a:prstGeom prst="ellipse">
              <a:avLst/>
            </a:prstGeom>
            <a:noFill/>
            <a:ln w="9525">
              <a:solidFill>
                <a:srgbClr val="000000"/>
              </a:solidFill>
              <a:round/>
              <a:headEnd/>
              <a:tailEnd/>
            </a:ln>
          </p:spPr>
          <p:txBody>
            <a:bodyPr wrap="none" anchor="ct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a:ln>
                  <a:noFill/>
                </a:ln>
                <a:solidFill>
                  <a:sysClr val="windowText" lastClr="000000"/>
                </a:solidFill>
                <a:effectLst/>
                <a:uLnTx/>
                <a:uFillTx/>
              </a:endParaRPr>
            </a:p>
          </p:txBody>
        </p:sp>
        <p:sp>
          <p:nvSpPr>
            <p:cNvPr id="76" name="Text Box 12"/>
            <p:cNvSpPr txBox="1">
              <a:spLocks noChangeArrowheads="1"/>
            </p:cNvSpPr>
            <p:nvPr/>
          </p:nvSpPr>
          <p:spPr bwMode="auto">
            <a:xfrm>
              <a:off x="1826" y="2496"/>
              <a:ext cx="252" cy="233"/>
            </a:xfrm>
            <a:prstGeom prst="rect">
              <a:avLst/>
            </a:prstGeom>
            <a:noFill/>
            <a:ln w="9525">
              <a:noFill/>
              <a:miter lim="800000"/>
              <a:headEnd/>
              <a:tailEnd/>
            </a:ln>
          </p:spPr>
          <p:txBody>
            <a:bodyPr wrap="none">
              <a:prstTxWarp prst="textNoShape">
                <a:avLst/>
              </a:prstTxWarp>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fr-CA" i="1" kern="0" noProof="0" dirty="0">
                  <a:solidFill>
                    <a:sysClr val="windowText" lastClr="000000"/>
                  </a:solidFill>
                  <a:ea typeface="굴림" charset="-127"/>
                  <a:cs typeface="굴림" charset="-127"/>
                </a:rPr>
                <a:t>n</a:t>
              </a:r>
              <a:r>
                <a:rPr kumimoji="0" lang="fr-CA" sz="1800" b="0" i="0" u="none" strike="noStrike" kern="0" cap="none" spc="0" normalizeH="0" baseline="-25000" noProof="0" dirty="0" smtClean="0">
                  <a:ln>
                    <a:noFill/>
                  </a:ln>
                  <a:solidFill>
                    <a:sysClr val="windowText" lastClr="000000"/>
                  </a:solidFill>
                  <a:effectLst/>
                  <a:uLnTx/>
                  <a:uFillTx/>
                  <a:ea typeface="굴림" charset="-127"/>
                  <a:cs typeface="굴림" charset="-127"/>
                </a:rPr>
                <a:t>1</a:t>
              </a:r>
              <a:endParaRPr kumimoji="0" lang="fr-CA" sz="1800" b="0" i="0" u="none" strike="noStrike" kern="0" cap="none" spc="0" normalizeH="0" baseline="-25000" noProof="0" dirty="0">
                <a:ln>
                  <a:noFill/>
                </a:ln>
                <a:solidFill>
                  <a:sysClr val="windowText" lastClr="000000"/>
                </a:solidFill>
                <a:effectLst/>
                <a:uLnTx/>
                <a:uFillTx/>
                <a:ea typeface="굴림" charset="-127"/>
                <a:cs typeface="굴림" charset="-127"/>
              </a:endParaRPr>
            </a:p>
          </p:txBody>
        </p:sp>
        <p:sp>
          <p:nvSpPr>
            <p:cNvPr id="77" name="Oval 13"/>
            <p:cNvSpPr>
              <a:spLocks noChangeArrowheads="1"/>
            </p:cNvSpPr>
            <p:nvPr/>
          </p:nvSpPr>
          <p:spPr bwMode="auto">
            <a:xfrm>
              <a:off x="1008" y="3024"/>
              <a:ext cx="288" cy="192"/>
            </a:xfrm>
            <a:prstGeom prst="ellipse">
              <a:avLst/>
            </a:prstGeom>
            <a:noFill/>
            <a:ln w="9525">
              <a:solidFill>
                <a:srgbClr val="000000"/>
              </a:solidFill>
              <a:round/>
              <a:headEnd/>
              <a:tailEnd/>
            </a:ln>
          </p:spPr>
          <p:txBody>
            <a:bodyPr wrap="none" anchor="ct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a:ln>
                  <a:noFill/>
                </a:ln>
                <a:solidFill>
                  <a:sysClr val="windowText" lastClr="000000"/>
                </a:solidFill>
                <a:effectLst/>
                <a:uLnTx/>
                <a:uFillTx/>
              </a:endParaRPr>
            </a:p>
          </p:txBody>
        </p:sp>
        <p:sp>
          <p:nvSpPr>
            <p:cNvPr id="78" name="Text Box 14"/>
            <p:cNvSpPr txBox="1">
              <a:spLocks noChangeArrowheads="1"/>
            </p:cNvSpPr>
            <p:nvPr/>
          </p:nvSpPr>
          <p:spPr bwMode="auto">
            <a:xfrm>
              <a:off x="1025" y="3000"/>
              <a:ext cx="252" cy="233"/>
            </a:xfrm>
            <a:prstGeom prst="rect">
              <a:avLst/>
            </a:prstGeom>
            <a:noFill/>
            <a:ln w="9525">
              <a:noFill/>
              <a:miter lim="800000"/>
              <a:headEnd/>
              <a:tailEnd/>
            </a:ln>
          </p:spPr>
          <p:txBody>
            <a:bodyPr wrap="none">
              <a:prstTxWarp prst="textNoShape">
                <a:avLst/>
              </a:prstTxWarp>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fr-CA" i="1" kern="0" dirty="0">
                  <a:solidFill>
                    <a:sysClr val="windowText" lastClr="000000"/>
                  </a:solidFill>
                  <a:ea typeface="굴림" charset="-127"/>
                  <a:cs typeface="굴림" charset="-127"/>
                </a:rPr>
                <a:t>n</a:t>
              </a:r>
              <a:r>
                <a:rPr kumimoji="0" lang="fr-CA" sz="1800" b="0" i="0" u="none" strike="noStrike" kern="0" cap="none" spc="0" normalizeH="0" baseline="-25000" noProof="0" dirty="0" smtClean="0">
                  <a:ln>
                    <a:noFill/>
                  </a:ln>
                  <a:solidFill>
                    <a:sysClr val="windowText" lastClr="000000"/>
                  </a:solidFill>
                  <a:effectLst/>
                  <a:uLnTx/>
                  <a:uFillTx/>
                  <a:ea typeface="굴림" charset="-127"/>
                  <a:cs typeface="굴림" charset="-127"/>
                </a:rPr>
                <a:t>4</a:t>
              </a:r>
              <a:endParaRPr kumimoji="0" lang="fr-CA" sz="1800" b="0" i="0" u="none" strike="noStrike" kern="0" cap="none" spc="0" normalizeH="0" baseline="-25000" noProof="0" dirty="0">
                <a:ln>
                  <a:noFill/>
                </a:ln>
                <a:solidFill>
                  <a:sysClr val="windowText" lastClr="000000"/>
                </a:solidFill>
                <a:effectLst/>
                <a:uLnTx/>
                <a:uFillTx/>
                <a:ea typeface="굴림" charset="-127"/>
                <a:cs typeface="굴림" charset="-127"/>
              </a:endParaRPr>
            </a:p>
          </p:txBody>
        </p:sp>
        <p:sp>
          <p:nvSpPr>
            <p:cNvPr id="79" name="Oval 15"/>
            <p:cNvSpPr>
              <a:spLocks noChangeArrowheads="1"/>
            </p:cNvSpPr>
            <p:nvPr/>
          </p:nvSpPr>
          <p:spPr bwMode="auto">
            <a:xfrm>
              <a:off x="994" y="3624"/>
              <a:ext cx="288" cy="192"/>
            </a:xfrm>
            <a:prstGeom prst="ellipse">
              <a:avLst/>
            </a:prstGeom>
            <a:noFill/>
            <a:ln w="9525">
              <a:solidFill>
                <a:srgbClr val="000000"/>
              </a:solidFill>
              <a:round/>
              <a:headEnd/>
              <a:tailEnd/>
            </a:ln>
          </p:spPr>
          <p:txBody>
            <a:bodyPr wrap="none" anchor="ct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a:ln>
                  <a:noFill/>
                </a:ln>
                <a:solidFill>
                  <a:sysClr val="windowText" lastClr="000000"/>
                </a:solidFill>
                <a:effectLst/>
                <a:uLnTx/>
                <a:uFillTx/>
              </a:endParaRPr>
            </a:p>
          </p:txBody>
        </p:sp>
        <p:sp>
          <p:nvSpPr>
            <p:cNvPr id="80" name="Text Box 16"/>
            <p:cNvSpPr txBox="1">
              <a:spLocks noChangeArrowheads="1"/>
            </p:cNvSpPr>
            <p:nvPr/>
          </p:nvSpPr>
          <p:spPr bwMode="auto">
            <a:xfrm>
              <a:off x="1011" y="3600"/>
              <a:ext cx="252" cy="233"/>
            </a:xfrm>
            <a:prstGeom prst="rect">
              <a:avLst/>
            </a:prstGeom>
            <a:noFill/>
            <a:ln w="9525">
              <a:noFill/>
              <a:miter lim="800000"/>
              <a:headEnd/>
              <a:tailEnd/>
            </a:ln>
          </p:spPr>
          <p:txBody>
            <a:bodyPr wrap="none">
              <a:prstTxWarp prst="textNoShape">
                <a:avLst/>
              </a:prstTxWarp>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fr-CA" i="1" kern="0" dirty="0">
                  <a:solidFill>
                    <a:sysClr val="windowText" lastClr="000000"/>
                  </a:solidFill>
                  <a:ea typeface="굴림" charset="-127"/>
                  <a:cs typeface="굴림" charset="-127"/>
                </a:rPr>
                <a:t>n</a:t>
              </a:r>
              <a:r>
                <a:rPr kumimoji="0" lang="fr-CA" sz="1800" b="0" i="0" u="none" strike="noStrike" kern="0" cap="none" spc="0" normalizeH="0" baseline="-25000" noProof="0" dirty="0" smtClean="0">
                  <a:ln>
                    <a:noFill/>
                  </a:ln>
                  <a:solidFill>
                    <a:sysClr val="windowText" lastClr="000000"/>
                  </a:solidFill>
                  <a:effectLst/>
                  <a:uLnTx/>
                  <a:uFillTx/>
                  <a:ea typeface="굴림" charset="-127"/>
                  <a:cs typeface="굴림" charset="-127"/>
                </a:rPr>
                <a:t>6</a:t>
              </a:r>
              <a:endParaRPr kumimoji="0" lang="fr-CA" sz="1800" b="0" i="0" u="none" strike="noStrike" kern="0" cap="none" spc="0" normalizeH="0" baseline="-25000" noProof="0" dirty="0">
                <a:ln>
                  <a:noFill/>
                </a:ln>
                <a:solidFill>
                  <a:sysClr val="windowText" lastClr="000000"/>
                </a:solidFill>
                <a:effectLst/>
                <a:uLnTx/>
                <a:uFillTx/>
                <a:ea typeface="굴림" charset="-127"/>
                <a:cs typeface="굴림" charset="-127"/>
              </a:endParaRPr>
            </a:p>
          </p:txBody>
        </p:sp>
        <p:sp>
          <p:nvSpPr>
            <p:cNvPr id="81" name="Oval 17"/>
            <p:cNvSpPr>
              <a:spLocks noChangeArrowheads="1"/>
            </p:cNvSpPr>
            <p:nvPr/>
          </p:nvSpPr>
          <p:spPr bwMode="auto">
            <a:xfrm>
              <a:off x="1810" y="3048"/>
              <a:ext cx="288" cy="192"/>
            </a:xfrm>
            <a:prstGeom prst="ellipse">
              <a:avLst/>
            </a:prstGeom>
            <a:noFill/>
            <a:ln w="9525">
              <a:solidFill>
                <a:srgbClr val="000000"/>
              </a:solidFill>
              <a:round/>
              <a:headEnd/>
              <a:tailEnd/>
            </a:ln>
          </p:spPr>
          <p:txBody>
            <a:bodyPr wrap="none" anchor="ct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a:ln>
                  <a:noFill/>
                </a:ln>
                <a:solidFill>
                  <a:sysClr val="windowText" lastClr="000000"/>
                </a:solidFill>
                <a:effectLst/>
                <a:uLnTx/>
                <a:uFillTx/>
              </a:endParaRPr>
            </a:p>
          </p:txBody>
        </p:sp>
        <p:sp>
          <p:nvSpPr>
            <p:cNvPr id="82" name="Text Box 18"/>
            <p:cNvSpPr txBox="1">
              <a:spLocks noChangeArrowheads="1"/>
            </p:cNvSpPr>
            <p:nvPr/>
          </p:nvSpPr>
          <p:spPr bwMode="auto">
            <a:xfrm>
              <a:off x="1827" y="3024"/>
              <a:ext cx="252" cy="233"/>
            </a:xfrm>
            <a:prstGeom prst="rect">
              <a:avLst/>
            </a:prstGeom>
            <a:noFill/>
            <a:ln w="9525">
              <a:noFill/>
              <a:miter lim="800000"/>
              <a:headEnd/>
              <a:tailEnd/>
            </a:ln>
          </p:spPr>
          <p:txBody>
            <a:bodyPr wrap="none">
              <a:prstTxWarp prst="textNoShape">
                <a:avLst/>
              </a:prstTxWarp>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fr-CA" i="1" kern="0" dirty="0">
                  <a:solidFill>
                    <a:sysClr val="windowText" lastClr="000000"/>
                  </a:solidFill>
                  <a:ea typeface="굴림" charset="-127"/>
                  <a:cs typeface="굴림" charset="-127"/>
                </a:rPr>
                <a:t>n</a:t>
              </a:r>
              <a:r>
                <a:rPr kumimoji="0" lang="fr-CA" sz="1800" b="0" i="0" u="none" strike="noStrike" kern="0" cap="none" spc="0" normalizeH="0" baseline="-25000" noProof="0" dirty="0" smtClean="0">
                  <a:ln>
                    <a:noFill/>
                  </a:ln>
                  <a:solidFill>
                    <a:sysClr val="windowText" lastClr="000000"/>
                  </a:solidFill>
                  <a:effectLst/>
                  <a:uLnTx/>
                  <a:uFillTx/>
                  <a:ea typeface="굴림" charset="-127"/>
                  <a:cs typeface="굴림" charset="-127"/>
                </a:rPr>
                <a:t>5</a:t>
              </a:r>
              <a:endParaRPr kumimoji="0" lang="fr-CA" sz="1800" b="0" i="0" u="none" strike="noStrike" kern="0" cap="none" spc="0" normalizeH="0" baseline="-25000" noProof="0" dirty="0">
                <a:ln>
                  <a:noFill/>
                </a:ln>
                <a:solidFill>
                  <a:sysClr val="windowText" lastClr="000000"/>
                </a:solidFill>
                <a:effectLst/>
                <a:uLnTx/>
                <a:uFillTx/>
                <a:ea typeface="굴림" charset="-127"/>
                <a:cs typeface="굴림" charset="-127"/>
              </a:endParaRPr>
            </a:p>
          </p:txBody>
        </p:sp>
        <p:sp>
          <p:nvSpPr>
            <p:cNvPr id="83" name="Line 19"/>
            <p:cNvSpPr>
              <a:spLocks noChangeShapeType="1"/>
            </p:cNvSpPr>
            <p:nvPr/>
          </p:nvSpPr>
          <p:spPr bwMode="auto">
            <a:xfrm>
              <a:off x="1152" y="2160"/>
              <a:ext cx="1" cy="336"/>
            </a:xfrm>
            <a:prstGeom prst="line">
              <a:avLst/>
            </a:prstGeom>
            <a:noFill/>
            <a:ln w="9525">
              <a:solidFill>
                <a:srgbClr val="000000"/>
              </a:solidFill>
              <a:round/>
              <a:headEnd/>
              <a:tailEnd type="triangle" w="med" len="med"/>
            </a:ln>
          </p:spPr>
          <p:txBody>
            <a:bodyPr wrap="none" anchor="ct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fr-CA" sz="1800" b="0" i="0" u="none" strike="noStrike" kern="0" cap="none" spc="0" normalizeH="0" baseline="0" noProof="0" smtClean="0">
                <a:ln>
                  <a:noFill/>
                </a:ln>
                <a:solidFill>
                  <a:sysClr val="windowText" lastClr="000000"/>
                </a:solidFill>
                <a:effectLst/>
                <a:uLnTx/>
                <a:uFillTx/>
              </a:endParaRPr>
            </a:p>
          </p:txBody>
        </p:sp>
        <p:sp>
          <p:nvSpPr>
            <p:cNvPr id="84" name="Line 20"/>
            <p:cNvSpPr>
              <a:spLocks noChangeShapeType="1"/>
            </p:cNvSpPr>
            <p:nvPr/>
          </p:nvSpPr>
          <p:spPr bwMode="auto">
            <a:xfrm>
              <a:off x="1296" y="2112"/>
              <a:ext cx="576" cy="432"/>
            </a:xfrm>
            <a:prstGeom prst="line">
              <a:avLst/>
            </a:prstGeom>
            <a:noFill/>
            <a:ln w="9525">
              <a:solidFill>
                <a:srgbClr val="000000"/>
              </a:solidFill>
              <a:round/>
              <a:headEnd/>
              <a:tailEnd type="triangle" w="med" len="med"/>
            </a:ln>
          </p:spPr>
          <p:txBody>
            <a:bodyPr wrap="none" anchor="ct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fr-CA" sz="1800" b="0" i="0" u="none" strike="noStrike" kern="0" cap="none" spc="0" normalizeH="0" baseline="0" noProof="0" smtClean="0">
                <a:ln>
                  <a:noFill/>
                </a:ln>
                <a:solidFill>
                  <a:sysClr val="windowText" lastClr="000000"/>
                </a:solidFill>
                <a:effectLst/>
                <a:uLnTx/>
                <a:uFillTx/>
              </a:endParaRPr>
            </a:p>
          </p:txBody>
        </p:sp>
        <p:sp>
          <p:nvSpPr>
            <p:cNvPr id="85" name="Line 21"/>
            <p:cNvSpPr>
              <a:spLocks noChangeShapeType="1"/>
            </p:cNvSpPr>
            <p:nvPr/>
          </p:nvSpPr>
          <p:spPr bwMode="auto">
            <a:xfrm flipH="1">
              <a:off x="624" y="2112"/>
              <a:ext cx="384" cy="384"/>
            </a:xfrm>
            <a:prstGeom prst="line">
              <a:avLst/>
            </a:prstGeom>
            <a:noFill/>
            <a:ln w="9525">
              <a:solidFill>
                <a:srgbClr val="000000"/>
              </a:solidFill>
              <a:round/>
              <a:headEnd/>
              <a:tailEnd type="triangle" w="med" len="med"/>
            </a:ln>
          </p:spPr>
          <p:txBody>
            <a:bodyPr wrap="none" anchor="ct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fr-CA" sz="1800" b="0" i="0" u="none" strike="noStrike" kern="0" cap="none" spc="0" normalizeH="0" baseline="0" noProof="0" smtClean="0">
                <a:ln>
                  <a:noFill/>
                </a:ln>
                <a:solidFill>
                  <a:sysClr val="windowText" lastClr="000000"/>
                </a:solidFill>
                <a:effectLst/>
                <a:uLnTx/>
                <a:uFillTx/>
              </a:endParaRPr>
            </a:p>
          </p:txBody>
        </p:sp>
        <p:sp>
          <p:nvSpPr>
            <p:cNvPr id="86" name="Line 22"/>
            <p:cNvSpPr>
              <a:spLocks noChangeShapeType="1"/>
            </p:cNvSpPr>
            <p:nvPr/>
          </p:nvSpPr>
          <p:spPr bwMode="auto">
            <a:xfrm>
              <a:off x="720" y="2640"/>
              <a:ext cx="288" cy="1"/>
            </a:xfrm>
            <a:prstGeom prst="line">
              <a:avLst/>
            </a:prstGeom>
            <a:noFill/>
            <a:ln w="9525">
              <a:solidFill>
                <a:srgbClr val="000000"/>
              </a:solidFill>
              <a:round/>
              <a:headEnd/>
              <a:tailEnd type="triangle" w="med" len="med"/>
            </a:ln>
          </p:spPr>
          <p:txBody>
            <a:bodyPr wrap="none" anchor="ct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fr-CA" sz="1800" b="0" i="0" u="none" strike="noStrike" kern="0" cap="none" spc="0" normalizeH="0" baseline="0" noProof="0" smtClean="0">
                <a:ln>
                  <a:noFill/>
                </a:ln>
                <a:solidFill>
                  <a:sysClr val="windowText" lastClr="000000"/>
                </a:solidFill>
                <a:effectLst/>
                <a:uLnTx/>
                <a:uFillTx/>
              </a:endParaRPr>
            </a:p>
          </p:txBody>
        </p:sp>
        <p:sp>
          <p:nvSpPr>
            <p:cNvPr id="87" name="Line 23"/>
            <p:cNvSpPr>
              <a:spLocks noChangeShapeType="1"/>
            </p:cNvSpPr>
            <p:nvPr/>
          </p:nvSpPr>
          <p:spPr bwMode="auto">
            <a:xfrm>
              <a:off x="576" y="2736"/>
              <a:ext cx="432" cy="336"/>
            </a:xfrm>
            <a:prstGeom prst="line">
              <a:avLst/>
            </a:prstGeom>
            <a:noFill/>
            <a:ln w="9525">
              <a:solidFill>
                <a:srgbClr val="000000"/>
              </a:solidFill>
              <a:round/>
              <a:headEnd/>
              <a:tailEnd type="triangle" w="med" len="med"/>
            </a:ln>
          </p:spPr>
          <p:txBody>
            <a:bodyPr wrap="none" anchor="ct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fr-CA" sz="1800" b="0" i="0" u="none" strike="noStrike" kern="0" cap="none" spc="0" normalizeH="0" baseline="0" noProof="0" smtClean="0">
                <a:ln>
                  <a:noFill/>
                </a:ln>
                <a:solidFill>
                  <a:sysClr val="windowText" lastClr="000000"/>
                </a:solidFill>
                <a:effectLst/>
                <a:uLnTx/>
                <a:uFillTx/>
              </a:endParaRPr>
            </a:p>
          </p:txBody>
        </p:sp>
        <p:sp>
          <p:nvSpPr>
            <p:cNvPr id="88" name="Line 24"/>
            <p:cNvSpPr>
              <a:spLocks noChangeShapeType="1"/>
            </p:cNvSpPr>
            <p:nvPr/>
          </p:nvSpPr>
          <p:spPr bwMode="auto">
            <a:xfrm>
              <a:off x="1152" y="2736"/>
              <a:ext cx="1" cy="240"/>
            </a:xfrm>
            <a:prstGeom prst="line">
              <a:avLst/>
            </a:prstGeom>
            <a:noFill/>
            <a:ln w="9525">
              <a:solidFill>
                <a:srgbClr val="000000"/>
              </a:solidFill>
              <a:round/>
              <a:headEnd/>
              <a:tailEnd type="triangle" w="med" len="med"/>
            </a:ln>
          </p:spPr>
          <p:txBody>
            <a:bodyPr wrap="none" anchor="ct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fr-CA" sz="1800" b="0" i="0" u="none" strike="noStrike" kern="0" cap="none" spc="0" normalizeH="0" baseline="0" noProof="0" smtClean="0">
                <a:ln>
                  <a:noFill/>
                </a:ln>
                <a:solidFill>
                  <a:sysClr val="windowText" lastClr="000000"/>
                </a:solidFill>
                <a:effectLst/>
                <a:uLnTx/>
                <a:uFillTx/>
              </a:endParaRPr>
            </a:p>
          </p:txBody>
        </p:sp>
        <p:sp>
          <p:nvSpPr>
            <p:cNvPr id="89" name="Line 25"/>
            <p:cNvSpPr>
              <a:spLocks noChangeShapeType="1"/>
            </p:cNvSpPr>
            <p:nvPr/>
          </p:nvSpPr>
          <p:spPr bwMode="auto">
            <a:xfrm>
              <a:off x="1152" y="3216"/>
              <a:ext cx="1" cy="384"/>
            </a:xfrm>
            <a:prstGeom prst="line">
              <a:avLst/>
            </a:prstGeom>
            <a:noFill/>
            <a:ln w="9525">
              <a:solidFill>
                <a:srgbClr val="000000"/>
              </a:solidFill>
              <a:round/>
              <a:headEnd/>
              <a:tailEnd type="triangle" w="med" len="med"/>
            </a:ln>
          </p:spPr>
          <p:txBody>
            <a:bodyPr wrap="none" anchor="ct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fr-CA" sz="1800" b="0" i="0" u="none" strike="noStrike" kern="0" cap="none" spc="0" normalizeH="0" baseline="0" noProof="0" smtClean="0">
                <a:ln>
                  <a:noFill/>
                </a:ln>
                <a:solidFill>
                  <a:sysClr val="windowText" lastClr="000000"/>
                </a:solidFill>
                <a:effectLst/>
                <a:uLnTx/>
                <a:uFillTx/>
              </a:endParaRPr>
            </a:p>
          </p:txBody>
        </p:sp>
        <p:sp>
          <p:nvSpPr>
            <p:cNvPr id="90" name="Line 26"/>
            <p:cNvSpPr>
              <a:spLocks noChangeShapeType="1"/>
            </p:cNvSpPr>
            <p:nvPr/>
          </p:nvSpPr>
          <p:spPr bwMode="auto">
            <a:xfrm>
              <a:off x="1968" y="2736"/>
              <a:ext cx="1" cy="288"/>
            </a:xfrm>
            <a:prstGeom prst="line">
              <a:avLst/>
            </a:prstGeom>
            <a:noFill/>
            <a:ln w="9525">
              <a:solidFill>
                <a:srgbClr val="000000"/>
              </a:solidFill>
              <a:round/>
              <a:headEnd/>
              <a:tailEnd type="triangle" w="med" len="med"/>
            </a:ln>
          </p:spPr>
          <p:txBody>
            <a:bodyPr wrap="none" anchor="ct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fr-CA" sz="1800" b="0" i="0" u="none" strike="noStrike" kern="0" cap="none" spc="0" normalizeH="0" baseline="0" noProof="0" smtClean="0">
                <a:ln>
                  <a:noFill/>
                </a:ln>
                <a:solidFill>
                  <a:sysClr val="windowText" lastClr="000000"/>
                </a:solidFill>
                <a:effectLst/>
                <a:uLnTx/>
                <a:uFillTx/>
              </a:endParaRPr>
            </a:p>
          </p:txBody>
        </p:sp>
        <p:sp>
          <p:nvSpPr>
            <p:cNvPr id="91" name="Line 27"/>
            <p:cNvSpPr>
              <a:spLocks noChangeShapeType="1"/>
            </p:cNvSpPr>
            <p:nvPr/>
          </p:nvSpPr>
          <p:spPr bwMode="auto">
            <a:xfrm flipH="1">
              <a:off x="1296" y="3264"/>
              <a:ext cx="576" cy="384"/>
            </a:xfrm>
            <a:prstGeom prst="line">
              <a:avLst/>
            </a:prstGeom>
            <a:noFill/>
            <a:ln w="9525">
              <a:solidFill>
                <a:srgbClr val="000000"/>
              </a:solidFill>
              <a:round/>
              <a:headEnd/>
              <a:tailEnd type="triangle" w="med" len="med"/>
            </a:ln>
          </p:spPr>
          <p:txBody>
            <a:bodyPr wrap="none" anchor="ct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fr-CA" sz="1800" b="0" i="0" u="none" strike="noStrike" kern="0" cap="none" spc="0" normalizeH="0" baseline="0" noProof="0" smtClean="0">
                <a:ln>
                  <a:noFill/>
                </a:ln>
                <a:solidFill>
                  <a:sysClr val="windowText" lastClr="000000"/>
                </a:solidFill>
                <a:effectLst/>
                <a:uLnTx/>
                <a:uFillTx/>
              </a:endParaRPr>
            </a:p>
          </p:txBody>
        </p:sp>
        <p:sp>
          <p:nvSpPr>
            <p:cNvPr id="92" name="Text Box 28"/>
            <p:cNvSpPr txBox="1">
              <a:spLocks noChangeArrowheads="1"/>
            </p:cNvSpPr>
            <p:nvPr/>
          </p:nvSpPr>
          <p:spPr bwMode="auto">
            <a:xfrm>
              <a:off x="1136" y="1776"/>
              <a:ext cx="213" cy="213"/>
            </a:xfrm>
            <a:prstGeom prst="rect">
              <a:avLst/>
            </a:prstGeom>
            <a:noFill/>
            <a:ln w="9525">
              <a:noFill/>
              <a:miter lim="800000"/>
              <a:headEnd/>
              <a:tailEnd/>
            </a:ln>
          </p:spPr>
          <p:txBody>
            <a:bodyPr wrap="none">
              <a:prstTxWarp prst="textNoShape">
                <a:avLst/>
              </a:prstTxWarp>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fr-CA" sz="1600" b="0" i="1" u="none" strike="noStrike" kern="0" cap="none" spc="0" normalizeH="0" baseline="0" noProof="0">
                  <a:ln>
                    <a:noFill/>
                  </a:ln>
                  <a:solidFill>
                    <a:srgbClr val="CC00CC"/>
                  </a:solidFill>
                  <a:effectLst/>
                  <a:uLnTx/>
                  <a:uFillTx/>
                  <a:ea typeface="굴림" charset="-127"/>
                  <a:cs typeface="굴림" charset="-127"/>
                </a:rPr>
                <a:t>9</a:t>
              </a:r>
            </a:p>
          </p:txBody>
        </p:sp>
        <p:sp>
          <p:nvSpPr>
            <p:cNvPr id="93" name="Text Box 29"/>
            <p:cNvSpPr txBox="1">
              <a:spLocks noChangeArrowheads="1"/>
            </p:cNvSpPr>
            <p:nvPr/>
          </p:nvSpPr>
          <p:spPr bwMode="auto">
            <a:xfrm>
              <a:off x="1952" y="2352"/>
              <a:ext cx="213" cy="213"/>
            </a:xfrm>
            <a:prstGeom prst="rect">
              <a:avLst/>
            </a:prstGeom>
            <a:noFill/>
            <a:ln w="9525">
              <a:noFill/>
              <a:miter lim="800000"/>
              <a:headEnd/>
              <a:tailEnd/>
            </a:ln>
          </p:spPr>
          <p:txBody>
            <a:bodyPr wrap="none">
              <a:prstTxWarp prst="textNoShape">
                <a:avLst/>
              </a:prstTxWarp>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fr-CA" sz="1600" b="0" i="1" u="none" strike="noStrike" kern="0" cap="none" spc="0" normalizeH="0" baseline="0" noProof="0">
                  <a:ln>
                    <a:noFill/>
                  </a:ln>
                  <a:solidFill>
                    <a:srgbClr val="CC00CC"/>
                  </a:solidFill>
                  <a:effectLst/>
                  <a:uLnTx/>
                  <a:uFillTx/>
                  <a:ea typeface="굴림" charset="-127"/>
                  <a:cs typeface="굴림" charset="-127"/>
                </a:rPr>
                <a:t>2</a:t>
              </a:r>
            </a:p>
          </p:txBody>
        </p:sp>
        <p:sp>
          <p:nvSpPr>
            <p:cNvPr id="94" name="Text Box 30"/>
            <p:cNvSpPr txBox="1">
              <a:spLocks noChangeArrowheads="1"/>
            </p:cNvSpPr>
            <p:nvPr/>
          </p:nvSpPr>
          <p:spPr bwMode="auto">
            <a:xfrm>
              <a:off x="1232" y="2976"/>
              <a:ext cx="213" cy="213"/>
            </a:xfrm>
            <a:prstGeom prst="rect">
              <a:avLst/>
            </a:prstGeom>
            <a:noFill/>
            <a:ln w="9525">
              <a:noFill/>
              <a:miter lim="800000"/>
              <a:headEnd/>
              <a:tailEnd/>
            </a:ln>
          </p:spPr>
          <p:txBody>
            <a:bodyPr wrap="none">
              <a:prstTxWarp prst="textNoShape">
                <a:avLst/>
              </a:prstTxWarp>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fr-CA" sz="1600" b="0" i="1" u="none" strike="noStrike" kern="0" cap="none" spc="0" normalizeH="0" baseline="0" noProof="0">
                  <a:ln>
                    <a:noFill/>
                  </a:ln>
                  <a:solidFill>
                    <a:srgbClr val="CC00CC"/>
                  </a:solidFill>
                  <a:effectLst/>
                  <a:uLnTx/>
                  <a:uFillTx/>
                  <a:ea typeface="굴림" charset="-127"/>
                  <a:cs typeface="굴림" charset="-127"/>
                </a:rPr>
                <a:t>3</a:t>
              </a:r>
            </a:p>
          </p:txBody>
        </p:sp>
        <p:sp>
          <p:nvSpPr>
            <p:cNvPr id="95" name="Text Box 31"/>
            <p:cNvSpPr txBox="1">
              <a:spLocks noChangeArrowheads="1"/>
            </p:cNvSpPr>
            <p:nvPr/>
          </p:nvSpPr>
          <p:spPr bwMode="auto">
            <a:xfrm>
              <a:off x="2096" y="2976"/>
              <a:ext cx="213" cy="213"/>
            </a:xfrm>
            <a:prstGeom prst="rect">
              <a:avLst/>
            </a:prstGeom>
            <a:noFill/>
            <a:ln w="9525">
              <a:noFill/>
              <a:miter lim="800000"/>
              <a:headEnd/>
              <a:tailEnd/>
            </a:ln>
          </p:spPr>
          <p:txBody>
            <a:bodyPr wrap="none">
              <a:prstTxWarp prst="textNoShape">
                <a:avLst/>
              </a:prstTxWarp>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fr-CA" sz="1600" b="0" i="1" u="none" strike="noStrike" kern="0" cap="none" spc="0" normalizeH="0" baseline="0" noProof="0">
                  <a:ln>
                    <a:noFill/>
                  </a:ln>
                  <a:solidFill>
                    <a:srgbClr val="CC00CC"/>
                  </a:solidFill>
                  <a:effectLst/>
                  <a:uLnTx/>
                  <a:uFillTx/>
                  <a:ea typeface="굴림" charset="-127"/>
                  <a:cs typeface="굴림" charset="-127"/>
                </a:rPr>
                <a:t>2</a:t>
              </a:r>
            </a:p>
          </p:txBody>
        </p:sp>
        <p:sp>
          <p:nvSpPr>
            <p:cNvPr id="96" name="Text Box 32"/>
            <p:cNvSpPr txBox="1">
              <a:spLocks noChangeArrowheads="1"/>
            </p:cNvSpPr>
            <p:nvPr/>
          </p:nvSpPr>
          <p:spPr bwMode="auto">
            <a:xfrm>
              <a:off x="1280" y="2448"/>
              <a:ext cx="213" cy="213"/>
            </a:xfrm>
            <a:prstGeom prst="rect">
              <a:avLst/>
            </a:prstGeom>
            <a:noFill/>
            <a:ln w="9525">
              <a:noFill/>
              <a:miter lim="800000"/>
              <a:headEnd/>
              <a:tailEnd/>
            </a:ln>
          </p:spPr>
          <p:txBody>
            <a:bodyPr wrap="none">
              <a:prstTxWarp prst="textNoShape">
                <a:avLst/>
              </a:prstTxWarp>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fr-CA" sz="1600" b="0" i="1" u="none" strike="noStrike" kern="0" cap="none" spc="0" normalizeH="0" baseline="0" noProof="0">
                  <a:ln>
                    <a:noFill/>
                  </a:ln>
                  <a:solidFill>
                    <a:srgbClr val="CC00CC"/>
                  </a:solidFill>
                  <a:effectLst/>
                  <a:uLnTx/>
                  <a:uFillTx/>
                  <a:ea typeface="굴림" charset="-127"/>
                  <a:cs typeface="굴림" charset="-127"/>
                </a:rPr>
                <a:t>2</a:t>
              </a:r>
            </a:p>
          </p:txBody>
        </p:sp>
        <p:sp>
          <p:nvSpPr>
            <p:cNvPr id="97" name="Text Box 33"/>
            <p:cNvSpPr txBox="1">
              <a:spLocks noChangeArrowheads="1"/>
            </p:cNvSpPr>
            <p:nvPr/>
          </p:nvSpPr>
          <p:spPr bwMode="auto">
            <a:xfrm>
              <a:off x="224" y="2448"/>
              <a:ext cx="213" cy="213"/>
            </a:xfrm>
            <a:prstGeom prst="rect">
              <a:avLst/>
            </a:prstGeom>
            <a:noFill/>
            <a:ln w="9525">
              <a:noFill/>
              <a:miter lim="800000"/>
              <a:headEnd/>
              <a:tailEnd/>
            </a:ln>
          </p:spPr>
          <p:txBody>
            <a:bodyPr wrap="none">
              <a:prstTxWarp prst="textNoShape">
                <a:avLst/>
              </a:prstTxWarp>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fr-CA" sz="1600" b="0" i="1" u="none" strike="noStrike" kern="0" cap="none" spc="0" normalizeH="0" baseline="0" noProof="0">
                  <a:ln>
                    <a:noFill/>
                  </a:ln>
                  <a:solidFill>
                    <a:srgbClr val="CC00CC"/>
                  </a:solidFill>
                  <a:effectLst/>
                  <a:uLnTx/>
                  <a:uFillTx/>
                  <a:ea typeface="굴림" charset="-127"/>
                  <a:cs typeface="굴림" charset="-127"/>
                </a:rPr>
                <a:t>5</a:t>
              </a:r>
            </a:p>
          </p:txBody>
        </p:sp>
        <p:sp>
          <p:nvSpPr>
            <p:cNvPr id="98" name="Text Box 34"/>
            <p:cNvSpPr txBox="1">
              <a:spLocks noChangeArrowheads="1"/>
            </p:cNvSpPr>
            <p:nvPr/>
          </p:nvSpPr>
          <p:spPr bwMode="auto">
            <a:xfrm>
              <a:off x="1232" y="3648"/>
              <a:ext cx="213" cy="213"/>
            </a:xfrm>
            <a:prstGeom prst="rect">
              <a:avLst/>
            </a:prstGeom>
            <a:noFill/>
            <a:ln w="9525">
              <a:noFill/>
              <a:miter lim="800000"/>
              <a:headEnd/>
              <a:tailEnd/>
            </a:ln>
          </p:spPr>
          <p:txBody>
            <a:bodyPr wrap="none">
              <a:prstTxWarp prst="textNoShape">
                <a:avLst/>
              </a:prstTxWarp>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fr-CA" sz="1600" b="0" i="1" u="none" strike="noStrike" kern="0" cap="none" spc="0" normalizeH="0" baseline="0" noProof="0">
                  <a:ln>
                    <a:noFill/>
                  </a:ln>
                  <a:solidFill>
                    <a:srgbClr val="CC00CC"/>
                  </a:solidFill>
                  <a:effectLst/>
                  <a:uLnTx/>
                  <a:uFillTx/>
                  <a:ea typeface="굴림" charset="-127"/>
                  <a:cs typeface="굴림" charset="-127"/>
                </a:rPr>
                <a:t>0</a:t>
              </a:r>
            </a:p>
          </p:txBody>
        </p:sp>
        <p:sp>
          <p:nvSpPr>
            <p:cNvPr id="99" name="Text Box 35"/>
            <p:cNvSpPr txBox="1">
              <a:spLocks noChangeArrowheads="1"/>
            </p:cNvSpPr>
            <p:nvPr/>
          </p:nvSpPr>
          <p:spPr bwMode="auto">
            <a:xfrm>
              <a:off x="719" y="2112"/>
              <a:ext cx="182" cy="213"/>
            </a:xfrm>
            <a:prstGeom prst="rect">
              <a:avLst/>
            </a:prstGeom>
            <a:noFill/>
            <a:ln w="9525">
              <a:noFill/>
              <a:miter lim="800000"/>
              <a:headEnd/>
              <a:tailEnd/>
            </a:ln>
          </p:spPr>
          <p:txBody>
            <a:bodyPr wrap="none">
              <a:prstTxWarp prst="textNoShape">
                <a:avLst/>
              </a:prstTxWarp>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fr-CA" sz="1600" b="0" i="0" u="none" strike="noStrike" kern="0" cap="none" spc="0" normalizeH="0" baseline="0" noProof="0">
                  <a:ln>
                    <a:noFill/>
                  </a:ln>
                  <a:solidFill>
                    <a:srgbClr val="3399FF"/>
                  </a:solidFill>
                  <a:effectLst/>
                  <a:uLnTx/>
                  <a:uFillTx/>
                  <a:ea typeface="굴림" charset="-127"/>
                  <a:cs typeface="굴림" charset="-127"/>
                </a:rPr>
                <a:t>2</a:t>
              </a:r>
            </a:p>
          </p:txBody>
        </p:sp>
        <p:sp>
          <p:nvSpPr>
            <p:cNvPr id="100" name="Text Box 36"/>
            <p:cNvSpPr txBox="1">
              <a:spLocks noChangeArrowheads="1"/>
            </p:cNvSpPr>
            <p:nvPr/>
          </p:nvSpPr>
          <p:spPr bwMode="auto">
            <a:xfrm>
              <a:off x="1535" y="2112"/>
              <a:ext cx="182" cy="213"/>
            </a:xfrm>
            <a:prstGeom prst="rect">
              <a:avLst/>
            </a:prstGeom>
            <a:noFill/>
            <a:ln w="9525">
              <a:noFill/>
              <a:miter lim="800000"/>
              <a:headEnd/>
              <a:tailEnd/>
            </a:ln>
          </p:spPr>
          <p:txBody>
            <a:bodyPr wrap="none">
              <a:prstTxWarp prst="textNoShape">
                <a:avLst/>
              </a:prstTxWarp>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fr-CA" sz="1600" b="0" i="0" u="none" strike="noStrike" kern="0" cap="none" spc="0" normalizeH="0" baseline="0" noProof="0">
                  <a:ln>
                    <a:noFill/>
                  </a:ln>
                  <a:solidFill>
                    <a:srgbClr val="3399FF"/>
                  </a:solidFill>
                  <a:effectLst/>
                  <a:uLnTx/>
                  <a:uFillTx/>
                  <a:ea typeface="굴림" charset="-127"/>
                  <a:cs typeface="굴림" charset="-127"/>
                </a:rPr>
                <a:t>3</a:t>
              </a:r>
            </a:p>
          </p:txBody>
        </p:sp>
        <p:sp>
          <p:nvSpPr>
            <p:cNvPr id="101" name="Text Box 37"/>
            <p:cNvSpPr txBox="1">
              <a:spLocks noChangeArrowheads="1"/>
            </p:cNvSpPr>
            <p:nvPr/>
          </p:nvSpPr>
          <p:spPr bwMode="auto">
            <a:xfrm>
              <a:off x="767" y="2448"/>
              <a:ext cx="182" cy="213"/>
            </a:xfrm>
            <a:prstGeom prst="rect">
              <a:avLst/>
            </a:prstGeom>
            <a:noFill/>
            <a:ln w="9525">
              <a:noFill/>
              <a:miter lim="800000"/>
              <a:headEnd/>
              <a:tailEnd/>
            </a:ln>
          </p:spPr>
          <p:txBody>
            <a:bodyPr wrap="none">
              <a:prstTxWarp prst="textNoShape">
                <a:avLst/>
              </a:prstTxWarp>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fr-CA" sz="1600" b="0" i="0" u="none" strike="noStrike" kern="0" cap="none" spc="0" normalizeH="0" baseline="0" noProof="0">
                  <a:ln>
                    <a:noFill/>
                  </a:ln>
                  <a:solidFill>
                    <a:srgbClr val="3399FF"/>
                  </a:solidFill>
                  <a:effectLst/>
                  <a:uLnTx/>
                  <a:uFillTx/>
                  <a:ea typeface="굴림" charset="-127"/>
                  <a:cs typeface="굴림" charset="-127"/>
                </a:rPr>
                <a:t>1</a:t>
              </a:r>
            </a:p>
          </p:txBody>
        </p:sp>
        <p:sp>
          <p:nvSpPr>
            <p:cNvPr id="102" name="Text Box 38"/>
            <p:cNvSpPr txBox="1">
              <a:spLocks noChangeArrowheads="1"/>
            </p:cNvSpPr>
            <p:nvPr/>
          </p:nvSpPr>
          <p:spPr bwMode="auto">
            <a:xfrm>
              <a:off x="719" y="2736"/>
              <a:ext cx="182" cy="213"/>
            </a:xfrm>
            <a:prstGeom prst="rect">
              <a:avLst/>
            </a:prstGeom>
            <a:noFill/>
            <a:ln w="9525">
              <a:noFill/>
              <a:miter lim="800000"/>
              <a:headEnd/>
              <a:tailEnd/>
            </a:ln>
          </p:spPr>
          <p:txBody>
            <a:bodyPr wrap="none">
              <a:prstTxWarp prst="textNoShape">
                <a:avLst/>
              </a:prstTxWarp>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fr-CA" sz="1600" b="0" i="0" u="none" strike="noStrike" kern="0" cap="none" spc="0" normalizeH="0" baseline="0" noProof="0">
                  <a:ln>
                    <a:noFill/>
                  </a:ln>
                  <a:solidFill>
                    <a:srgbClr val="3399FF"/>
                  </a:solidFill>
                  <a:effectLst/>
                  <a:uLnTx/>
                  <a:uFillTx/>
                  <a:ea typeface="굴림" charset="-127"/>
                  <a:cs typeface="굴림" charset="-127"/>
                </a:rPr>
                <a:t>1</a:t>
              </a:r>
            </a:p>
          </p:txBody>
        </p:sp>
        <p:sp>
          <p:nvSpPr>
            <p:cNvPr id="103" name="Text Box 39"/>
            <p:cNvSpPr txBox="1">
              <a:spLocks noChangeArrowheads="1"/>
            </p:cNvSpPr>
            <p:nvPr/>
          </p:nvSpPr>
          <p:spPr bwMode="auto">
            <a:xfrm>
              <a:off x="1967" y="2736"/>
              <a:ext cx="182" cy="213"/>
            </a:xfrm>
            <a:prstGeom prst="rect">
              <a:avLst/>
            </a:prstGeom>
            <a:noFill/>
            <a:ln w="9525">
              <a:noFill/>
              <a:miter lim="800000"/>
              <a:headEnd/>
              <a:tailEnd/>
            </a:ln>
          </p:spPr>
          <p:txBody>
            <a:bodyPr wrap="none">
              <a:prstTxWarp prst="textNoShape">
                <a:avLst/>
              </a:prstTxWarp>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fr-CA" sz="1600" b="0" i="0" u="none" strike="noStrike" kern="0" cap="none" spc="0" normalizeH="0" baseline="0" noProof="0">
                  <a:ln>
                    <a:noFill/>
                  </a:ln>
                  <a:solidFill>
                    <a:srgbClr val="3399FF"/>
                  </a:solidFill>
                  <a:effectLst/>
                  <a:uLnTx/>
                  <a:uFillTx/>
                  <a:ea typeface="굴림" charset="-127"/>
                  <a:cs typeface="굴림" charset="-127"/>
                </a:rPr>
                <a:t>7</a:t>
              </a:r>
            </a:p>
          </p:txBody>
        </p:sp>
        <p:sp>
          <p:nvSpPr>
            <p:cNvPr id="104" name="Text Box 40"/>
            <p:cNvSpPr txBox="1">
              <a:spLocks noChangeArrowheads="1"/>
            </p:cNvSpPr>
            <p:nvPr/>
          </p:nvSpPr>
          <p:spPr bwMode="auto">
            <a:xfrm>
              <a:off x="1151" y="2688"/>
              <a:ext cx="182" cy="213"/>
            </a:xfrm>
            <a:prstGeom prst="rect">
              <a:avLst/>
            </a:prstGeom>
            <a:noFill/>
            <a:ln w="9525">
              <a:noFill/>
              <a:miter lim="800000"/>
              <a:headEnd/>
              <a:tailEnd/>
            </a:ln>
          </p:spPr>
          <p:txBody>
            <a:bodyPr wrap="none">
              <a:prstTxWarp prst="textNoShape">
                <a:avLst/>
              </a:prstTxWarp>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fr-CA" sz="1600" b="0" i="0" u="none" strike="noStrike" kern="0" cap="none" spc="0" normalizeH="0" baseline="0" noProof="0">
                  <a:ln>
                    <a:noFill/>
                  </a:ln>
                  <a:solidFill>
                    <a:srgbClr val="3399FF"/>
                  </a:solidFill>
                  <a:effectLst/>
                  <a:uLnTx/>
                  <a:uFillTx/>
                  <a:ea typeface="굴림" charset="-127"/>
                  <a:cs typeface="굴림" charset="-127"/>
                </a:rPr>
                <a:t>2</a:t>
              </a:r>
            </a:p>
          </p:txBody>
        </p:sp>
        <p:sp>
          <p:nvSpPr>
            <p:cNvPr id="105" name="Text Box 41"/>
            <p:cNvSpPr txBox="1">
              <a:spLocks noChangeArrowheads="1"/>
            </p:cNvSpPr>
            <p:nvPr/>
          </p:nvSpPr>
          <p:spPr bwMode="auto">
            <a:xfrm>
              <a:off x="1151" y="3264"/>
              <a:ext cx="182" cy="213"/>
            </a:xfrm>
            <a:prstGeom prst="rect">
              <a:avLst/>
            </a:prstGeom>
            <a:noFill/>
            <a:ln w="9525">
              <a:noFill/>
              <a:miter lim="800000"/>
              <a:headEnd/>
              <a:tailEnd/>
            </a:ln>
          </p:spPr>
          <p:txBody>
            <a:bodyPr wrap="none">
              <a:prstTxWarp prst="textNoShape">
                <a:avLst/>
              </a:prstTxWarp>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fr-CA" sz="1600" b="0" i="0" u="none" strike="noStrike" kern="0" cap="none" spc="0" normalizeH="0" baseline="0" noProof="0">
                  <a:ln>
                    <a:noFill/>
                  </a:ln>
                  <a:solidFill>
                    <a:srgbClr val="3399FF"/>
                  </a:solidFill>
                  <a:effectLst/>
                  <a:uLnTx/>
                  <a:uFillTx/>
                  <a:ea typeface="굴림" charset="-127"/>
                  <a:cs typeface="굴림" charset="-127"/>
                </a:rPr>
                <a:t>4</a:t>
              </a:r>
            </a:p>
          </p:txBody>
        </p:sp>
        <p:sp>
          <p:nvSpPr>
            <p:cNvPr id="106" name="Text Box 42"/>
            <p:cNvSpPr txBox="1">
              <a:spLocks noChangeArrowheads="1"/>
            </p:cNvSpPr>
            <p:nvPr/>
          </p:nvSpPr>
          <p:spPr bwMode="auto">
            <a:xfrm>
              <a:off x="1535" y="3408"/>
              <a:ext cx="182" cy="213"/>
            </a:xfrm>
            <a:prstGeom prst="rect">
              <a:avLst/>
            </a:prstGeom>
            <a:noFill/>
            <a:ln w="9525">
              <a:noFill/>
              <a:miter lim="800000"/>
              <a:headEnd/>
              <a:tailEnd/>
            </a:ln>
          </p:spPr>
          <p:txBody>
            <a:bodyPr wrap="none">
              <a:prstTxWarp prst="textNoShape">
                <a:avLst/>
              </a:prstTxWarp>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fr-CA" sz="1600" b="0" i="0" u="none" strike="noStrike" kern="0" cap="none" spc="0" normalizeH="0" baseline="0" noProof="0">
                  <a:ln>
                    <a:noFill/>
                  </a:ln>
                  <a:solidFill>
                    <a:srgbClr val="3399FF"/>
                  </a:solidFill>
                  <a:effectLst/>
                  <a:uLnTx/>
                  <a:uFillTx/>
                  <a:ea typeface="굴림" charset="-127"/>
                  <a:cs typeface="굴림" charset="-127"/>
                </a:rPr>
                <a:t>4</a:t>
              </a:r>
            </a:p>
          </p:txBody>
        </p:sp>
        <p:sp>
          <p:nvSpPr>
            <p:cNvPr id="107" name="Text Box 43"/>
            <p:cNvSpPr txBox="1">
              <a:spLocks noChangeArrowheads="1"/>
            </p:cNvSpPr>
            <p:nvPr/>
          </p:nvSpPr>
          <p:spPr bwMode="auto">
            <a:xfrm>
              <a:off x="1151" y="2208"/>
              <a:ext cx="182" cy="213"/>
            </a:xfrm>
            <a:prstGeom prst="rect">
              <a:avLst/>
            </a:prstGeom>
            <a:noFill/>
            <a:ln w="9525">
              <a:noFill/>
              <a:miter lim="800000"/>
              <a:headEnd/>
              <a:tailEnd/>
            </a:ln>
          </p:spPr>
          <p:txBody>
            <a:bodyPr wrap="none">
              <a:prstTxWarp prst="textNoShape">
                <a:avLst/>
              </a:prstTxWarp>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fr-CA" sz="1600" b="0" i="0" u="none" strike="noStrike" kern="0" cap="none" spc="0" normalizeH="0" baseline="0" noProof="0">
                  <a:ln>
                    <a:noFill/>
                  </a:ln>
                  <a:solidFill>
                    <a:srgbClr val="3399FF"/>
                  </a:solidFill>
                  <a:effectLst/>
                  <a:uLnTx/>
                  <a:uFillTx/>
                  <a:ea typeface="굴림" charset="-127"/>
                  <a:cs typeface="굴림" charset="-127"/>
                </a:rPr>
                <a:t>4</a:t>
              </a:r>
            </a:p>
          </p:txBody>
        </p:sp>
        <p:sp>
          <p:nvSpPr>
            <p:cNvPr id="108" name="Text Box 44"/>
            <p:cNvSpPr txBox="1">
              <a:spLocks noChangeArrowheads="1"/>
            </p:cNvSpPr>
            <p:nvPr/>
          </p:nvSpPr>
          <p:spPr bwMode="auto">
            <a:xfrm>
              <a:off x="1536" y="1680"/>
              <a:ext cx="116" cy="288"/>
            </a:xfrm>
            <a:prstGeom prst="rect">
              <a:avLst/>
            </a:prstGeom>
            <a:noFill/>
            <a:ln w="9525">
              <a:noFill/>
              <a:miter lim="800000"/>
              <a:headEnd/>
              <a:tailEnd/>
            </a:ln>
          </p:spPr>
          <p:txBody>
            <a:bodyPr wrap="none">
              <a:prstTxWarp prst="textNoShape">
                <a:avLst/>
              </a:prstTxWarp>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fr-CA" sz="2400" b="0" i="0" u="none" strike="noStrike" kern="0" cap="none" spc="0" normalizeH="0" baseline="0" noProof="0">
                <a:ln>
                  <a:noFill/>
                </a:ln>
                <a:solidFill>
                  <a:sysClr val="windowText" lastClr="000000"/>
                </a:solidFill>
                <a:effectLst/>
                <a:uLnTx/>
                <a:uFillTx/>
                <a:ea typeface="굴림" charset="-127"/>
                <a:cs typeface="굴림" charset="-127"/>
              </a:endParaRPr>
            </a:p>
          </p:txBody>
        </p:sp>
        <p:sp>
          <p:nvSpPr>
            <p:cNvPr id="109" name="Text Box 45"/>
            <p:cNvSpPr txBox="1">
              <a:spLocks noChangeArrowheads="1"/>
            </p:cNvSpPr>
            <p:nvPr/>
          </p:nvSpPr>
          <p:spPr bwMode="auto">
            <a:xfrm>
              <a:off x="1578" y="1632"/>
              <a:ext cx="407" cy="213"/>
            </a:xfrm>
            <a:prstGeom prst="rect">
              <a:avLst/>
            </a:prstGeom>
            <a:solidFill>
              <a:srgbClr val="B2B2B2"/>
            </a:solidFill>
            <a:ln w="9525">
              <a:solidFill>
                <a:srgbClr val="000000"/>
              </a:solidFill>
              <a:miter lim="800000"/>
              <a:headEnd/>
              <a:tailEnd/>
            </a:ln>
          </p:spPr>
          <p:txBody>
            <a:bodyPr wrap="none">
              <a:prstTxWarp prst="textNoShape">
                <a:avLst/>
              </a:prstTxWarp>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fr-CA" sz="1600" b="0" i="1" u="none" strike="noStrike" kern="0" cap="none" spc="0" normalizeH="0" baseline="0" noProof="0" dirty="0">
                  <a:ln>
                    <a:noFill/>
                  </a:ln>
                  <a:solidFill>
                    <a:srgbClr val="CC00CC"/>
                  </a:solidFill>
                  <a:effectLst/>
                  <a:uLnTx/>
                  <a:uFillTx/>
                  <a:ea typeface="굴림" charset="-127"/>
                  <a:cs typeface="굴림" charset="-127"/>
                </a:rPr>
                <a:t>h(n</a:t>
              </a:r>
              <a:r>
                <a:rPr kumimoji="0" lang="fr-CA" sz="1600" b="0" u="none" strike="noStrike" kern="0" cap="none" spc="0" normalizeH="0" baseline="-25000" noProof="0" dirty="0">
                  <a:ln>
                    <a:noFill/>
                  </a:ln>
                  <a:solidFill>
                    <a:srgbClr val="CC00CC"/>
                  </a:solidFill>
                  <a:effectLst/>
                  <a:uLnTx/>
                  <a:uFillTx/>
                  <a:ea typeface="굴림" charset="-127"/>
                  <a:cs typeface="굴림" charset="-127"/>
                </a:rPr>
                <a:t>0</a:t>
              </a:r>
              <a:r>
                <a:rPr kumimoji="0" lang="fr-CA" sz="1600" b="0" i="1" u="none" strike="noStrike" kern="0" cap="none" spc="0" normalizeH="0" baseline="0" noProof="0" dirty="0">
                  <a:ln>
                    <a:noFill/>
                  </a:ln>
                  <a:solidFill>
                    <a:srgbClr val="CC00CC"/>
                  </a:solidFill>
                  <a:effectLst/>
                  <a:uLnTx/>
                  <a:uFillTx/>
                  <a:ea typeface="굴림" charset="-127"/>
                  <a:cs typeface="굴림" charset="-127"/>
                </a:rPr>
                <a:t>)</a:t>
              </a:r>
            </a:p>
          </p:txBody>
        </p:sp>
        <p:sp>
          <p:nvSpPr>
            <p:cNvPr id="110" name="Line 46"/>
            <p:cNvSpPr>
              <a:spLocks noChangeShapeType="1"/>
            </p:cNvSpPr>
            <p:nvPr/>
          </p:nvSpPr>
          <p:spPr bwMode="auto">
            <a:xfrm flipH="1">
              <a:off x="1296" y="1776"/>
              <a:ext cx="288" cy="96"/>
            </a:xfrm>
            <a:prstGeom prst="line">
              <a:avLst/>
            </a:prstGeom>
            <a:noFill/>
            <a:ln w="9525">
              <a:solidFill>
                <a:srgbClr val="000000"/>
              </a:solidFill>
              <a:round/>
              <a:headEnd/>
              <a:tailEnd type="triangle" w="med" len="med"/>
            </a:ln>
          </p:spPr>
          <p:txBody>
            <a:bodyPr wrap="none" anchor="ct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fr-CA" sz="1800" b="0" i="0" u="none" strike="noStrike" kern="0" cap="none" spc="0" normalizeH="0" baseline="0" noProof="0" smtClean="0">
                <a:ln>
                  <a:noFill/>
                </a:ln>
                <a:solidFill>
                  <a:sysClr val="windowText" lastClr="000000"/>
                </a:solidFill>
                <a:effectLst/>
                <a:uLnTx/>
                <a:uFillTx/>
              </a:endParaRPr>
            </a:p>
          </p:txBody>
        </p:sp>
        <p:sp>
          <p:nvSpPr>
            <p:cNvPr id="111" name="Text Box 47"/>
            <p:cNvSpPr txBox="1">
              <a:spLocks noChangeArrowheads="1"/>
            </p:cNvSpPr>
            <p:nvPr/>
          </p:nvSpPr>
          <p:spPr bwMode="auto">
            <a:xfrm>
              <a:off x="2064" y="2016"/>
              <a:ext cx="624" cy="218"/>
            </a:xfrm>
            <a:prstGeom prst="rect">
              <a:avLst/>
            </a:prstGeom>
            <a:solidFill>
              <a:srgbClr val="B2B2B2"/>
            </a:solidFill>
            <a:ln w="9525">
              <a:solidFill>
                <a:srgbClr val="000000"/>
              </a:solidFill>
              <a:miter lim="800000"/>
              <a:headEnd/>
              <a:tailEnd/>
            </a:ln>
          </p:spPr>
          <p:txBody>
            <a:bodyPr>
              <a:prstTxWarp prst="textNoShape">
                <a:avLst/>
              </a:prstTxWarp>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fr-CA" sz="1600" b="0" i="0" u="none" strike="noStrike" kern="0" cap="none" spc="0" normalizeH="0" baseline="0" noProof="0" dirty="0">
                  <a:ln>
                    <a:noFill/>
                  </a:ln>
                  <a:solidFill>
                    <a:srgbClr val="3399FF"/>
                  </a:solidFill>
                  <a:effectLst/>
                  <a:uLnTx/>
                  <a:uFillTx/>
                  <a:ea typeface="굴림" charset="-127"/>
                  <a:cs typeface="굴림" charset="-127"/>
                </a:rPr>
                <a:t>c(</a:t>
              </a:r>
              <a:r>
                <a:rPr kumimoji="0" lang="fr-CA" sz="1600" b="0" i="1" u="none" strike="noStrike" kern="0" cap="none" spc="0" normalizeH="0" baseline="0" noProof="0" dirty="0">
                  <a:ln>
                    <a:noFill/>
                  </a:ln>
                  <a:solidFill>
                    <a:srgbClr val="3399FF"/>
                  </a:solidFill>
                  <a:effectLst/>
                  <a:uLnTx/>
                  <a:uFillTx/>
                  <a:ea typeface="굴림" charset="-127"/>
                  <a:cs typeface="굴림" charset="-127"/>
                </a:rPr>
                <a:t>n</a:t>
              </a:r>
              <a:r>
                <a:rPr kumimoji="0" lang="fr-CA" sz="1600" b="0" i="0" u="none" strike="noStrike" kern="0" cap="none" spc="0" normalizeH="0" baseline="-25000" noProof="0" dirty="0">
                  <a:ln>
                    <a:noFill/>
                  </a:ln>
                  <a:solidFill>
                    <a:srgbClr val="3399FF"/>
                  </a:solidFill>
                  <a:effectLst/>
                  <a:uLnTx/>
                  <a:uFillTx/>
                  <a:ea typeface="굴림" charset="-127"/>
                  <a:cs typeface="굴림" charset="-127"/>
                </a:rPr>
                <a:t>0</a:t>
              </a:r>
              <a:r>
                <a:rPr kumimoji="0" lang="fr-CA" sz="1600" b="0" i="0" u="none" strike="noStrike" kern="0" cap="none" spc="0" normalizeH="0" baseline="0" noProof="0" dirty="0">
                  <a:ln>
                    <a:noFill/>
                  </a:ln>
                  <a:solidFill>
                    <a:srgbClr val="3399FF"/>
                  </a:solidFill>
                  <a:effectLst/>
                  <a:uLnTx/>
                  <a:uFillTx/>
                  <a:ea typeface="굴림" charset="-127"/>
                  <a:cs typeface="굴림" charset="-127"/>
                </a:rPr>
                <a:t>,</a:t>
              </a:r>
              <a:r>
                <a:rPr kumimoji="0" lang="fr-CA" sz="1600" b="0" i="1" u="none" strike="noStrike" kern="0" cap="none" spc="0" normalizeH="0" baseline="0" noProof="0" dirty="0">
                  <a:ln>
                    <a:noFill/>
                  </a:ln>
                  <a:solidFill>
                    <a:srgbClr val="3399FF"/>
                  </a:solidFill>
                  <a:effectLst/>
                  <a:uLnTx/>
                  <a:uFillTx/>
                  <a:ea typeface="굴림" charset="-127"/>
                  <a:cs typeface="굴림" charset="-127"/>
                </a:rPr>
                <a:t>n</a:t>
              </a:r>
              <a:r>
                <a:rPr kumimoji="0" lang="fr-CA" sz="1600" b="0" i="0" u="none" strike="noStrike" kern="0" cap="none" spc="0" normalizeH="0" baseline="-25000" noProof="0" dirty="0">
                  <a:ln>
                    <a:noFill/>
                  </a:ln>
                  <a:solidFill>
                    <a:srgbClr val="3399FF"/>
                  </a:solidFill>
                  <a:effectLst/>
                  <a:uLnTx/>
                  <a:uFillTx/>
                  <a:ea typeface="굴림" charset="-127"/>
                  <a:cs typeface="굴림" charset="-127"/>
                </a:rPr>
                <a:t>3</a:t>
              </a:r>
              <a:r>
                <a:rPr kumimoji="0" lang="fr-CA" sz="1600" b="0" i="0" u="none" strike="noStrike" kern="0" cap="none" spc="0" normalizeH="0" baseline="0" noProof="0" dirty="0">
                  <a:ln>
                    <a:noFill/>
                  </a:ln>
                  <a:solidFill>
                    <a:srgbClr val="3399FF"/>
                  </a:solidFill>
                  <a:effectLst/>
                  <a:uLnTx/>
                  <a:uFillTx/>
                  <a:ea typeface="굴림" charset="-127"/>
                  <a:cs typeface="굴림" charset="-127"/>
                </a:rPr>
                <a:t>)</a:t>
              </a:r>
            </a:p>
          </p:txBody>
        </p:sp>
        <p:sp>
          <p:nvSpPr>
            <p:cNvPr id="112" name="Line 48"/>
            <p:cNvSpPr>
              <a:spLocks noChangeShapeType="1"/>
            </p:cNvSpPr>
            <p:nvPr/>
          </p:nvSpPr>
          <p:spPr bwMode="auto">
            <a:xfrm flipH="1">
              <a:off x="1680" y="2160"/>
              <a:ext cx="384" cy="48"/>
            </a:xfrm>
            <a:prstGeom prst="line">
              <a:avLst/>
            </a:prstGeom>
            <a:noFill/>
            <a:ln w="9525">
              <a:solidFill>
                <a:srgbClr val="000000"/>
              </a:solidFill>
              <a:round/>
              <a:headEnd/>
              <a:tailEnd type="triangle" w="med" len="med"/>
            </a:ln>
          </p:spPr>
          <p:txBody>
            <a:bodyPr wrap="none" anchor="ct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fr-CA" sz="1800" b="0" i="0" u="none" strike="noStrike" kern="0" cap="none" spc="0" normalizeH="0" baseline="0" noProof="0" smtClean="0">
                <a:ln>
                  <a:noFill/>
                </a:ln>
                <a:solidFill>
                  <a:sysClr val="windowText" lastClr="000000"/>
                </a:solidFill>
                <a:effectLst/>
                <a:uLnTx/>
                <a:uFillTx/>
              </a:endParaRPr>
            </a:p>
          </p:txBody>
        </p:sp>
        <p:sp>
          <p:nvSpPr>
            <p:cNvPr id="113" name="Text Box 50"/>
            <p:cNvSpPr txBox="1">
              <a:spLocks noChangeArrowheads="1"/>
            </p:cNvSpPr>
            <p:nvPr/>
          </p:nvSpPr>
          <p:spPr bwMode="auto">
            <a:xfrm>
              <a:off x="-1962" y="1680"/>
              <a:ext cx="1881" cy="853"/>
            </a:xfrm>
            <a:prstGeom prst="rect">
              <a:avLst/>
            </a:prstGeom>
            <a:noFill/>
            <a:ln w="9525">
              <a:noFill/>
              <a:miter lim="800000"/>
              <a:headEnd/>
              <a:tailEnd/>
            </a:ln>
          </p:spPr>
          <p:txBody>
            <a:bodyPr wrap="none">
              <a:prstTxWarp prst="textNoShape">
                <a:avLst/>
              </a:prstTxWarp>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fr-CA" sz="1800" b="1" i="0" u="sng" strike="noStrike" kern="0" cap="none" spc="0" normalizeH="0" baseline="0" noProof="0" dirty="0">
                  <a:ln>
                    <a:noFill/>
                  </a:ln>
                  <a:solidFill>
                    <a:sysClr val="windowText" lastClr="000000"/>
                  </a:solidFill>
                  <a:effectLst/>
                  <a:uLnTx/>
                  <a:uFillTx/>
                  <a:ea typeface="굴림" charset="-127"/>
                  <a:cs typeface="Calibri"/>
                </a:rPr>
                <a:t>Routes entre les </a:t>
              </a:r>
              <a:r>
                <a:rPr kumimoji="0" lang="fr-CA" sz="1800" b="1" i="0" u="sng" strike="noStrike" kern="0" cap="none" spc="0" normalizeH="0" baseline="0" noProof="0" dirty="0" smtClean="0">
                  <a:ln>
                    <a:noFill/>
                  </a:ln>
                  <a:solidFill>
                    <a:sysClr val="windowText" lastClr="000000"/>
                  </a:solidFill>
                  <a:effectLst/>
                  <a:uLnTx/>
                  <a:uFillTx/>
                  <a:ea typeface="굴림" charset="-127"/>
                  <a:cs typeface="Calibri"/>
                </a:rPr>
                <a:t>villes</a:t>
              </a:r>
              <a:r>
                <a:rPr kumimoji="0" lang="fr-FR" sz="1800" b="1" i="0" u="sng" strike="noStrike" kern="0" cap="none" spc="0" normalizeH="0" baseline="0" noProof="0" dirty="0" smtClean="0">
                  <a:ln>
                    <a:noFill/>
                  </a:ln>
                  <a:solidFill>
                    <a:sysClr val="windowText" lastClr="000000"/>
                  </a:solidFill>
                  <a:effectLst/>
                  <a:uLnTx/>
                  <a:uFillTx/>
                  <a:ea typeface="굴림" charset="-127"/>
                  <a:cs typeface="Calibri"/>
                </a:rPr>
                <a:t> :</a:t>
              </a:r>
              <a:endParaRPr kumimoji="0" lang="fr-CA" sz="1800" b="1" i="0" u="sng" strike="noStrike" kern="0" cap="none" spc="0" normalizeH="0" baseline="0" noProof="0" dirty="0">
                <a:ln>
                  <a:noFill/>
                </a:ln>
                <a:solidFill>
                  <a:sysClr val="windowText" lastClr="000000"/>
                </a:solidFill>
                <a:effectLst/>
                <a:uLnTx/>
                <a:uFillTx/>
                <a:ea typeface="굴림" charset="-127"/>
                <a:cs typeface="Calibri"/>
              </a:endParaRPr>
            </a:p>
            <a:p>
              <a:pPr marL="0" marR="0" lvl="0" indent="0" defTabSz="914400" eaLnBrk="1" fontAlgn="auto" latinLnBrk="0" hangingPunct="1">
                <a:lnSpc>
                  <a:spcPct val="100000"/>
                </a:lnSpc>
                <a:spcBef>
                  <a:spcPts val="0"/>
                </a:spcBef>
                <a:spcAft>
                  <a:spcPts val="0"/>
                </a:spcAft>
                <a:buClrTx/>
                <a:buSzTx/>
                <a:buFontTx/>
                <a:buNone/>
                <a:tabLst/>
                <a:defRPr/>
              </a:pPr>
              <a:r>
                <a:rPr lang="fr-CA" sz="1600" i="1" kern="0" dirty="0" smtClean="0">
                  <a:solidFill>
                    <a:sysClr val="windowText" lastClr="000000"/>
                  </a:solidFill>
                  <a:ea typeface="굴림" charset="-127"/>
                  <a:cs typeface="Calibri"/>
                </a:rPr>
                <a:t>n</a:t>
              </a:r>
              <a:r>
                <a:rPr kumimoji="0" lang="fr-CA" sz="1600" b="0" i="0" u="none" strike="noStrike" kern="0" cap="none" spc="0" normalizeH="0" baseline="-25000" noProof="0" dirty="0" smtClean="0">
                  <a:ln>
                    <a:noFill/>
                  </a:ln>
                  <a:solidFill>
                    <a:sysClr val="windowText" lastClr="000000"/>
                  </a:solidFill>
                  <a:effectLst/>
                  <a:uLnTx/>
                  <a:uFillTx/>
                  <a:ea typeface="굴림" charset="-127"/>
                  <a:cs typeface="Calibri"/>
                </a:rPr>
                <a:t>0</a:t>
              </a:r>
              <a:r>
                <a:rPr kumimoji="0" lang="fr-FR" sz="1600" b="0" i="0" u="none" strike="noStrike" kern="0" cap="none" spc="0" normalizeH="0" baseline="0" noProof="0" dirty="0" smtClean="0">
                  <a:ln>
                    <a:noFill/>
                  </a:ln>
                  <a:solidFill>
                    <a:sysClr val="windowText" lastClr="000000"/>
                  </a:solidFill>
                  <a:effectLst/>
                  <a:uLnTx/>
                  <a:uFillTx/>
                  <a:ea typeface="굴림" charset="-127"/>
                  <a:cs typeface="Calibri"/>
                </a:rPr>
                <a:t> :</a:t>
              </a:r>
              <a:r>
                <a:rPr kumimoji="0" lang="fr-CA" sz="1600" b="0" i="0" u="none" strike="noStrike" kern="0" cap="none" spc="0" normalizeH="0" baseline="0" noProof="0" dirty="0" smtClean="0">
                  <a:ln>
                    <a:noFill/>
                  </a:ln>
                  <a:solidFill>
                    <a:sysClr val="windowText" lastClr="000000"/>
                  </a:solidFill>
                  <a:effectLst/>
                  <a:uLnTx/>
                  <a:uFillTx/>
                  <a:ea typeface="굴림" charset="-127"/>
                  <a:cs typeface="Calibri"/>
                </a:rPr>
                <a:t> </a:t>
              </a:r>
              <a:r>
                <a:rPr kumimoji="0" lang="fr-CA" sz="1600" b="0" i="0" u="none" strike="noStrike" kern="0" cap="none" spc="0" normalizeH="0" baseline="0" noProof="0" dirty="0">
                  <a:ln>
                    <a:noFill/>
                  </a:ln>
                  <a:solidFill>
                    <a:sysClr val="windowText" lastClr="000000"/>
                  </a:solidFill>
                  <a:effectLst/>
                  <a:uLnTx/>
                  <a:uFillTx/>
                  <a:ea typeface="굴림" charset="-127"/>
                  <a:cs typeface="Calibri"/>
                </a:rPr>
                <a:t>ville de départ</a:t>
              </a:r>
            </a:p>
            <a:p>
              <a:pPr marL="0" marR="0" lvl="0" indent="0" defTabSz="914400" eaLnBrk="1" fontAlgn="auto" latinLnBrk="0" hangingPunct="1">
                <a:lnSpc>
                  <a:spcPct val="100000"/>
                </a:lnSpc>
                <a:spcBef>
                  <a:spcPts val="0"/>
                </a:spcBef>
                <a:spcAft>
                  <a:spcPts val="0"/>
                </a:spcAft>
                <a:buClrTx/>
                <a:buSzTx/>
                <a:buFontTx/>
                <a:buNone/>
                <a:tabLst/>
                <a:defRPr/>
              </a:pPr>
              <a:r>
                <a:rPr lang="fr-CA" sz="1600" i="1" kern="0" dirty="0" smtClean="0">
                  <a:solidFill>
                    <a:sysClr val="windowText" lastClr="000000"/>
                  </a:solidFill>
                  <a:ea typeface="굴림" charset="-127"/>
                  <a:cs typeface="Calibri"/>
                </a:rPr>
                <a:t>n</a:t>
              </a:r>
              <a:r>
                <a:rPr kumimoji="0" lang="fr-CA" sz="1600" b="0" i="0" u="none" strike="noStrike" kern="0" cap="none" spc="0" normalizeH="0" baseline="-25000" noProof="0" dirty="0" smtClean="0">
                  <a:ln>
                    <a:noFill/>
                  </a:ln>
                  <a:solidFill>
                    <a:sysClr val="windowText" lastClr="000000"/>
                  </a:solidFill>
                  <a:effectLst/>
                  <a:uLnTx/>
                  <a:uFillTx/>
                  <a:ea typeface="굴림" charset="-127"/>
                  <a:cs typeface="Calibri"/>
                </a:rPr>
                <a:t>6</a:t>
              </a:r>
              <a:r>
                <a:rPr kumimoji="0" lang="fr-FR" sz="1600" b="0" i="0" u="none" strike="noStrike" kern="0" cap="none" spc="0" normalizeH="0" baseline="0" noProof="0" dirty="0" smtClean="0">
                  <a:ln>
                    <a:noFill/>
                  </a:ln>
                  <a:solidFill>
                    <a:sysClr val="windowText" lastClr="000000"/>
                  </a:solidFill>
                  <a:effectLst/>
                  <a:uLnTx/>
                  <a:uFillTx/>
                  <a:ea typeface="굴림" charset="-127"/>
                  <a:cs typeface="Calibri"/>
                </a:rPr>
                <a:t> :</a:t>
              </a:r>
              <a:r>
                <a:rPr kumimoji="0" lang="fr-CA" sz="1600" b="0" i="0" u="none" strike="noStrike" kern="0" cap="none" spc="0" normalizeH="0" baseline="0" noProof="0" dirty="0" smtClean="0">
                  <a:ln>
                    <a:noFill/>
                  </a:ln>
                  <a:solidFill>
                    <a:sysClr val="windowText" lastClr="000000"/>
                  </a:solidFill>
                  <a:effectLst/>
                  <a:uLnTx/>
                  <a:uFillTx/>
                  <a:ea typeface="굴림" charset="-127"/>
                  <a:cs typeface="Calibri"/>
                </a:rPr>
                <a:t> </a:t>
              </a:r>
              <a:r>
                <a:rPr kumimoji="0" lang="fr-CA" sz="1600" b="0" i="0" u="none" strike="noStrike" kern="0" cap="none" spc="0" normalizeH="0" baseline="0" noProof="0" dirty="0">
                  <a:ln>
                    <a:noFill/>
                  </a:ln>
                  <a:solidFill>
                    <a:sysClr val="windowText" lastClr="000000"/>
                  </a:solidFill>
                  <a:effectLst/>
                  <a:uLnTx/>
                  <a:uFillTx/>
                  <a:ea typeface="굴림" charset="-127"/>
                  <a:cs typeface="Calibri"/>
                </a:rPr>
                <a:t>destination</a:t>
              </a:r>
            </a:p>
            <a:p>
              <a:pPr marL="0" marR="0" lvl="0" indent="0" defTabSz="914400" eaLnBrk="1" fontAlgn="auto" latinLnBrk="0" hangingPunct="1">
                <a:lnSpc>
                  <a:spcPct val="100000"/>
                </a:lnSpc>
                <a:spcBef>
                  <a:spcPts val="0"/>
                </a:spcBef>
                <a:spcAft>
                  <a:spcPts val="0"/>
                </a:spcAft>
                <a:buClrTx/>
                <a:buSzTx/>
                <a:buFontTx/>
                <a:buNone/>
                <a:tabLst/>
                <a:defRPr/>
              </a:pPr>
              <a:r>
                <a:rPr kumimoji="0" lang="fr-CA" sz="1600" b="0" i="1" u="none" strike="noStrike" kern="0" cap="none" spc="0" normalizeH="0" baseline="0" noProof="0" dirty="0" smtClean="0">
                  <a:ln>
                    <a:noFill/>
                  </a:ln>
                  <a:solidFill>
                    <a:srgbClr val="CC00CC"/>
                  </a:solidFill>
                  <a:effectLst/>
                  <a:uLnTx/>
                  <a:uFillTx/>
                  <a:ea typeface="굴림" charset="-127"/>
                  <a:cs typeface="Calibri"/>
                </a:rPr>
                <a:t>h</a:t>
              </a:r>
              <a:r>
                <a:rPr kumimoji="0" lang="fr-FR" sz="1600" b="0" i="1" u="none" strike="noStrike" kern="0" cap="none" spc="0" normalizeH="0" baseline="0" noProof="0" dirty="0" smtClean="0">
                  <a:ln>
                    <a:noFill/>
                  </a:ln>
                  <a:solidFill>
                    <a:srgbClr val="CC00CC"/>
                  </a:solidFill>
                  <a:effectLst/>
                  <a:uLnTx/>
                  <a:uFillTx/>
                  <a:ea typeface="굴림" charset="-127"/>
                  <a:cs typeface="Calibri"/>
                </a:rPr>
                <a:t> :</a:t>
              </a:r>
              <a:r>
                <a:rPr kumimoji="0" lang="fr-CA" sz="1600" b="0" i="1" u="none" strike="noStrike" kern="0" cap="none" spc="0" normalizeH="0" baseline="0" noProof="0" dirty="0" smtClean="0">
                  <a:ln>
                    <a:noFill/>
                  </a:ln>
                  <a:solidFill>
                    <a:srgbClr val="CC00CC"/>
                  </a:solidFill>
                  <a:effectLst/>
                  <a:uLnTx/>
                  <a:uFillTx/>
                  <a:ea typeface="굴림" charset="-127"/>
                  <a:cs typeface="Calibri"/>
                </a:rPr>
                <a:t> </a:t>
              </a:r>
              <a:r>
                <a:rPr kumimoji="0" lang="fr-CA" sz="1600" b="0" i="1" u="none" strike="noStrike" kern="0" cap="none" spc="0" normalizeH="0" baseline="0" noProof="0" dirty="0">
                  <a:ln>
                    <a:noFill/>
                  </a:ln>
                  <a:solidFill>
                    <a:srgbClr val="CC00CC"/>
                  </a:solidFill>
                  <a:effectLst/>
                  <a:uLnTx/>
                  <a:uFillTx/>
                  <a:ea typeface="굴림" charset="-127"/>
                  <a:cs typeface="Calibri"/>
                </a:rPr>
                <a:t>distance à </a:t>
              </a:r>
              <a:r>
                <a:rPr kumimoji="0" lang="fr-CA" sz="1600" b="0" i="1" u="none" strike="noStrike" kern="0" cap="none" spc="0" normalizeH="0" baseline="0" noProof="0" dirty="0" smtClean="0">
                  <a:ln>
                    <a:noFill/>
                  </a:ln>
                  <a:solidFill>
                    <a:srgbClr val="CC00CC"/>
                  </a:solidFill>
                  <a:effectLst/>
                  <a:uLnTx/>
                  <a:uFillTx/>
                  <a:ea typeface="굴림" charset="-127"/>
                  <a:cs typeface="Calibri"/>
                </a:rPr>
                <a:t>vol </a:t>
              </a:r>
              <a:r>
                <a:rPr kumimoji="0" lang="fr-CA" sz="1600" b="0" i="1" u="none" strike="noStrike" kern="0" cap="none" spc="0" normalizeH="0" baseline="0" noProof="0" dirty="0">
                  <a:ln>
                    <a:noFill/>
                  </a:ln>
                  <a:solidFill>
                    <a:srgbClr val="CC00CC"/>
                  </a:solidFill>
                  <a:effectLst/>
                  <a:uLnTx/>
                  <a:uFillTx/>
                  <a:ea typeface="굴림" charset="-127"/>
                  <a:cs typeface="Calibri"/>
                </a:rPr>
                <a:t>d’oiseau</a:t>
              </a:r>
            </a:p>
            <a:p>
              <a:pPr marL="0" marR="0" lvl="0" indent="0" defTabSz="914400" eaLnBrk="1" fontAlgn="auto" latinLnBrk="0" hangingPunct="1">
                <a:lnSpc>
                  <a:spcPct val="100000"/>
                </a:lnSpc>
                <a:spcBef>
                  <a:spcPts val="0"/>
                </a:spcBef>
                <a:spcAft>
                  <a:spcPts val="0"/>
                </a:spcAft>
                <a:buClrTx/>
                <a:buSzTx/>
                <a:buFontTx/>
                <a:buNone/>
                <a:tabLst/>
                <a:defRPr/>
              </a:pPr>
              <a:r>
                <a:rPr lang="fr-CA" sz="1600" i="1" kern="0" dirty="0" smtClean="0">
                  <a:solidFill>
                    <a:srgbClr val="3399FF"/>
                  </a:solidFill>
                  <a:ea typeface="굴림" charset="-127"/>
                  <a:cs typeface="Calibri"/>
                </a:rPr>
                <a:t>c</a:t>
              </a:r>
              <a:r>
                <a:rPr kumimoji="0" lang="fr-FR" sz="1600" b="0" i="0" u="none" strike="noStrike" kern="0" cap="none" spc="0" normalizeH="0" baseline="0" noProof="0" dirty="0" smtClean="0">
                  <a:ln>
                    <a:noFill/>
                  </a:ln>
                  <a:solidFill>
                    <a:srgbClr val="3399FF"/>
                  </a:solidFill>
                  <a:effectLst/>
                  <a:uLnTx/>
                  <a:uFillTx/>
                  <a:ea typeface="굴림" charset="-127"/>
                  <a:cs typeface="Calibri"/>
                </a:rPr>
                <a:t> :</a:t>
              </a:r>
              <a:r>
                <a:rPr kumimoji="0" lang="fr-CA" sz="1600" b="0" i="0" u="none" strike="noStrike" kern="0" cap="none" spc="0" normalizeH="0" baseline="0" noProof="0" dirty="0" smtClean="0">
                  <a:ln>
                    <a:noFill/>
                  </a:ln>
                  <a:solidFill>
                    <a:srgbClr val="3399FF"/>
                  </a:solidFill>
                  <a:effectLst/>
                  <a:uLnTx/>
                  <a:uFillTx/>
                  <a:ea typeface="굴림" charset="-127"/>
                  <a:cs typeface="Calibri"/>
                </a:rPr>
                <a:t> </a:t>
              </a:r>
              <a:r>
                <a:rPr kumimoji="0" lang="fr-CA" sz="1600" b="0" i="0" u="none" strike="noStrike" kern="0" cap="none" spc="0" normalizeH="0" baseline="0" noProof="0" dirty="0">
                  <a:ln>
                    <a:noFill/>
                  </a:ln>
                  <a:solidFill>
                    <a:srgbClr val="3399FF"/>
                  </a:solidFill>
                  <a:effectLst/>
                  <a:uLnTx/>
                  <a:uFillTx/>
                  <a:ea typeface="굴림" charset="-127"/>
                  <a:cs typeface="Calibri"/>
                </a:rPr>
                <a:t>distance réelle entre deux ville</a:t>
              </a:r>
            </a:p>
          </p:txBody>
        </p:sp>
      </p:grpSp>
      <p:sp>
        <p:nvSpPr>
          <p:cNvPr id="125" name="Espace réservé de la date 124"/>
          <p:cNvSpPr>
            <a:spLocks noGrp="1"/>
          </p:cNvSpPr>
          <p:nvPr>
            <p:ph type="dt" sz="half" idx="10"/>
          </p:nvPr>
        </p:nvSpPr>
        <p:spPr/>
        <p:txBody>
          <a:bodyPr/>
          <a:lstStyle/>
          <a:p>
            <a:r>
              <a:rPr lang="fr-CA" smtClean="0"/>
              <a:t>IFT615</a:t>
            </a:r>
            <a:endParaRPr lang="fr-CA"/>
          </a:p>
        </p:txBody>
      </p:sp>
      <p:sp>
        <p:nvSpPr>
          <p:cNvPr id="126" name="Espace réservé du numéro de diapositive 125"/>
          <p:cNvSpPr>
            <a:spLocks noGrp="1"/>
          </p:cNvSpPr>
          <p:nvPr>
            <p:ph type="sldNum" sz="quarter" idx="12"/>
          </p:nvPr>
        </p:nvSpPr>
        <p:spPr/>
        <p:txBody>
          <a:bodyPr/>
          <a:lstStyle/>
          <a:p>
            <a:fld id="{6955B7EA-E0F1-9E45-AF6A-7A9BD82D9F1F}" type="slidenum">
              <a:rPr lang="fr-CA" smtClean="0">
                <a:latin typeface="Calibri"/>
                <a:cs typeface="Calibri"/>
              </a:rPr>
              <a:pPr/>
              <a:t>20</a:t>
            </a:fld>
            <a:endParaRPr lang="fr-CA">
              <a:latin typeface="Calibri"/>
              <a:cs typeface="Calibri"/>
            </a:endParaRPr>
          </a:p>
        </p:txBody>
      </p:sp>
      <p:sp>
        <p:nvSpPr>
          <p:cNvPr id="127" name="Espace réservé du pied de page 126"/>
          <p:cNvSpPr>
            <a:spLocks noGrp="1"/>
          </p:cNvSpPr>
          <p:nvPr>
            <p:ph type="ftr" sz="quarter" idx="11"/>
          </p:nvPr>
        </p:nvSpPr>
        <p:spPr/>
        <p:txBody>
          <a:bodyPr/>
          <a:lstStyle/>
          <a:p>
            <a:r>
              <a:rPr lang="de-DE" dirty="0" smtClean="0"/>
              <a:t>Froduald Kabanza</a:t>
            </a:r>
            <a:endParaRPr lang="fr-CA" dirty="0"/>
          </a:p>
        </p:txBody>
      </p:sp>
      <p:sp>
        <p:nvSpPr>
          <p:cNvPr id="3" name="Titre 2"/>
          <p:cNvSpPr>
            <a:spLocks noGrp="1"/>
          </p:cNvSpPr>
          <p:nvPr>
            <p:ph type="title"/>
          </p:nvPr>
        </p:nvSpPr>
        <p:spPr/>
        <p:txBody>
          <a:bodyPr/>
          <a:lstStyle/>
          <a:p>
            <a:r>
              <a:rPr lang="fr-CA" dirty="0"/>
              <a:t>Exemple A* avec recherche </a:t>
            </a:r>
            <a:r>
              <a:rPr lang="fr-CA" dirty="0" smtClean="0"/>
              <a:t/>
            </a:r>
            <a:br>
              <a:rPr lang="fr-CA" dirty="0" smtClean="0"/>
            </a:br>
            <a:r>
              <a:rPr lang="fr-CA" dirty="0" smtClean="0"/>
              <a:t>dans </a:t>
            </a:r>
            <a:r>
              <a:rPr lang="fr-CA" dirty="0"/>
              <a:t>une ville</a:t>
            </a:r>
            <a:endParaRPr lang="en-CA"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Rectangle 4"/>
          <p:cNvSpPr>
            <a:spLocks noChangeArrowheads="1"/>
          </p:cNvSpPr>
          <p:nvPr/>
        </p:nvSpPr>
        <p:spPr bwMode="auto">
          <a:xfrm>
            <a:off x="685800" y="1676400"/>
            <a:ext cx="7772400" cy="4343400"/>
          </a:xfrm>
          <a:prstGeom prst="rect">
            <a:avLst/>
          </a:prstGeom>
          <a:noFill/>
          <a:ln w="9525">
            <a:noFill/>
            <a:miter lim="800000"/>
            <a:headEnd/>
            <a:tailEnd/>
          </a:ln>
        </p:spPr>
        <p:txBody>
          <a:bodyPr>
            <a:prstTxWarp prst="textNoShape">
              <a:avLst/>
            </a:prstTxWarp>
          </a:bodyPr>
          <a:lstStyle/>
          <a:p>
            <a:pPr marL="342900" indent="-342900" eaLnBrk="1" latinLnBrk="1" hangingPunct="1">
              <a:spcBef>
                <a:spcPct val="20000"/>
              </a:spcBef>
            </a:pPr>
            <a:r>
              <a:rPr lang="en-US" altLang="ko-KR" sz="2800">
                <a:latin typeface="Times New Roman" charset="0"/>
                <a:ea typeface="굴림" charset="-127"/>
                <a:cs typeface="굴림" charset="-127"/>
                <a:sym typeface="Symbol" charset="2"/>
              </a:rPr>
              <a:t> </a:t>
            </a:r>
          </a:p>
        </p:txBody>
      </p:sp>
      <p:grpSp>
        <p:nvGrpSpPr>
          <p:cNvPr id="68" name="Group 55"/>
          <p:cNvGrpSpPr>
            <a:grpSpLocks/>
          </p:cNvGrpSpPr>
          <p:nvPr/>
        </p:nvGrpSpPr>
        <p:grpSpPr bwMode="auto">
          <a:xfrm>
            <a:off x="5477340" y="174625"/>
            <a:ext cx="3619501" cy="3538538"/>
            <a:chOff x="224" y="1632"/>
            <a:chExt cx="2280" cy="2229"/>
          </a:xfrm>
        </p:grpSpPr>
        <p:sp>
          <p:nvSpPr>
            <p:cNvPr id="69" name="Oval 5"/>
            <p:cNvSpPr>
              <a:spLocks noChangeArrowheads="1"/>
            </p:cNvSpPr>
            <p:nvPr/>
          </p:nvSpPr>
          <p:spPr bwMode="auto">
            <a:xfrm>
              <a:off x="1008" y="1968"/>
              <a:ext cx="288" cy="192"/>
            </a:xfrm>
            <a:prstGeom prst="ellipse">
              <a:avLst/>
            </a:prstGeom>
            <a:noFill/>
            <a:ln w="9525">
              <a:solidFill>
                <a:srgbClr val="000000"/>
              </a:solidFill>
              <a:round/>
              <a:headEnd/>
              <a:tailEnd/>
            </a:ln>
          </p:spPr>
          <p:txBody>
            <a:bodyPr wrap="none" anchor="ct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a:ln>
                  <a:noFill/>
                </a:ln>
                <a:solidFill>
                  <a:sysClr val="windowText" lastClr="000000"/>
                </a:solidFill>
                <a:effectLst/>
                <a:uLnTx/>
                <a:uFillTx/>
              </a:endParaRPr>
            </a:p>
          </p:txBody>
        </p:sp>
        <p:sp>
          <p:nvSpPr>
            <p:cNvPr id="70" name="Text Box 6"/>
            <p:cNvSpPr txBox="1">
              <a:spLocks noChangeArrowheads="1"/>
            </p:cNvSpPr>
            <p:nvPr/>
          </p:nvSpPr>
          <p:spPr bwMode="auto">
            <a:xfrm>
              <a:off x="1026" y="1944"/>
              <a:ext cx="252" cy="233"/>
            </a:xfrm>
            <a:prstGeom prst="rect">
              <a:avLst/>
            </a:prstGeom>
            <a:noFill/>
            <a:ln w="9525">
              <a:noFill/>
              <a:miter lim="800000"/>
              <a:headEnd/>
              <a:tailEnd/>
            </a:ln>
          </p:spPr>
          <p:txBody>
            <a:bodyPr wrap="none">
              <a:prstTxWarp prst="textNoShape">
                <a:avLst/>
              </a:prstTxWarp>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fr-CA" i="1" kern="0" dirty="0">
                  <a:solidFill>
                    <a:sysClr val="windowText" lastClr="000000"/>
                  </a:solidFill>
                  <a:ea typeface="굴림" charset="-127"/>
                  <a:cs typeface="굴림" charset="-127"/>
                </a:rPr>
                <a:t>n</a:t>
              </a:r>
              <a:r>
                <a:rPr kumimoji="0" lang="fr-CA" sz="1800" b="0" i="0" u="none" strike="noStrike" kern="0" cap="none" spc="0" normalizeH="0" baseline="-25000" noProof="0" dirty="0" smtClean="0">
                  <a:ln>
                    <a:noFill/>
                  </a:ln>
                  <a:solidFill>
                    <a:sysClr val="windowText" lastClr="000000"/>
                  </a:solidFill>
                  <a:effectLst/>
                  <a:uLnTx/>
                  <a:uFillTx/>
                  <a:ea typeface="굴림" charset="-127"/>
                  <a:cs typeface="굴림" charset="-127"/>
                </a:rPr>
                <a:t>0</a:t>
              </a:r>
              <a:endParaRPr kumimoji="0" lang="fr-CA" sz="1800" b="0" i="0" u="none" strike="noStrike" kern="0" cap="none" spc="0" normalizeH="0" baseline="-25000" noProof="0" dirty="0">
                <a:ln>
                  <a:noFill/>
                </a:ln>
                <a:solidFill>
                  <a:sysClr val="windowText" lastClr="000000"/>
                </a:solidFill>
                <a:effectLst/>
                <a:uLnTx/>
                <a:uFillTx/>
                <a:ea typeface="굴림" charset="-127"/>
                <a:cs typeface="굴림" charset="-127"/>
              </a:endParaRPr>
            </a:p>
          </p:txBody>
        </p:sp>
        <p:sp>
          <p:nvSpPr>
            <p:cNvPr id="71" name="Oval 7"/>
            <p:cNvSpPr>
              <a:spLocks noChangeArrowheads="1"/>
            </p:cNvSpPr>
            <p:nvPr/>
          </p:nvSpPr>
          <p:spPr bwMode="auto">
            <a:xfrm>
              <a:off x="418" y="2520"/>
              <a:ext cx="288" cy="192"/>
            </a:xfrm>
            <a:prstGeom prst="ellipse">
              <a:avLst/>
            </a:prstGeom>
            <a:noFill/>
            <a:ln w="9525">
              <a:solidFill>
                <a:srgbClr val="000000"/>
              </a:solidFill>
              <a:round/>
              <a:headEnd/>
              <a:tailEnd/>
            </a:ln>
          </p:spPr>
          <p:txBody>
            <a:bodyPr wrap="none" anchor="ct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a:ln>
                  <a:noFill/>
                </a:ln>
                <a:solidFill>
                  <a:sysClr val="windowText" lastClr="000000"/>
                </a:solidFill>
                <a:effectLst/>
                <a:uLnTx/>
                <a:uFillTx/>
              </a:endParaRPr>
            </a:p>
          </p:txBody>
        </p:sp>
        <p:sp>
          <p:nvSpPr>
            <p:cNvPr id="72" name="Text Box 8"/>
            <p:cNvSpPr txBox="1">
              <a:spLocks noChangeArrowheads="1"/>
            </p:cNvSpPr>
            <p:nvPr/>
          </p:nvSpPr>
          <p:spPr bwMode="auto">
            <a:xfrm>
              <a:off x="435" y="2496"/>
              <a:ext cx="252" cy="233"/>
            </a:xfrm>
            <a:prstGeom prst="rect">
              <a:avLst/>
            </a:prstGeom>
            <a:noFill/>
            <a:ln w="9525">
              <a:noFill/>
              <a:miter lim="800000"/>
              <a:headEnd/>
              <a:tailEnd/>
            </a:ln>
          </p:spPr>
          <p:txBody>
            <a:bodyPr wrap="none">
              <a:prstTxWarp prst="textNoShape">
                <a:avLst/>
              </a:prstTxWarp>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fr-CA" sz="1800" b="0" i="1" u="none" strike="noStrike" kern="0" cap="none" spc="0" normalizeH="0" baseline="0" noProof="0" dirty="0" smtClean="0">
                  <a:ln>
                    <a:noFill/>
                  </a:ln>
                  <a:solidFill>
                    <a:sysClr val="windowText" lastClr="000000"/>
                  </a:solidFill>
                  <a:effectLst/>
                  <a:uLnTx/>
                  <a:uFillTx/>
                  <a:ea typeface="굴림" charset="-127"/>
                  <a:cs typeface="굴림" charset="-127"/>
                </a:rPr>
                <a:t>n</a:t>
              </a:r>
              <a:r>
                <a:rPr kumimoji="0" lang="fr-CA" sz="1800" b="0" i="0" u="none" strike="noStrike" kern="0" cap="none" spc="0" normalizeH="0" baseline="-25000" noProof="0" dirty="0" smtClean="0">
                  <a:ln>
                    <a:noFill/>
                  </a:ln>
                  <a:solidFill>
                    <a:sysClr val="windowText" lastClr="000000"/>
                  </a:solidFill>
                  <a:effectLst/>
                  <a:uLnTx/>
                  <a:uFillTx/>
                  <a:ea typeface="굴림" charset="-127"/>
                  <a:cs typeface="굴림" charset="-127"/>
                </a:rPr>
                <a:t>3</a:t>
              </a:r>
              <a:endParaRPr kumimoji="0" lang="fr-CA" sz="1800" b="0" i="0" u="none" strike="noStrike" kern="0" cap="none" spc="0" normalizeH="0" baseline="-25000" noProof="0" dirty="0">
                <a:ln>
                  <a:noFill/>
                </a:ln>
                <a:solidFill>
                  <a:sysClr val="windowText" lastClr="000000"/>
                </a:solidFill>
                <a:effectLst/>
                <a:uLnTx/>
                <a:uFillTx/>
                <a:ea typeface="굴림" charset="-127"/>
                <a:cs typeface="굴림" charset="-127"/>
              </a:endParaRPr>
            </a:p>
          </p:txBody>
        </p:sp>
        <p:sp>
          <p:nvSpPr>
            <p:cNvPr id="73" name="Oval 9"/>
            <p:cNvSpPr>
              <a:spLocks noChangeArrowheads="1"/>
            </p:cNvSpPr>
            <p:nvPr/>
          </p:nvSpPr>
          <p:spPr bwMode="auto">
            <a:xfrm>
              <a:off x="1042" y="2520"/>
              <a:ext cx="288" cy="192"/>
            </a:xfrm>
            <a:prstGeom prst="ellipse">
              <a:avLst/>
            </a:prstGeom>
            <a:noFill/>
            <a:ln w="9525">
              <a:solidFill>
                <a:srgbClr val="000000"/>
              </a:solidFill>
              <a:round/>
              <a:headEnd/>
              <a:tailEnd/>
            </a:ln>
          </p:spPr>
          <p:txBody>
            <a:bodyPr wrap="none" anchor="ct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a:ln>
                  <a:noFill/>
                </a:ln>
                <a:solidFill>
                  <a:sysClr val="windowText" lastClr="000000"/>
                </a:solidFill>
                <a:effectLst/>
                <a:uLnTx/>
                <a:uFillTx/>
              </a:endParaRPr>
            </a:p>
          </p:txBody>
        </p:sp>
        <p:sp>
          <p:nvSpPr>
            <p:cNvPr id="74" name="Text Box 10"/>
            <p:cNvSpPr txBox="1">
              <a:spLocks noChangeArrowheads="1"/>
            </p:cNvSpPr>
            <p:nvPr/>
          </p:nvSpPr>
          <p:spPr bwMode="auto">
            <a:xfrm>
              <a:off x="1060" y="2496"/>
              <a:ext cx="252" cy="233"/>
            </a:xfrm>
            <a:prstGeom prst="rect">
              <a:avLst/>
            </a:prstGeom>
            <a:noFill/>
            <a:ln w="9525">
              <a:noFill/>
              <a:miter lim="800000"/>
              <a:headEnd/>
              <a:tailEnd/>
            </a:ln>
          </p:spPr>
          <p:txBody>
            <a:bodyPr wrap="none">
              <a:prstTxWarp prst="textNoShape">
                <a:avLst/>
              </a:prstTxWarp>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fr-CA" sz="1800" b="0" i="1" u="none" strike="noStrike" kern="0" cap="none" spc="0" normalizeH="0" baseline="0" noProof="0" dirty="0" smtClean="0">
                  <a:ln>
                    <a:noFill/>
                  </a:ln>
                  <a:solidFill>
                    <a:sysClr val="windowText" lastClr="000000"/>
                  </a:solidFill>
                  <a:effectLst/>
                  <a:uLnTx/>
                  <a:uFillTx/>
                  <a:ea typeface="굴림" charset="-127"/>
                  <a:cs typeface="굴림" charset="-127"/>
                </a:rPr>
                <a:t>n</a:t>
              </a:r>
              <a:r>
                <a:rPr kumimoji="0" lang="fr-CA" sz="1800" b="0" i="0" u="none" strike="noStrike" kern="0" cap="none" spc="0" normalizeH="0" baseline="-25000" noProof="0" dirty="0" smtClean="0">
                  <a:ln>
                    <a:noFill/>
                  </a:ln>
                  <a:solidFill>
                    <a:sysClr val="windowText" lastClr="000000"/>
                  </a:solidFill>
                  <a:effectLst/>
                  <a:uLnTx/>
                  <a:uFillTx/>
                  <a:ea typeface="굴림" charset="-127"/>
                  <a:cs typeface="굴림" charset="-127"/>
                </a:rPr>
                <a:t>2</a:t>
              </a:r>
              <a:endParaRPr kumimoji="0" lang="fr-CA" sz="1800" b="0" i="0" u="none" strike="noStrike" kern="0" cap="none" spc="0" normalizeH="0" baseline="-25000" noProof="0" dirty="0">
                <a:ln>
                  <a:noFill/>
                </a:ln>
                <a:solidFill>
                  <a:sysClr val="windowText" lastClr="000000"/>
                </a:solidFill>
                <a:effectLst/>
                <a:uLnTx/>
                <a:uFillTx/>
                <a:ea typeface="굴림" charset="-127"/>
                <a:cs typeface="굴림" charset="-127"/>
              </a:endParaRPr>
            </a:p>
          </p:txBody>
        </p:sp>
        <p:sp>
          <p:nvSpPr>
            <p:cNvPr id="75" name="Oval 11"/>
            <p:cNvSpPr>
              <a:spLocks noChangeArrowheads="1"/>
            </p:cNvSpPr>
            <p:nvPr/>
          </p:nvSpPr>
          <p:spPr bwMode="auto">
            <a:xfrm>
              <a:off x="1824" y="2544"/>
              <a:ext cx="288" cy="192"/>
            </a:xfrm>
            <a:prstGeom prst="ellipse">
              <a:avLst/>
            </a:prstGeom>
            <a:noFill/>
            <a:ln w="9525">
              <a:solidFill>
                <a:srgbClr val="000000"/>
              </a:solidFill>
              <a:round/>
              <a:headEnd/>
              <a:tailEnd/>
            </a:ln>
          </p:spPr>
          <p:txBody>
            <a:bodyPr wrap="none" anchor="ct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a:ln>
                  <a:noFill/>
                </a:ln>
                <a:solidFill>
                  <a:sysClr val="windowText" lastClr="000000"/>
                </a:solidFill>
                <a:effectLst/>
                <a:uLnTx/>
                <a:uFillTx/>
              </a:endParaRPr>
            </a:p>
          </p:txBody>
        </p:sp>
        <p:sp>
          <p:nvSpPr>
            <p:cNvPr id="76" name="Text Box 12"/>
            <p:cNvSpPr txBox="1">
              <a:spLocks noChangeArrowheads="1"/>
            </p:cNvSpPr>
            <p:nvPr/>
          </p:nvSpPr>
          <p:spPr bwMode="auto">
            <a:xfrm>
              <a:off x="1826" y="2496"/>
              <a:ext cx="252" cy="233"/>
            </a:xfrm>
            <a:prstGeom prst="rect">
              <a:avLst/>
            </a:prstGeom>
            <a:noFill/>
            <a:ln w="9525">
              <a:noFill/>
              <a:miter lim="800000"/>
              <a:headEnd/>
              <a:tailEnd/>
            </a:ln>
          </p:spPr>
          <p:txBody>
            <a:bodyPr wrap="none">
              <a:prstTxWarp prst="textNoShape">
                <a:avLst/>
              </a:prstTxWarp>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fr-CA" i="1" kern="0" noProof="0" dirty="0">
                  <a:solidFill>
                    <a:sysClr val="windowText" lastClr="000000"/>
                  </a:solidFill>
                  <a:ea typeface="굴림" charset="-127"/>
                  <a:cs typeface="굴림" charset="-127"/>
                </a:rPr>
                <a:t>n</a:t>
              </a:r>
              <a:r>
                <a:rPr kumimoji="0" lang="fr-CA" sz="1800" b="0" i="0" u="none" strike="noStrike" kern="0" cap="none" spc="0" normalizeH="0" baseline="-25000" noProof="0" dirty="0" smtClean="0">
                  <a:ln>
                    <a:noFill/>
                  </a:ln>
                  <a:solidFill>
                    <a:sysClr val="windowText" lastClr="000000"/>
                  </a:solidFill>
                  <a:effectLst/>
                  <a:uLnTx/>
                  <a:uFillTx/>
                  <a:ea typeface="굴림" charset="-127"/>
                  <a:cs typeface="굴림" charset="-127"/>
                </a:rPr>
                <a:t>1</a:t>
              </a:r>
              <a:endParaRPr kumimoji="0" lang="fr-CA" sz="1800" b="0" i="0" u="none" strike="noStrike" kern="0" cap="none" spc="0" normalizeH="0" baseline="-25000" noProof="0" dirty="0">
                <a:ln>
                  <a:noFill/>
                </a:ln>
                <a:solidFill>
                  <a:sysClr val="windowText" lastClr="000000"/>
                </a:solidFill>
                <a:effectLst/>
                <a:uLnTx/>
                <a:uFillTx/>
                <a:ea typeface="굴림" charset="-127"/>
                <a:cs typeface="굴림" charset="-127"/>
              </a:endParaRPr>
            </a:p>
          </p:txBody>
        </p:sp>
        <p:sp>
          <p:nvSpPr>
            <p:cNvPr id="77" name="Oval 13"/>
            <p:cNvSpPr>
              <a:spLocks noChangeArrowheads="1"/>
            </p:cNvSpPr>
            <p:nvPr/>
          </p:nvSpPr>
          <p:spPr bwMode="auto">
            <a:xfrm>
              <a:off x="1008" y="3024"/>
              <a:ext cx="288" cy="192"/>
            </a:xfrm>
            <a:prstGeom prst="ellipse">
              <a:avLst/>
            </a:prstGeom>
            <a:noFill/>
            <a:ln w="9525">
              <a:solidFill>
                <a:srgbClr val="000000"/>
              </a:solidFill>
              <a:round/>
              <a:headEnd/>
              <a:tailEnd/>
            </a:ln>
          </p:spPr>
          <p:txBody>
            <a:bodyPr wrap="none" anchor="ct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a:ln>
                  <a:noFill/>
                </a:ln>
                <a:solidFill>
                  <a:sysClr val="windowText" lastClr="000000"/>
                </a:solidFill>
                <a:effectLst/>
                <a:uLnTx/>
                <a:uFillTx/>
              </a:endParaRPr>
            </a:p>
          </p:txBody>
        </p:sp>
        <p:sp>
          <p:nvSpPr>
            <p:cNvPr id="78" name="Text Box 14"/>
            <p:cNvSpPr txBox="1">
              <a:spLocks noChangeArrowheads="1"/>
            </p:cNvSpPr>
            <p:nvPr/>
          </p:nvSpPr>
          <p:spPr bwMode="auto">
            <a:xfrm>
              <a:off x="1025" y="3000"/>
              <a:ext cx="252" cy="233"/>
            </a:xfrm>
            <a:prstGeom prst="rect">
              <a:avLst/>
            </a:prstGeom>
            <a:noFill/>
            <a:ln w="9525">
              <a:noFill/>
              <a:miter lim="800000"/>
              <a:headEnd/>
              <a:tailEnd/>
            </a:ln>
          </p:spPr>
          <p:txBody>
            <a:bodyPr wrap="none">
              <a:prstTxWarp prst="textNoShape">
                <a:avLst/>
              </a:prstTxWarp>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fr-CA" i="1" kern="0" dirty="0">
                  <a:solidFill>
                    <a:sysClr val="windowText" lastClr="000000"/>
                  </a:solidFill>
                  <a:ea typeface="굴림" charset="-127"/>
                  <a:cs typeface="굴림" charset="-127"/>
                </a:rPr>
                <a:t>n</a:t>
              </a:r>
              <a:r>
                <a:rPr kumimoji="0" lang="fr-CA" sz="1800" b="0" i="0" u="none" strike="noStrike" kern="0" cap="none" spc="0" normalizeH="0" baseline="-25000" noProof="0" dirty="0" smtClean="0">
                  <a:ln>
                    <a:noFill/>
                  </a:ln>
                  <a:solidFill>
                    <a:sysClr val="windowText" lastClr="000000"/>
                  </a:solidFill>
                  <a:effectLst/>
                  <a:uLnTx/>
                  <a:uFillTx/>
                  <a:ea typeface="굴림" charset="-127"/>
                  <a:cs typeface="굴림" charset="-127"/>
                </a:rPr>
                <a:t>4</a:t>
              </a:r>
              <a:endParaRPr kumimoji="0" lang="fr-CA" sz="1800" b="0" i="0" u="none" strike="noStrike" kern="0" cap="none" spc="0" normalizeH="0" baseline="-25000" noProof="0" dirty="0">
                <a:ln>
                  <a:noFill/>
                </a:ln>
                <a:solidFill>
                  <a:sysClr val="windowText" lastClr="000000"/>
                </a:solidFill>
                <a:effectLst/>
                <a:uLnTx/>
                <a:uFillTx/>
                <a:ea typeface="굴림" charset="-127"/>
                <a:cs typeface="굴림" charset="-127"/>
              </a:endParaRPr>
            </a:p>
          </p:txBody>
        </p:sp>
        <p:sp>
          <p:nvSpPr>
            <p:cNvPr id="79" name="Oval 15"/>
            <p:cNvSpPr>
              <a:spLocks noChangeArrowheads="1"/>
            </p:cNvSpPr>
            <p:nvPr/>
          </p:nvSpPr>
          <p:spPr bwMode="auto">
            <a:xfrm>
              <a:off x="994" y="3624"/>
              <a:ext cx="288" cy="192"/>
            </a:xfrm>
            <a:prstGeom prst="ellipse">
              <a:avLst/>
            </a:prstGeom>
            <a:noFill/>
            <a:ln w="9525">
              <a:solidFill>
                <a:srgbClr val="000000"/>
              </a:solidFill>
              <a:round/>
              <a:headEnd/>
              <a:tailEnd/>
            </a:ln>
          </p:spPr>
          <p:txBody>
            <a:bodyPr wrap="none" anchor="ct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a:ln>
                  <a:noFill/>
                </a:ln>
                <a:solidFill>
                  <a:sysClr val="windowText" lastClr="000000"/>
                </a:solidFill>
                <a:effectLst/>
                <a:uLnTx/>
                <a:uFillTx/>
              </a:endParaRPr>
            </a:p>
          </p:txBody>
        </p:sp>
        <p:sp>
          <p:nvSpPr>
            <p:cNvPr id="80" name="Text Box 16"/>
            <p:cNvSpPr txBox="1">
              <a:spLocks noChangeArrowheads="1"/>
            </p:cNvSpPr>
            <p:nvPr/>
          </p:nvSpPr>
          <p:spPr bwMode="auto">
            <a:xfrm>
              <a:off x="1011" y="3600"/>
              <a:ext cx="252" cy="233"/>
            </a:xfrm>
            <a:prstGeom prst="rect">
              <a:avLst/>
            </a:prstGeom>
            <a:noFill/>
            <a:ln w="9525">
              <a:noFill/>
              <a:miter lim="800000"/>
              <a:headEnd/>
              <a:tailEnd/>
            </a:ln>
          </p:spPr>
          <p:txBody>
            <a:bodyPr wrap="none">
              <a:prstTxWarp prst="textNoShape">
                <a:avLst/>
              </a:prstTxWarp>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fr-CA" i="1" kern="0" dirty="0">
                  <a:solidFill>
                    <a:sysClr val="windowText" lastClr="000000"/>
                  </a:solidFill>
                  <a:ea typeface="굴림" charset="-127"/>
                  <a:cs typeface="굴림" charset="-127"/>
                </a:rPr>
                <a:t>n</a:t>
              </a:r>
              <a:r>
                <a:rPr kumimoji="0" lang="fr-CA" sz="1800" b="0" i="0" u="none" strike="noStrike" kern="0" cap="none" spc="0" normalizeH="0" baseline="-25000" noProof="0" dirty="0" smtClean="0">
                  <a:ln>
                    <a:noFill/>
                  </a:ln>
                  <a:solidFill>
                    <a:sysClr val="windowText" lastClr="000000"/>
                  </a:solidFill>
                  <a:effectLst/>
                  <a:uLnTx/>
                  <a:uFillTx/>
                  <a:ea typeface="굴림" charset="-127"/>
                  <a:cs typeface="굴림" charset="-127"/>
                </a:rPr>
                <a:t>6</a:t>
              </a:r>
              <a:endParaRPr kumimoji="0" lang="fr-CA" sz="1800" b="0" i="0" u="none" strike="noStrike" kern="0" cap="none" spc="0" normalizeH="0" baseline="-25000" noProof="0" dirty="0">
                <a:ln>
                  <a:noFill/>
                </a:ln>
                <a:solidFill>
                  <a:sysClr val="windowText" lastClr="000000"/>
                </a:solidFill>
                <a:effectLst/>
                <a:uLnTx/>
                <a:uFillTx/>
                <a:ea typeface="굴림" charset="-127"/>
                <a:cs typeface="굴림" charset="-127"/>
              </a:endParaRPr>
            </a:p>
          </p:txBody>
        </p:sp>
        <p:sp>
          <p:nvSpPr>
            <p:cNvPr id="81" name="Oval 17"/>
            <p:cNvSpPr>
              <a:spLocks noChangeArrowheads="1"/>
            </p:cNvSpPr>
            <p:nvPr/>
          </p:nvSpPr>
          <p:spPr bwMode="auto">
            <a:xfrm>
              <a:off x="1810" y="3048"/>
              <a:ext cx="288" cy="192"/>
            </a:xfrm>
            <a:prstGeom prst="ellipse">
              <a:avLst/>
            </a:prstGeom>
            <a:noFill/>
            <a:ln w="9525">
              <a:solidFill>
                <a:srgbClr val="000000"/>
              </a:solidFill>
              <a:round/>
              <a:headEnd/>
              <a:tailEnd/>
            </a:ln>
          </p:spPr>
          <p:txBody>
            <a:bodyPr wrap="none" anchor="ct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a:ln>
                  <a:noFill/>
                </a:ln>
                <a:solidFill>
                  <a:sysClr val="windowText" lastClr="000000"/>
                </a:solidFill>
                <a:effectLst/>
                <a:uLnTx/>
                <a:uFillTx/>
              </a:endParaRPr>
            </a:p>
          </p:txBody>
        </p:sp>
        <p:sp>
          <p:nvSpPr>
            <p:cNvPr id="82" name="Text Box 18"/>
            <p:cNvSpPr txBox="1">
              <a:spLocks noChangeArrowheads="1"/>
            </p:cNvSpPr>
            <p:nvPr/>
          </p:nvSpPr>
          <p:spPr bwMode="auto">
            <a:xfrm>
              <a:off x="1827" y="3024"/>
              <a:ext cx="252" cy="233"/>
            </a:xfrm>
            <a:prstGeom prst="rect">
              <a:avLst/>
            </a:prstGeom>
            <a:noFill/>
            <a:ln w="9525">
              <a:noFill/>
              <a:miter lim="800000"/>
              <a:headEnd/>
              <a:tailEnd/>
            </a:ln>
          </p:spPr>
          <p:txBody>
            <a:bodyPr wrap="none">
              <a:prstTxWarp prst="textNoShape">
                <a:avLst/>
              </a:prstTxWarp>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fr-CA" i="1" kern="0" dirty="0">
                  <a:solidFill>
                    <a:sysClr val="windowText" lastClr="000000"/>
                  </a:solidFill>
                  <a:ea typeface="굴림" charset="-127"/>
                  <a:cs typeface="굴림" charset="-127"/>
                </a:rPr>
                <a:t>n</a:t>
              </a:r>
              <a:r>
                <a:rPr kumimoji="0" lang="fr-CA" sz="1800" b="0" i="0" u="none" strike="noStrike" kern="0" cap="none" spc="0" normalizeH="0" baseline="-25000" noProof="0" dirty="0" smtClean="0">
                  <a:ln>
                    <a:noFill/>
                  </a:ln>
                  <a:solidFill>
                    <a:sysClr val="windowText" lastClr="000000"/>
                  </a:solidFill>
                  <a:effectLst/>
                  <a:uLnTx/>
                  <a:uFillTx/>
                  <a:ea typeface="굴림" charset="-127"/>
                  <a:cs typeface="굴림" charset="-127"/>
                </a:rPr>
                <a:t>5</a:t>
              </a:r>
              <a:endParaRPr kumimoji="0" lang="fr-CA" sz="1800" b="0" i="0" u="none" strike="noStrike" kern="0" cap="none" spc="0" normalizeH="0" baseline="-25000" noProof="0" dirty="0">
                <a:ln>
                  <a:noFill/>
                </a:ln>
                <a:solidFill>
                  <a:sysClr val="windowText" lastClr="000000"/>
                </a:solidFill>
                <a:effectLst/>
                <a:uLnTx/>
                <a:uFillTx/>
                <a:ea typeface="굴림" charset="-127"/>
                <a:cs typeface="굴림" charset="-127"/>
              </a:endParaRPr>
            </a:p>
          </p:txBody>
        </p:sp>
        <p:sp>
          <p:nvSpPr>
            <p:cNvPr id="83" name="Line 19"/>
            <p:cNvSpPr>
              <a:spLocks noChangeShapeType="1"/>
            </p:cNvSpPr>
            <p:nvPr/>
          </p:nvSpPr>
          <p:spPr bwMode="auto">
            <a:xfrm>
              <a:off x="1152" y="2160"/>
              <a:ext cx="1" cy="336"/>
            </a:xfrm>
            <a:prstGeom prst="line">
              <a:avLst/>
            </a:prstGeom>
            <a:noFill/>
            <a:ln w="9525">
              <a:solidFill>
                <a:srgbClr val="000000"/>
              </a:solidFill>
              <a:round/>
              <a:headEnd/>
              <a:tailEnd type="triangle" w="med" len="med"/>
            </a:ln>
          </p:spPr>
          <p:txBody>
            <a:bodyPr wrap="none" anchor="ct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fr-CA" sz="1800" b="0" i="0" u="none" strike="noStrike" kern="0" cap="none" spc="0" normalizeH="0" baseline="0" noProof="0" smtClean="0">
                <a:ln>
                  <a:noFill/>
                </a:ln>
                <a:solidFill>
                  <a:sysClr val="windowText" lastClr="000000"/>
                </a:solidFill>
                <a:effectLst/>
                <a:uLnTx/>
                <a:uFillTx/>
              </a:endParaRPr>
            </a:p>
          </p:txBody>
        </p:sp>
        <p:sp>
          <p:nvSpPr>
            <p:cNvPr id="84" name="Line 20"/>
            <p:cNvSpPr>
              <a:spLocks noChangeShapeType="1"/>
            </p:cNvSpPr>
            <p:nvPr/>
          </p:nvSpPr>
          <p:spPr bwMode="auto">
            <a:xfrm>
              <a:off x="1296" y="2112"/>
              <a:ext cx="576" cy="432"/>
            </a:xfrm>
            <a:prstGeom prst="line">
              <a:avLst/>
            </a:prstGeom>
            <a:noFill/>
            <a:ln w="9525">
              <a:solidFill>
                <a:srgbClr val="000000"/>
              </a:solidFill>
              <a:round/>
              <a:headEnd/>
              <a:tailEnd type="triangle" w="med" len="med"/>
            </a:ln>
          </p:spPr>
          <p:txBody>
            <a:bodyPr wrap="none" anchor="ct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fr-CA" sz="1800" b="0" i="0" u="none" strike="noStrike" kern="0" cap="none" spc="0" normalizeH="0" baseline="0" noProof="0" smtClean="0">
                <a:ln>
                  <a:noFill/>
                </a:ln>
                <a:solidFill>
                  <a:sysClr val="windowText" lastClr="000000"/>
                </a:solidFill>
                <a:effectLst/>
                <a:uLnTx/>
                <a:uFillTx/>
              </a:endParaRPr>
            </a:p>
          </p:txBody>
        </p:sp>
        <p:sp>
          <p:nvSpPr>
            <p:cNvPr id="85" name="Line 21"/>
            <p:cNvSpPr>
              <a:spLocks noChangeShapeType="1"/>
            </p:cNvSpPr>
            <p:nvPr/>
          </p:nvSpPr>
          <p:spPr bwMode="auto">
            <a:xfrm flipH="1">
              <a:off x="624" y="2112"/>
              <a:ext cx="384" cy="384"/>
            </a:xfrm>
            <a:prstGeom prst="line">
              <a:avLst/>
            </a:prstGeom>
            <a:noFill/>
            <a:ln w="9525">
              <a:solidFill>
                <a:srgbClr val="000000"/>
              </a:solidFill>
              <a:round/>
              <a:headEnd/>
              <a:tailEnd type="triangle" w="med" len="med"/>
            </a:ln>
          </p:spPr>
          <p:txBody>
            <a:bodyPr wrap="none" anchor="ct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fr-CA" sz="1800" b="0" i="0" u="none" strike="noStrike" kern="0" cap="none" spc="0" normalizeH="0" baseline="0" noProof="0" smtClean="0">
                <a:ln>
                  <a:noFill/>
                </a:ln>
                <a:solidFill>
                  <a:sysClr val="windowText" lastClr="000000"/>
                </a:solidFill>
                <a:effectLst/>
                <a:uLnTx/>
                <a:uFillTx/>
              </a:endParaRPr>
            </a:p>
          </p:txBody>
        </p:sp>
        <p:sp>
          <p:nvSpPr>
            <p:cNvPr id="86" name="Line 22"/>
            <p:cNvSpPr>
              <a:spLocks noChangeShapeType="1"/>
            </p:cNvSpPr>
            <p:nvPr/>
          </p:nvSpPr>
          <p:spPr bwMode="auto">
            <a:xfrm>
              <a:off x="720" y="2640"/>
              <a:ext cx="288" cy="1"/>
            </a:xfrm>
            <a:prstGeom prst="line">
              <a:avLst/>
            </a:prstGeom>
            <a:noFill/>
            <a:ln w="9525">
              <a:solidFill>
                <a:srgbClr val="000000"/>
              </a:solidFill>
              <a:round/>
              <a:headEnd/>
              <a:tailEnd type="triangle" w="med" len="med"/>
            </a:ln>
          </p:spPr>
          <p:txBody>
            <a:bodyPr wrap="none" anchor="ct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fr-CA" sz="1800" b="0" i="0" u="none" strike="noStrike" kern="0" cap="none" spc="0" normalizeH="0" baseline="0" noProof="0" smtClean="0">
                <a:ln>
                  <a:noFill/>
                </a:ln>
                <a:solidFill>
                  <a:sysClr val="windowText" lastClr="000000"/>
                </a:solidFill>
                <a:effectLst/>
                <a:uLnTx/>
                <a:uFillTx/>
              </a:endParaRPr>
            </a:p>
          </p:txBody>
        </p:sp>
        <p:sp>
          <p:nvSpPr>
            <p:cNvPr id="87" name="Line 23"/>
            <p:cNvSpPr>
              <a:spLocks noChangeShapeType="1"/>
            </p:cNvSpPr>
            <p:nvPr/>
          </p:nvSpPr>
          <p:spPr bwMode="auto">
            <a:xfrm>
              <a:off x="576" y="2736"/>
              <a:ext cx="432" cy="336"/>
            </a:xfrm>
            <a:prstGeom prst="line">
              <a:avLst/>
            </a:prstGeom>
            <a:noFill/>
            <a:ln w="9525">
              <a:solidFill>
                <a:srgbClr val="000000"/>
              </a:solidFill>
              <a:round/>
              <a:headEnd/>
              <a:tailEnd type="triangle" w="med" len="med"/>
            </a:ln>
          </p:spPr>
          <p:txBody>
            <a:bodyPr wrap="none" anchor="ct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fr-CA" sz="1800" b="0" i="0" u="none" strike="noStrike" kern="0" cap="none" spc="0" normalizeH="0" baseline="0" noProof="0" smtClean="0">
                <a:ln>
                  <a:noFill/>
                </a:ln>
                <a:solidFill>
                  <a:sysClr val="windowText" lastClr="000000"/>
                </a:solidFill>
                <a:effectLst/>
                <a:uLnTx/>
                <a:uFillTx/>
              </a:endParaRPr>
            </a:p>
          </p:txBody>
        </p:sp>
        <p:sp>
          <p:nvSpPr>
            <p:cNvPr id="88" name="Line 24"/>
            <p:cNvSpPr>
              <a:spLocks noChangeShapeType="1"/>
            </p:cNvSpPr>
            <p:nvPr/>
          </p:nvSpPr>
          <p:spPr bwMode="auto">
            <a:xfrm>
              <a:off x="1152" y="2736"/>
              <a:ext cx="1" cy="240"/>
            </a:xfrm>
            <a:prstGeom prst="line">
              <a:avLst/>
            </a:prstGeom>
            <a:noFill/>
            <a:ln w="9525">
              <a:solidFill>
                <a:srgbClr val="000000"/>
              </a:solidFill>
              <a:round/>
              <a:headEnd/>
              <a:tailEnd type="triangle" w="med" len="med"/>
            </a:ln>
          </p:spPr>
          <p:txBody>
            <a:bodyPr wrap="none" anchor="ct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fr-CA" sz="1800" b="0" i="0" u="none" strike="noStrike" kern="0" cap="none" spc="0" normalizeH="0" baseline="0" noProof="0" smtClean="0">
                <a:ln>
                  <a:noFill/>
                </a:ln>
                <a:solidFill>
                  <a:sysClr val="windowText" lastClr="000000"/>
                </a:solidFill>
                <a:effectLst/>
                <a:uLnTx/>
                <a:uFillTx/>
              </a:endParaRPr>
            </a:p>
          </p:txBody>
        </p:sp>
        <p:sp>
          <p:nvSpPr>
            <p:cNvPr id="89" name="Line 25"/>
            <p:cNvSpPr>
              <a:spLocks noChangeShapeType="1"/>
            </p:cNvSpPr>
            <p:nvPr/>
          </p:nvSpPr>
          <p:spPr bwMode="auto">
            <a:xfrm>
              <a:off x="1152" y="3216"/>
              <a:ext cx="1" cy="384"/>
            </a:xfrm>
            <a:prstGeom prst="line">
              <a:avLst/>
            </a:prstGeom>
            <a:noFill/>
            <a:ln w="9525">
              <a:solidFill>
                <a:srgbClr val="000000"/>
              </a:solidFill>
              <a:round/>
              <a:headEnd/>
              <a:tailEnd type="triangle" w="med" len="med"/>
            </a:ln>
          </p:spPr>
          <p:txBody>
            <a:bodyPr wrap="none" anchor="ct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fr-CA" sz="1800" b="0" i="0" u="none" strike="noStrike" kern="0" cap="none" spc="0" normalizeH="0" baseline="0" noProof="0" smtClean="0">
                <a:ln>
                  <a:noFill/>
                </a:ln>
                <a:solidFill>
                  <a:sysClr val="windowText" lastClr="000000"/>
                </a:solidFill>
                <a:effectLst/>
                <a:uLnTx/>
                <a:uFillTx/>
              </a:endParaRPr>
            </a:p>
          </p:txBody>
        </p:sp>
        <p:sp>
          <p:nvSpPr>
            <p:cNvPr id="90" name="Line 26"/>
            <p:cNvSpPr>
              <a:spLocks noChangeShapeType="1"/>
            </p:cNvSpPr>
            <p:nvPr/>
          </p:nvSpPr>
          <p:spPr bwMode="auto">
            <a:xfrm>
              <a:off x="1968" y="2736"/>
              <a:ext cx="1" cy="288"/>
            </a:xfrm>
            <a:prstGeom prst="line">
              <a:avLst/>
            </a:prstGeom>
            <a:noFill/>
            <a:ln w="9525">
              <a:solidFill>
                <a:srgbClr val="000000"/>
              </a:solidFill>
              <a:round/>
              <a:headEnd/>
              <a:tailEnd type="triangle" w="med" len="med"/>
            </a:ln>
          </p:spPr>
          <p:txBody>
            <a:bodyPr wrap="none" anchor="ct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fr-CA" sz="1800" b="0" i="0" u="none" strike="noStrike" kern="0" cap="none" spc="0" normalizeH="0" baseline="0" noProof="0" smtClean="0">
                <a:ln>
                  <a:noFill/>
                </a:ln>
                <a:solidFill>
                  <a:sysClr val="windowText" lastClr="000000"/>
                </a:solidFill>
                <a:effectLst/>
                <a:uLnTx/>
                <a:uFillTx/>
              </a:endParaRPr>
            </a:p>
          </p:txBody>
        </p:sp>
        <p:sp>
          <p:nvSpPr>
            <p:cNvPr id="91" name="Line 27"/>
            <p:cNvSpPr>
              <a:spLocks noChangeShapeType="1"/>
            </p:cNvSpPr>
            <p:nvPr/>
          </p:nvSpPr>
          <p:spPr bwMode="auto">
            <a:xfrm flipH="1">
              <a:off x="1296" y="3264"/>
              <a:ext cx="576" cy="384"/>
            </a:xfrm>
            <a:prstGeom prst="line">
              <a:avLst/>
            </a:prstGeom>
            <a:noFill/>
            <a:ln w="9525">
              <a:solidFill>
                <a:srgbClr val="000000"/>
              </a:solidFill>
              <a:round/>
              <a:headEnd/>
              <a:tailEnd type="triangle" w="med" len="med"/>
            </a:ln>
          </p:spPr>
          <p:txBody>
            <a:bodyPr wrap="none" anchor="ct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fr-CA" sz="1800" b="0" i="0" u="none" strike="noStrike" kern="0" cap="none" spc="0" normalizeH="0" baseline="0" noProof="0" smtClean="0">
                <a:ln>
                  <a:noFill/>
                </a:ln>
                <a:solidFill>
                  <a:sysClr val="windowText" lastClr="000000"/>
                </a:solidFill>
                <a:effectLst/>
                <a:uLnTx/>
                <a:uFillTx/>
              </a:endParaRPr>
            </a:p>
          </p:txBody>
        </p:sp>
        <p:sp>
          <p:nvSpPr>
            <p:cNvPr id="92" name="Text Box 28"/>
            <p:cNvSpPr txBox="1">
              <a:spLocks noChangeArrowheads="1"/>
            </p:cNvSpPr>
            <p:nvPr/>
          </p:nvSpPr>
          <p:spPr bwMode="auto">
            <a:xfrm>
              <a:off x="1136" y="1776"/>
              <a:ext cx="213" cy="213"/>
            </a:xfrm>
            <a:prstGeom prst="rect">
              <a:avLst/>
            </a:prstGeom>
            <a:noFill/>
            <a:ln w="9525">
              <a:noFill/>
              <a:miter lim="800000"/>
              <a:headEnd/>
              <a:tailEnd/>
            </a:ln>
          </p:spPr>
          <p:txBody>
            <a:bodyPr wrap="none">
              <a:prstTxWarp prst="textNoShape">
                <a:avLst/>
              </a:prstTxWarp>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fr-CA" sz="1600" b="0" i="1" u="none" strike="noStrike" kern="0" cap="none" spc="0" normalizeH="0" baseline="0" noProof="0">
                  <a:ln>
                    <a:noFill/>
                  </a:ln>
                  <a:solidFill>
                    <a:srgbClr val="CC00CC"/>
                  </a:solidFill>
                  <a:effectLst/>
                  <a:uLnTx/>
                  <a:uFillTx/>
                  <a:ea typeface="굴림" charset="-127"/>
                  <a:cs typeface="굴림" charset="-127"/>
                </a:rPr>
                <a:t>9</a:t>
              </a:r>
            </a:p>
          </p:txBody>
        </p:sp>
        <p:sp>
          <p:nvSpPr>
            <p:cNvPr id="93" name="Text Box 29"/>
            <p:cNvSpPr txBox="1">
              <a:spLocks noChangeArrowheads="1"/>
            </p:cNvSpPr>
            <p:nvPr/>
          </p:nvSpPr>
          <p:spPr bwMode="auto">
            <a:xfrm>
              <a:off x="1952" y="2352"/>
              <a:ext cx="213" cy="213"/>
            </a:xfrm>
            <a:prstGeom prst="rect">
              <a:avLst/>
            </a:prstGeom>
            <a:noFill/>
            <a:ln w="9525">
              <a:noFill/>
              <a:miter lim="800000"/>
              <a:headEnd/>
              <a:tailEnd/>
            </a:ln>
          </p:spPr>
          <p:txBody>
            <a:bodyPr wrap="none">
              <a:prstTxWarp prst="textNoShape">
                <a:avLst/>
              </a:prstTxWarp>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fr-CA" sz="1600" b="0" i="1" u="none" strike="noStrike" kern="0" cap="none" spc="0" normalizeH="0" baseline="0" noProof="0">
                  <a:ln>
                    <a:noFill/>
                  </a:ln>
                  <a:solidFill>
                    <a:srgbClr val="CC00CC"/>
                  </a:solidFill>
                  <a:effectLst/>
                  <a:uLnTx/>
                  <a:uFillTx/>
                  <a:ea typeface="굴림" charset="-127"/>
                  <a:cs typeface="굴림" charset="-127"/>
                </a:rPr>
                <a:t>2</a:t>
              </a:r>
            </a:p>
          </p:txBody>
        </p:sp>
        <p:sp>
          <p:nvSpPr>
            <p:cNvPr id="94" name="Text Box 30"/>
            <p:cNvSpPr txBox="1">
              <a:spLocks noChangeArrowheads="1"/>
            </p:cNvSpPr>
            <p:nvPr/>
          </p:nvSpPr>
          <p:spPr bwMode="auto">
            <a:xfrm>
              <a:off x="1232" y="2976"/>
              <a:ext cx="213" cy="213"/>
            </a:xfrm>
            <a:prstGeom prst="rect">
              <a:avLst/>
            </a:prstGeom>
            <a:noFill/>
            <a:ln w="9525">
              <a:noFill/>
              <a:miter lim="800000"/>
              <a:headEnd/>
              <a:tailEnd/>
            </a:ln>
          </p:spPr>
          <p:txBody>
            <a:bodyPr wrap="none">
              <a:prstTxWarp prst="textNoShape">
                <a:avLst/>
              </a:prstTxWarp>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fr-CA" sz="1600" b="0" i="1" u="none" strike="noStrike" kern="0" cap="none" spc="0" normalizeH="0" baseline="0" noProof="0">
                  <a:ln>
                    <a:noFill/>
                  </a:ln>
                  <a:solidFill>
                    <a:srgbClr val="CC00CC"/>
                  </a:solidFill>
                  <a:effectLst/>
                  <a:uLnTx/>
                  <a:uFillTx/>
                  <a:ea typeface="굴림" charset="-127"/>
                  <a:cs typeface="굴림" charset="-127"/>
                </a:rPr>
                <a:t>3</a:t>
              </a:r>
            </a:p>
          </p:txBody>
        </p:sp>
        <p:sp>
          <p:nvSpPr>
            <p:cNvPr id="95" name="Text Box 31"/>
            <p:cNvSpPr txBox="1">
              <a:spLocks noChangeArrowheads="1"/>
            </p:cNvSpPr>
            <p:nvPr/>
          </p:nvSpPr>
          <p:spPr bwMode="auto">
            <a:xfrm>
              <a:off x="2096" y="2976"/>
              <a:ext cx="213" cy="213"/>
            </a:xfrm>
            <a:prstGeom prst="rect">
              <a:avLst/>
            </a:prstGeom>
            <a:noFill/>
            <a:ln w="9525">
              <a:noFill/>
              <a:miter lim="800000"/>
              <a:headEnd/>
              <a:tailEnd/>
            </a:ln>
          </p:spPr>
          <p:txBody>
            <a:bodyPr wrap="none">
              <a:prstTxWarp prst="textNoShape">
                <a:avLst/>
              </a:prstTxWarp>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fr-CA" sz="1600" b="0" i="1" u="none" strike="noStrike" kern="0" cap="none" spc="0" normalizeH="0" baseline="0" noProof="0">
                  <a:ln>
                    <a:noFill/>
                  </a:ln>
                  <a:solidFill>
                    <a:srgbClr val="CC00CC"/>
                  </a:solidFill>
                  <a:effectLst/>
                  <a:uLnTx/>
                  <a:uFillTx/>
                  <a:ea typeface="굴림" charset="-127"/>
                  <a:cs typeface="굴림" charset="-127"/>
                </a:rPr>
                <a:t>2</a:t>
              </a:r>
            </a:p>
          </p:txBody>
        </p:sp>
        <p:sp>
          <p:nvSpPr>
            <p:cNvPr id="96" name="Text Box 32"/>
            <p:cNvSpPr txBox="1">
              <a:spLocks noChangeArrowheads="1"/>
            </p:cNvSpPr>
            <p:nvPr/>
          </p:nvSpPr>
          <p:spPr bwMode="auto">
            <a:xfrm>
              <a:off x="1280" y="2448"/>
              <a:ext cx="213" cy="213"/>
            </a:xfrm>
            <a:prstGeom prst="rect">
              <a:avLst/>
            </a:prstGeom>
            <a:noFill/>
            <a:ln w="9525">
              <a:noFill/>
              <a:miter lim="800000"/>
              <a:headEnd/>
              <a:tailEnd/>
            </a:ln>
          </p:spPr>
          <p:txBody>
            <a:bodyPr wrap="none">
              <a:prstTxWarp prst="textNoShape">
                <a:avLst/>
              </a:prstTxWarp>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fr-CA" sz="1600" b="0" i="1" u="none" strike="noStrike" kern="0" cap="none" spc="0" normalizeH="0" baseline="0" noProof="0">
                  <a:ln>
                    <a:noFill/>
                  </a:ln>
                  <a:solidFill>
                    <a:srgbClr val="CC00CC"/>
                  </a:solidFill>
                  <a:effectLst/>
                  <a:uLnTx/>
                  <a:uFillTx/>
                  <a:ea typeface="굴림" charset="-127"/>
                  <a:cs typeface="굴림" charset="-127"/>
                </a:rPr>
                <a:t>2</a:t>
              </a:r>
            </a:p>
          </p:txBody>
        </p:sp>
        <p:sp>
          <p:nvSpPr>
            <p:cNvPr id="97" name="Text Box 33"/>
            <p:cNvSpPr txBox="1">
              <a:spLocks noChangeArrowheads="1"/>
            </p:cNvSpPr>
            <p:nvPr/>
          </p:nvSpPr>
          <p:spPr bwMode="auto">
            <a:xfrm>
              <a:off x="224" y="2448"/>
              <a:ext cx="213" cy="213"/>
            </a:xfrm>
            <a:prstGeom prst="rect">
              <a:avLst/>
            </a:prstGeom>
            <a:noFill/>
            <a:ln w="9525">
              <a:noFill/>
              <a:miter lim="800000"/>
              <a:headEnd/>
              <a:tailEnd/>
            </a:ln>
          </p:spPr>
          <p:txBody>
            <a:bodyPr wrap="none">
              <a:prstTxWarp prst="textNoShape">
                <a:avLst/>
              </a:prstTxWarp>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fr-CA" sz="1600" b="0" i="1" u="none" strike="noStrike" kern="0" cap="none" spc="0" normalizeH="0" baseline="0" noProof="0">
                  <a:ln>
                    <a:noFill/>
                  </a:ln>
                  <a:solidFill>
                    <a:srgbClr val="CC00CC"/>
                  </a:solidFill>
                  <a:effectLst/>
                  <a:uLnTx/>
                  <a:uFillTx/>
                  <a:ea typeface="굴림" charset="-127"/>
                  <a:cs typeface="굴림" charset="-127"/>
                </a:rPr>
                <a:t>5</a:t>
              </a:r>
            </a:p>
          </p:txBody>
        </p:sp>
        <p:sp>
          <p:nvSpPr>
            <p:cNvPr id="98" name="Text Box 34"/>
            <p:cNvSpPr txBox="1">
              <a:spLocks noChangeArrowheads="1"/>
            </p:cNvSpPr>
            <p:nvPr/>
          </p:nvSpPr>
          <p:spPr bwMode="auto">
            <a:xfrm>
              <a:off x="1232" y="3648"/>
              <a:ext cx="213" cy="213"/>
            </a:xfrm>
            <a:prstGeom prst="rect">
              <a:avLst/>
            </a:prstGeom>
            <a:noFill/>
            <a:ln w="9525">
              <a:noFill/>
              <a:miter lim="800000"/>
              <a:headEnd/>
              <a:tailEnd/>
            </a:ln>
          </p:spPr>
          <p:txBody>
            <a:bodyPr wrap="none">
              <a:prstTxWarp prst="textNoShape">
                <a:avLst/>
              </a:prstTxWarp>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fr-CA" sz="1600" b="0" i="1" u="none" strike="noStrike" kern="0" cap="none" spc="0" normalizeH="0" baseline="0" noProof="0">
                  <a:ln>
                    <a:noFill/>
                  </a:ln>
                  <a:solidFill>
                    <a:srgbClr val="CC00CC"/>
                  </a:solidFill>
                  <a:effectLst/>
                  <a:uLnTx/>
                  <a:uFillTx/>
                  <a:ea typeface="굴림" charset="-127"/>
                  <a:cs typeface="굴림" charset="-127"/>
                </a:rPr>
                <a:t>0</a:t>
              </a:r>
            </a:p>
          </p:txBody>
        </p:sp>
        <p:sp>
          <p:nvSpPr>
            <p:cNvPr id="99" name="Text Box 35"/>
            <p:cNvSpPr txBox="1">
              <a:spLocks noChangeArrowheads="1"/>
            </p:cNvSpPr>
            <p:nvPr/>
          </p:nvSpPr>
          <p:spPr bwMode="auto">
            <a:xfrm>
              <a:off x="719" y="2112"/>
              <a:ext cx="182" cy="213"/>
            </a:xfrm>
            <a:prstGeom prst="rect">
              <a:avLst/>
            </a:prstGeom>
            <a:noFill/>
            <a:ln w="9525">
              <a:noFill/>
              <a:miter lim="800000"/>
              <a:headEnd/>
              <a:tailEnd/>
            </a:ln>
          </p:spPr>
          <p:txBody>
            <a:bodyPr wrap="none">
              <a:prstTxWarp prst="textNoShape">
                <a:avLst/>
              </a:prstTxWarp>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fr-CA" sz="1600" b="0" i="0" u="none" strike="noStrike" kern="0" cap="none" spc="0" normalizeH="0" baseline="0" noProof="0">
                  <a:ln>
                    <a:noFill/>
                  </a:ln>
                  <a:solidFill>
                    <a:srgbClr val="3399FF"/>
                  </a:solidFill>
                  <a:effectLst/>
                  <a:uLnTx/>
                  <a:uFillTx/>
                  <a:ea typeface="굴림" charset="-127"/>
                  <a:cs typeface="굴림" charset="-127"/>
                </a:rPr>
                <a:t>2</a:t>
              </a:r>
            </a:p>
          </p:txBody>
        </p:sp>
        <p:sp>
          <p:nvSpPr>
            <p:cNvPr id="100" name="Text Box 36"/>
            <p:cNvSpPr txBox="1">
              <a:spLocks noChangeArrowheads="1"/>
            </p:cNvSpPr>
            <p:nvPr/>
          </p:nvSpPr>
          <p:spPr bwMode="auto">
            <a:xfrm>
              <a:off x="1535" y="2112"/>
              <a:ext cx="182" cy="213"/>
            </a:xfrm>
            <a:prstGeom prst="rect">
              <a:avLst/>
            </a:prstGeom>
            <a:noFill/>
            <a:ln w="9525">
              <a:noFill/>
              <a:miter lim="800000"/>
              <a:headEnd/>
              <a:tailEnd/>
            </a:ln>
          </p:spPr>
          <p:txBody>
            <a:bodyPr wrap="none">
              <a:prstTxWarp prst="textNoShape">
                <a:avLst/>
              </a:prstTxWarp>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fr-CA" sz="1600" b="0" i="0" u="none" strike="noStrike" kern="0" cap="none" spc="0" normalizeH="0" baseline="0" noProof="0">
                  <a:ln>
                    <a:noFill/>
                  </a:ln>
                  <a:solidFill>
                    <a:srgbClr val="3399FF"/>
                  </a:solidFill>
                  <a:effectLst/>
                  <a:uLnTx/>
                  <a:uFillTx/>
                  <a:ea typeface="굴림" charset="-127"/>
                  <a:cs typeface="굴림" charset="-127"/>
                </a:rPr>
                <a:t>3</a:t>
              </a:r>
            </a:p>
          </p:txBody>
        </p:sp>
        <p:sp>
          <p:nvSpPr>
            <p:cNvPr id="101" name="Text Box 37"/>
            <p:cNvSpPr txBox="1">
              <a:spLocks noChangeArrowheads="1"/>
            </p:cNvSpPr>
            <p:nvPr/>
          </p:nvSpPr>
          <p:spPr bwMode="auto">
            <a:xfrm>
              <a:off x="767" y="2448"/>
              <a:ext cx="182" cy="213"/>
            </a:xfrm>
            <a:prstGeom prst="rect">
              <a:avLst/>
            </a:prstGeom>
            <a:noFill/>
            <a:ln w="9525">
              <a:noFill/>
              <a:miter lim="800000"/>
              <a:headEnd/>
              <a:tailEnd/>
            </a:ln>
          </p:spPr>
          <p:txBody>
            <a:bodyPr wrap="none">
              <a:prstTxWarp prst="textNoShape">
                <a:avLst/>
              </a:prstTxWarp>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fr-CA" sz="1600" b="0" i="0" u="none" strike="noStrike" kern="0" cap="none" spc="0" normalizeH="0" baseline="0" noProof="0">
                  <a:ln>
                    <a:noFill/>
                  </a:ln>
                  <a:solidFill>
                    <a:srgbClr val="3399FF"/>
                  </a:solidFill>
                  <a:effectLst/>
                  <a:uLnTx/>
                  <a:uFillTx/>
                  <a:ea typeface="굴림" charset="-127"/>
                  <a:cs typeface="굴림" charset="-127"/>
                </a:rPr>
                <a:t>1</a:t>
              </a:r>
            </a:p>
          </p:txBody>
        </p:sp>
        <p:sp>
          <p:nvSpPr>
            <p:cNvPr id="102" name="Text Box 38"/>
            <p:cNvSpPr txBox="1">
              <a:spLocks noChangeArrowheads="1"/>
            </p:cNvSpPr>
            <p:nvPr/>
          </p:nvSpPr>
          <p:spPr bwMode="auto">
            <a:xfrm>
              <a:off x="719" y="2736"/>
              <a:ext cx="182" cy="213"/>
            </a:xfrm>
            <a:prstGeom prst="rect">
              <a:avLst/>
            </a:prstGeom>
            <a:noFill/>
            <a:ln w="9525">
              <a:noFill/>
              <a:miter lim="800000"/>
              <a:headEnd/>
              <a:tailEnd/>
            </a:ln>
          </p:spPr>
          <p:txBody>
            <a:bodyPr wrap="none">
              <a:prstTxWarp prst="textNoShape">
                <a:avLst/>
              </a:prstTxWarp>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fr-CA" sz="1600" b="0" i="0" u="none" strike="noStrike" kern="0" cap="none" spc="0" normalizeH="0" baseline="0" noProof="0">
                  <a:ln>
                    <a:noFill/>
                  </a:ln>
                  <a:solidFill>
                    <a:srgbClr val="3399FF"/>
                  </a:solidFill>
                  <a:effectLst/>
                  <a:uLnTx/>
                  <a:uFillTx/>
                  <a:ea typeface="굴림" charset="-127"/>
                  <a:cs typeface="굴림" charset="-127"/>
                </a:rPr>
                <a:t>1</a:t>
              </a:r>
            </a:p>
          </p:txBody>
        </p:sp>
        <p:sp>
          <p:nvSpPr>
            <p:cNvPr id="103" name="Text Box 39"/>
            <p:cNvSpPr txBox="1">
              <a:spLocks noChangeArrowheads="1"/>
            </p:cNvSpPr>
            <p:nvPr/>
          </p:nvSpPr>
          <p:spPr bwMode="auto">
            <a:xfrm>
              <a:off x="1967" y="2736"/>
              <a:ext cx="182" cy="213"/>
            </a:xfrm>
            <a:prstGeom prst="rect">
              <a:avLst/>
            </a:prstGeom>
            <a:noFill/>
            <a:ln w="9525">
              <a:noFill/>
              <a:miter lim="800000"/>
              <a:headEnd/>
              <a:tailEnd/>
            </a:ln>
          </p:spPr>
          <p:txBody>
            <a:bodyPr wrap="none">
              <a:prstTxWarp prst="textNoShape">
                <a:avLst/>
              </a:prstTxWarp>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fr-CA" sz="1600" b="0" i="0" u="none" strike="noStrike" kern="0" cap="none" spc="0" normalizeH="0" baseline="0" noProof="0">
                  <a:ln>
                    <a:noFill/>
                  </a:ln>
                  <a:solidFill>
                    <a:srgbClr val="3399FF"/>
                  </a:solidFill>
                  <a:effectLst/>
                  <a:uLnTx/>
                  <a:uFillTx/>
                  <a:ea typeface="굴림" charset="-127"/>
                  <a:cs typeface="굴림" charset="-127"/>
                </a:rPr>
                <a:t>7</a:t>
              </a:r>
            </a:p>
          </p:txBody>
        </p:sp>
        <p:sp>
          <p:nvSpPr>
            <p:cNvPr id="104" name="Text Box 40"/>
            <p:cNvSpPr txBox="1">
              <a:spLocks noChangeArrowheads="1"/>
            </p:cNvSpPr>
            <p:nvPr/>
          </p:nvSpPr>
          <p:spPr bwMode="auto">
            <a:xfrm>
              <a:off x="1151" y="2688"/>
              <a:ext cx="182" cy="213"/>
            </a:xfrm>
            <a:prstGeom prst="rect">
              <a:avLst/>
            </a:prstGeom>
            <a:noFill/>
            <a:ln w="9525">
              <a:noFill/>
              <a:miter lim="800000"/>
              <a:headEnd/>
              <a:tailEnd/>
            </a:ln>
          </p:spPr>
          <p:txBody>
            <a:bodyPr wrap="none">
              <a:prstTxWarp prst="textNoShape">
                <a:avLst/>
              </a:prstTxWarp>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fr-CA" sz="1600" b="0" i="0" u="none" strike="noStrike" kern="0" cap="none" spc="0" normalizeH="0" baseline="0" noProof="0">
                  <a:ln>
                    <a:noFill/>
                  </a:ln>
                  <a:solidFill>
                    <a:srgbClr val="3399FF"/>
                  </a:solidFill>
                  <a:effectLst/>
                  <a:uLnTx/>
                  <a:uFillTx/>
                  <a:ea typeface="굴림" charset="-127"/>
                  <a:cs typeface="굴림" charset="-127"/>
                </a:rPr>
                <a:t>2</a:t>
              </a:r>
            </a:p>
          </p:txBody>
        </p:sp>
        <p:sp>
          <p:nvSpPr>
            <p:cNvPr id="105" name="Text Box 41"/>
            <p:cNvSpPr txBox="1">
              <a:spLocks noChangeArrowheads="1"/>
            </p:cNvSpPr>
            <p:nvPr/>
          </p:nvSpPr>
          <p:spPr bwMode="auto">
            <a:xfrm>
              <a:off x="1151" y="3264"/>
              <a:ext cx="182" cy="213"/>
            </a:xfrm>
            <a:prstGeom prst="rect">
              <a:avLst/>
            </a:prstGeom>
            <a:noFill/>
            <a:ln w="9525">
              <a:noFill/>
              <a:miter lim="800000"/>
              <a:headEnd/>
              <a:tailEnd/>
            </a:ln>
          </p:spPr>
          <p:txBody>
            <a:bodyPr wrap="none">
              <a:prstTxWarp prst="textNoShape">
                <a:avLst/>
              </a:prstTxWarp>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fr-CA" sz="1600" b="0" i="0" u="none" strike="noStrike" kern="0" cap="none" spc="0" normalizeH="0" baseline="0" noProof="0">
                  <a:ln>
                    <a:noFill/>
                  </a:ln>
                  <a:solidFill>
                    <a:srgbClr val="3399FF"/>
                  </a:solidFill>
                  <a:effectLst/>
                  <a:uLnTx/>
                  <a:uFillTx/>
                  <a:ea typeface="굴림" charset="-127"/>
                  <a:cs typeface="굴림" charset="-127"/>
                </a:rPr>
                <a:t>4</a:t>
              </a:r>
            </a:p>
          </p:txBody>
        </p:sp>
        <p:sp>
          <p:nvSpPr>
            <p:cNvPr id="106" name="Text Box 42"/>
            <p:cNvSpPr txBox="1">
              <a:spLocks noChangeArrowheads="1"/>
            </p:cNvSpPr>
            <p:nvPr/>
          </p:nvSpPr>
          <p:spPr bwMode="auto">
            <a:xfrm>
              <a:off x="1535" y="3408"/>
              <a:ext cx="182" cy="213"/>
            </a:xfrm>
            <a:prstGeom prst="rect">
              <a:avLst/>
            </a:prstGeom>
            <a:noFill/>
            <a:ln w="9525">
              <a:noFill/>
              <a:miter lim="800000"/>
              <a:headEnd/>
              <a:tailEnd/>
            </a:ln>
          </p:spPr>
          <p:txBody>
            <a:bodyPr wrap="none">
              <a:prstTxWarp prst="textNoShape">
                <a:avLst/>
              </a:prstTxWarp>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fr-CA" sz="1600" b="0" i="0" u="none" strike="noStrike" kern="0" cap="none" spc="0" normalizeH="0" baseline="0" noProof="0">
                  <a:ln>
                    <a:noFill/>
                  </a:ln>
                  <a:solidFill>
                    <a:srgbClr val="3399FF"/>
                  </a:solidFill>
                  <a:effectLst/>
                  <a:uLnTx/>
                  <a:uFillTx/>
                  <a:ea typeface="굴림" charset="-127"/>
                  <a:cs typeface="굴림" charset="-127"/>
                </a:rPr>
                <a:t>4</a:t>
              </a:r>
            </a:p>
          </p:txBody>
        </p:sp>
        <p:sp>
          <p:nvSpPr>
            <p:cNvPr id="107" name="Text Box 43"/>
            <p:cNvSpPr txBox="1">
              <a:spLocks noChangeArrowheads="1"/>
            </p:cNvSpPr>
            <p:nvPr/>
          </p:nvSpPr>
          <p:spPr bwMode="auto">
            <a:xfrm>
              <a:off x="1151" y="2208"/>
              <a:ext cx="182" cy="213"/>
            </a:xfrm>
            <a:prstGeom prst="rect">
              <a:avLst/>
            </a:prstGeom>
            <a:noFill/>
            <a:ln w="9525">
              <a:noFill/>
              <a:miter lim="800000"/>
              <a:headEnd/>
              <a:tailEnd/>
            </a:ln>
          </p:spPr>
          <p:txBody>
            <a:bodyPr wrap="none">
              <a:prstTxWarp prst="textNoShape">
                <a:avLst/>
              </a:prstTxWarp>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fr-CA" sz="1600" b="0" i="0" u="none" strike="noStrike" kern="0" cap="none" spc="0" normalizeH="0" baseline="0" noProof="0">
                  <a:ln>
                    <a:noFill/>
                  </a:ln>
                  <a:solidFill>
                    <a:srgbClr val="3399FF"/>
                  </a:solidFill>
                  <a:effectLst/>
                  <a:uLnTx/>
                  <a:uFillTx/>
                  <a:ea typeface="굴림" charset="-127"/>
                  <a:cs typeface="굴림" charset="-127"/>
                </a:rPr>
                <a:t>4</a:t>
              </a:r>
            </a:p>
          </p:txBody>
        </p:sp>
        <p:sp>
          <p:nvSpPr>
            <p:cNvPr id="108" name="Text Box 44"/>
            <p:cNvSpPr txBox="1">
              <a:spLocks noChangeArrowheads="1"/>
            </p:cNvSpPr>
            <p:nvPr/>
          </p:nvSpPr>
          <p:spPr bwMode="auto">
            <a:xfrm>
              <a:off x="1536" y="1680"/>
              <a:ext cx="116" cy="288"/>
            </a:xfrm>
            <a:prstGeom prst="rect">
              <a:avLst/>
            </a:prstGeom>
            <a:noFill/>
            <a:ln w="9525">
              <a:noFill/>
              <a:miter lim="800000"/>
              <a:headEnd/>
              <a:tailEnd/>
            </a:ln>
          </p:spPr>
          <p:txBody>
            <a:bodyPr wrap="none">
              <a:prstTxWarp prst="textNoShape">
                <a:avLst/>
              </a:prstTxWarp>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fr-CA" sz="2400" b="0" i="0" u="none" strike="noStrike" kern="0" cap="none" spc="0" normalizeH="0" baseline="0" noProof="0">
                <a:ln>
                  <a:noFill/>
                </a:ln>
                <a:solidFill>
                  <a:sysClr val="windowText" lastClr="000000"/>
                </a:solidFill>
                <a:effectLst/>
                <a:uLnTx/>
                <a:uFillTx/>
                <a:ea typeface="굴림" charset="-127"/>
                <a:cs typeface="굴림" charset="-127"/>
              </a:endParaRPr>
            </a:p>
          </p:txBody>
        </p:sp>
        <p:sp>
          <p:nvSpPr>
            <p:cNvPr id="109" name="Text Box 45"/>
            <p:cNvSpPr txBox="1">
              <a:spLocks noChangeArrowheads="1"/>
            </p:cNvSpPr>
            <p:nvPr/>
          </p:nvSpPr>
          <p:spPr bwMode="auto">
            <a:xfrm>
              <a:off x="1578" y="1632"/>
              <a:ext cx="407" cy="213"/>
            </a:xfrm>
            <a:prstGeom prst="rect">
              <a:avLst/>
            </a:prstGeom>
            <a:solidFill>
              <a:srgbClr val="B2B2B2"/>
            </a:solidFill>
            <a:ln w="9525">
              <a:solidFill>
                <a:srgbClr val="000000"/>
              </a:solidFill>
              <a:miter lim="800000"/>
              <a:headEnd/>
              <a:tailEnd/>
            </a:ln>
          </p:spPr>
          <p:txBody>
            <a:bodyPr wrap="none">
              <a:prstTxWarp prst="textNoShape">
                <a:avLst/>
              </a:prstTxWarp>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fr-CA" sz="1600" b="0" i="1" u="none" strike="noStrike" kern="0" cap="none" spc="0" normalizeH="0" baseline="0" noProof="0" dirty="0">
                  <a:ln>
                    <a:noFill/>
                  </a:ln>
                  <a:solidFill>
                    <a:srgbClr val="CC00CC"/>
                  </a:solidFill>
                  <a:effectLst/>
                  <a:uLnTx/>
                  <a:uFillTx/>
                  <a:ea typeface="굴림" charset="-127"/>
                  <a:cs typeface="굴림" charset="-127"/>
                </a:rPr>
                <a:t>h(n</a:t>
              </a:r>
              <a:r>
                <a:rPr kumimoji="0" lang="fr-CA" sz="1600" b="0" u="none" strike="noStrike" kern="0" cap="none" spc="0" normalizeH="0" baseline="-25000" noProof="0" dirty="0">
                  <a:ln>
                    <a:noFill/>
                  </a:ln>
                  <a:solidFill>
                    <a:srgbClr val="CC00CC"/>
                  </a:solidFill>
                  <a:effectLst/>
                  <a:uLnTx/>
                  <a:uFillTx/>
                  <a:ea typeface="굴림" charset="-127"/>
                  <a:cs typeface="굴림" charset="-127"/>
                </a:rPr>
                <a:t>0</a:t>
              </a:r>
              <a:r>
                <a:rPr kumimoji="0" lang="fr-CA" sz="1600" b="0" i="1" u="none" strike="noStrike" kern="0" cap="none" spc="0" normalizeH="0" baseline="0" noProof="0" dirty="0">
                  <a:ln>
                    <a:noFill/>
                  </a:ln>
                  <a:solidFill>
                    <a:srgbClr val="CC00CC"/>
                  </a:solidFill>
                  <a:effectLst/>
                  <a:uLnTx/>
                  <a:uFillTx/>
                  <a:ea typeface="굴림" charset="-127"/>
                  <a:cs typeface="굴림" charset="-127"/>
                </a:rPr>
                <a:t>)</a:t>
              </a:r>
            </a:p>
          </p:txBody>
        </p:sp>
        <p:sp>
          <p:nvSpPr>
            <p:cNvPr id="110" name="Line 46"/>
            <p:cNvSpPr>
              <a:spLocks noChangeShapeType="1"/>
            </p:cNvSpPr>
            <p:nvPr/>
          </p:nvSpPr>
          <p:spPr bwMode="auto">
            <a:xfrm flipH="1">
              <a:off x="1296" y="1776"/>
              <a:ext cx="288" cy="96"/>
            </a:xfrm>
            <a:prstGeom prst="line">
              <a:avLst/>
            </a:prstGeom>
            <a:noFill/>
            <a:ln w="9525">
              <a:solidFill>
                <a:srgbClr val="000000"/>
              </a:solidFill>
              <a:round/>
              <a:headEnd/>
              <a:tailEnd type="triangle" w="med" len="med"/>
            </a:ln>
          </p:spPr>
          <p:txBody>
            <a:bodyPr wrap="none" anchor="ct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fr-CA" sz="1800" b="0" i="0" u="none" strike="noStrike" kern="0" cap="none" spc="0" normalizeH="0" baseline="0" noProof="0" smtClean="0">
                <a:ln>
                  <a:noFill/>
                </a:ln>
                <a:solidFill>
                  <a:sysClr val="windowText" lastClr="000000"/>
                </a:solidFill>
                <a:effectLst/>
                <a:uLnTx/>
                <a:uFillTx/>
              </a:endParaRPr>
            </a:p>
          </p:txBody>
        </p:sp>
        <p:sp>
          <p:nvSpPr>
            <p:cNvPr id="111" name="Text Box 47"/>
            <p:cNvSpPr txBox="1">
              <a:spLocks noChangeArrowheads="1"/>
            </p:cNvSpPr>
            <p:nvPr/>
          </p:nvSpPr>
          <p:spPr bwMode="auto">
            <a:xfrm>
              <a:off x="1880" y="1968"/>
              <a:ext cx="624" cy="218"/>
            </a:xfrm>
            <a:prstGeom prst="rect">
              <a:avLst/>
            </a:prstGeom>
            <a:solidFill>
              <a:srgbClr val="B2B2B2"/>
            </a:solidFill>
            <a:ln w="9525">
              <a:solidFill>
                <a:srgbClr val="000000"/>
              </a:solidFill>
              <a:miter lim="800000"/>
              <a:headEnd/>
              <a:tailEnd/>
            </a:ln>
          </p:spPr>
          <p:txBody>
            <a:bodyPr>
              <a:prstTxWarp prst="textNoShape">
                <a:avLst/>
              </a:prstTxWarp>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fr-CA" sz="1600" b="0" i="0" u="none" strike="noStrike" kern="0" cap="none" spc="0" normalizeH="0" baseline="0" noProof="0" dirty="0">
                  <a:ln>
                    <a:noFill/>
                  </a:ln>
                  <a:solidFill>
                    <a:srgbClr val="3399FF"/>
                  </a:solidFill>
                  <a:effectLst/>
                  <a:uLnTx/>
                  <a:uFillTx/>
                  <a:ea typeface="굴림" charset="-127"/>
                  <a:cs typeface="굴림" charset="-127"/>
                </a:rPr>
                <a:t>c(</a:t>
              </a:r>
              <a:r>
                <a:rPr kumimoji="0" lang="fr-CA" sz="1600" b="0" i="1" u="none" strike="noStrike" kern="0" cap="none" spc="0" normalizeH="0" baseline="0" noProof="0" dirty="0">
                  <a:ln>
                    <a:noFill/>
                  </a:ln>
                  <a:solidFill>
                    <a:srgbClr val="3399FF"/>
                  </a:solidFill>
                  <a:effectLst/>
                  <a:uLnTx/>
                  <a:uFillTx/>
                  <a:ea typeface="굴림" charset="-127"/>
                  <a:cs typeface="굴림" charset="-127"/>
                </a:rPr>
                <a:t>n</a:t>
              </a:r>
              <a:r>
                <a:rPr kumimoji="0" lang="fr-CA" sz="1600" b="0" i="0" u="none" strike="noStrike" kern="0" cap="none" spc="0" normalizeH="0" baseline="-25000" noProof="0" dirty="0">
                  <a:ln>
                    <a:noFill/>
                  </a:ln>
                  <a:solidFill>
                    <a:srgbClr val="3399FF"/>
                  </a:solidFill>
                  <a:effectLst/>
                  <a:uLnTx/>
                  <a:uFillTx/>
                  <a:ea typeface="굴림" charset="-127"/>
                  <a:cs typeface="굴림" charset="-127"/>
                </a:rPr>
                <a:t>0</a:t>
              </a:r>
              <a:r>
                <a:rPr kumimoji="0" lang="fr-CA" sz="1600" b="0" i="0" u="none" strike="noStrike" kern="0" cap="none" spc="0" normalizeH="0" baseline="0" noProof="0" dirty="0">
                  <a:ln>
                    <a:noFill/>
                  </a:ln>
                  <a:solidFill>
                    <a:srgbClr val="3399FF"/>
                  </a:solidFill>
                  <a:effectLst/>
                  <a:uLnTx/>
                  <a:uFillTx/>
                  <a:ea typeface="굴림" charset="-127"/>
                  <a:cs typeface="굴림" charset="-127"/>
                </a:rPr>
                <a:t>,</a:t>
              </a:r>
              <a:r>
                <a:rPr kumimoji="0" lang="fr-CA" sz="1600" b="0" i="1" u="none" strike="noStrike" kern="0" cap="none" spc="0" normalizeH="0" baseline="0" noProof="0" dirty="0">
                  <a:ln>
                    <a:noFill/>
                  </a:ln>
                  <a:solidFill>
                    <a:srgbClr val="3399FF"/>
                  </a:solidFill>
                  <a:effectLst/>
                  <a:uLnTx/>
                  <a:uFillTx/>
                  <a:ea typeface="굴림" charset="-127"/>
                  <a:cs typeface="굴림" charset="-127"/>
                </a:rPr>
                <a:t>n</a:t>
              </a:r>
              <a:r>
                <a:rPr kumimoji="0" lang="fr-CA" sz="1600" b="0" i="0" u="none" strike="noStrike" kern="0" cap="none" spc="0" normalizeH="0" baseline="-25000" noProof="0" dirty="0">
                  <a:ln>
                    <a:noFill/>
                  </a:ln>
                  <a:solidFill>
                    <a:srgbClr val="3399FF"/>
                  </a:solidFill>
                  <a:effectLst/>
                  <a:uLnTx/>
                  <a:uFillTx/>
                  <a:ea typeface="굴림" charset="-127"/>
                  <a:cs typeface="굴림" charset="-127"/>
                </a:rPr>
                <a:t>3</a:t>
              </a:r>
              <a:r>
                <a:rPr kumimoji="0" lang="fr-CA" sz="1600" b="0" i="0" u="none" strike="noStrike" kern="0" cap="none" spc="0" normalizeH="0" baseline="0" noProof="0" dirty="0">
                  <a:ln>
                    <a:noFill/>
                  </a:ln>
                  <a:solidFill>
                    <a:srgbClr val="3399FF"/>
                  </a:solidFill>
                  <a:effectLst/>
                  <a:uLnTx/>
                  <a:uFillTx/>
                  <a:ea typeface="굴림" charset="-127"/>
                  <a:cs typeface="굴림" charset="-127"/>
                </a:rPr>
                <a:t>)</a:t>
              </a:r>
            </a:p>
          </p:txBody>
        </p:sp>
        <p:sp>
          <p:nvSpPr>
            <p:cNvPr id="112" name="Line 48"/>
            <p:cNvSpPr>
              <a:spLocks noChangeShapeType="1"/>
            </p:cNvSpPr>
            <p:nvPr/>
          </p:nvSpPr>
          <p:spPr bwMode="auto">
            <a:xfrm flipH="1">
              <a:off x="1680" y="2112"/>
              <a:ext cx="192" cy="96"/>
            </a:xfrm>
            <a:prstGeom prst="line">
              <a:avLst/>
            </a:prstGeom>
            <a:noFill/>
            <a:ln w="9525">
              <a:solidFill>
                <a:srgbClr val="000000"/>
              </a:solidFill>
              <a:round/>
              <a:headEnd/>
              <a:tailEnd type="triangle" w="med" len="med"/>
            </a:ln>
          </p:spPr>
          <p:txBody>
            <a:bodyPr wrap="none" anchor="ct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fr-CA" sz="1800" b="0" i="0" u="none" strike="noStrike" kern="0" cap="none" spc="0" normalizeH="0" baseline="0" noProof="0" smtClean="0">
                <a:ln>
                  <a:noFill/>
                </a:ln>
                <a:solidFill>
                  <a:sysClr val="windowText" lastClr="000000"/>
                </a:solidFill>
                <a:effectLst/>
                <a:uLnTx/>
                <a:uFillTx/>
              </a:endParaRPr>
            </a:p>
          </p:txBody>
        </p:sp>
      </p:grpSp>
      <p:sp>
        <p:nvSpPr>
          <p:cNvPr id="117" name="Text Box 54"/>
          <p:cNvSpPr txBox="1">
            <a:spLocks noChangeArrowheads="1"/>
          </p:cNvSpPr>
          <p:nvPr/>
        </p:nvSpPr>
        <p:spPr bwMode="auto">
          <a:xfrm>
            <a:off x="245538" y="2462213"/>
            <a:ext cx="3124200" cy="641350"/>
          </a:xfrm>
          <a:prstGeom prst="rect">
            <a:avLst/>
          </a:prstGeom>
          <a:noFill/>
          <a:ln w="9525">
            <a:noFill/>
            <a:miter lim="800000"/>
            <a:headEnd/>
            <a:tailEnd/>
          </a:ln>
        </p:spPr>
        <p:txBody>
          <a:bodyPr>
            <a:prstTxWarp prst="textNoShape">
              <a:avLst/>
            </a:prstTxWarp>
            <a:spAutoFit/>
          </a:bodyPr>
          <a:lstStyle/>
          <a:p>
            <a:r>
              <a:rPr lang="fr-CA" b="1" u="sng" dirty="0" smtClean="0">
                <a:latin typeface="Calibri"/>
                <a:ea typeface="굴림" charset="-127"/>
                <a:cs typeface="Calibri"/>
              </a:rPr>
              <a:t>Contenu </a:t>
            </a:r>
            <a:r>
              <a:rPr lang="fr-CA" b="1" u="sng" dirty="0">
                <a:latin typeface="Calibri"/>
                <a:ea typeface="굴림" charset="-127"/>
                <a:cs typeface="Calibri"/>
              </a:rPr>
              <a:t>de </a:t>
            </a:r>
            <a:r>
              <a:rPr lang="fr-CA" b="1" i="1" u="sng" dirty="0">
                <a:latin typeface="Calibri"/>
                <a:ea typeface="굴림" charset="-127"/>
                <a:cs typeface="Calibri"/>
              </a:rPr>
              <a:t>open</a:t>
            </a:r>
            <a:r>
              <a:rPr lang="fr-CA" b="1" u="sng" dirty="0">
                <a:latin typeface="Calibri"/>
                <a:ea typeface="굴림" charset="-127"/>
                <a:cs typeface="Calibri"/>
              </a:rPr>
              <a:t> à chaque itération (état, f, parent</a:t>
            </a:r>
            <a:r>
              <a:rPr lang="fr-CA" b="1" u="sng" dirty="0" smtClean="0">
                <a:latin typeface="Calibri"/>
                <a:ea typeface="굴림" charset="-127"/>
                <a:cs typeface="Calibri"/>
              </a:rPr>
              <a:t>)</a:t>
            </a:r>
            <a:r>
              <a:rPr lang="fr-FR" b="1" u="sng" dirty="0" smtClean="0">
                <a:latin typeface="Calibri"/>
                <a:ea typeface="굴림" charset="-127"/>
                <a:cs typeface="Calibri"/>
              </a:rPr>
              <a:t> :</a:t>
            </a:r>
            <a:endParaRPr lang="fr-CA" b="1" u="sng" dirty="0">
              <a:latin typeface="Calibri"/>
              <a:ea typeface="굴림" charset="-127"/>
              <a:cs typeface="Calibri"/>
            </a:endParaRPr>
          </a:p>
        </p:txBody>
      </p:sp>
      <p:sp>
        <p:nvSpPr>
          <p:cNvPr id="125" name="Espace réservé de la date 124"/>
          <p:cNvSpPr>
            <a:spLocks noGrp="1"/>
          </p:cNvSpPr>
          <p:nvPr>
            <p:ph type="dt" sz="half" idx="10"/>
          </p:nvPr>
        </p:nvSpPr>
        <p:spPr/>
        <p:txBody>
          <a:bodyPr/>
          <a:lstStyle/>
          <a:p>
            <a:r>
              <a:rPr lang="fr-CA" smtClean="0"/>
              <a:t>IFT615</a:t>
            </a:r>
            <a:endParaRPr lang="fr-CA"/>
          </a:p>
        </p:txBody>
      </p:sp>
      <p:sp>
        <p:nvSpPr>
          <p:cNvPr id="126" name="Espace réservé du numéro de diapositive 125"/>
          <p:cNvSpPr>
            <a:spLocks noGrp="1"/>
          </p:cNvSpPr>
          <p:nvPr>
            <p:ph type="sldNum" sz="quarter" idx="12"/>
          </p:nvPr>
        </p:nvSpPr>
        <p:spPr/>
        <p:txBody>
          <a:bodyPr/>
          <a:lstStyle/>
          <a:p>
            <a:fld id="{6955B7EA-E0F1-9E45-AF6A-7A9BD82D9F1F}" type="slidenum">
              <a:rPr lang="fr-CA" smtClean="0">
                <a:latin typeface="Calibri"/>
                <a:cs typeface="Calibri"/>
              </a:rPr>
              <a:pPr/>
              <a:t>21</a:t>
            </a:fld>
            <a:endParaRPr lang="fr-CA">
              <a:latin typeface="Calibri"/>
              <a:cs typeface="Calibri"/>
            </a:endParaRPr>
          </a:p>
        </p:txBody>
      </p:sp>
      <p:sp>
        <p:nvSpPr>
          <p:cNvPr id="127" name="Espace réservé du pied de page 126"/>
          <p:cNvSpPr>
            <a:spLocks noGrp="1"/>
          </p:cNvSpPr>
          <p:nvPr>
            <p:ph type="ftr" sz="quarter" idx="11"/>
          </p:nvPr>
        </p:nvSpPr>
        <p:spPr/>
        <p:txBody>
          <a:bodyPr/>
          <a:lstStyle/>
          <a:p>
            <a:r>
              <a:rPr lang="de-DE" dirty="0" smtClean="0"/>
              <a:t>Froduald Kabanza</a:t>
            </a:r>
            <a:endParaRPr lang="fr-CA" dirty="0"/>
          </a:p>
        </p:txBody>
      </p:sp>
      <p:grpSp>
        <p:nvGrpSpPr>
          <p:cNvPr id="4" name="Grouper 3"/>
          <p:cNvGrpSpPr/>
          <p:nvPr/>
        </p:nvGrpSpPr>
        <p:grpSpPr>
          <a:xfrm>
            <a:off x="272965" y="3171826"/>
            <a:ext cx="6526932" cy="375078"/>
            <a:chOff x="272965" y="3171826"/>
            <a:chExt cx="6526932" cy="375078"/>
          </a:xfrm>
        </p:grpSpPr>
        <p:sp>
          <p:nvSpPr>
            <p:cNvPr id="114" name="Text Box 51"/>
            <p:cNvSpPr txBox="1">
              <a:spLocks noChangeArrowheads="1"/>
            </p:cNvSpPr>
            <p:nvPr/>
          </p:nvSpPr>
          <p:spPr bwMode="auto">
            <a:xfrm>
              <a:off x="272965" y="3171826"/>
              <a:ext cx="3441700" cy="366712"/>
            </a:xfrm>
            <a:prstGeom prst="rect">
              <a:avLst/>
            </a:prstGeom>
            <a:noFill/>
            <a:ln w="9525">
              <a:noFill/>
              <a:miter lim="800000"/>
              <a:headEnd/>
              <a:tailEnd/>
            </a:ln>
          </p:spPr>
          <p:txBody>
            <a:bodyPr>
              <a:prstTxWarp prst="textNoShape">
                <a:avLst/>
              </a:prstTxWarp>
              <a:spAutoFit/>
            </a:bodyPr>
            <a:lstStyle/>
            <a:p>
              <a:pPr marL="457200" indent="-457200"/>
              <a:r>
                <a:rPr lang="fr-CA" dirty="0">
                  <a:latin typeface="Calibri"/>
                  <a:ea typeface="굴림" charset="-127"/>
                  <a:cs typeface="Calibri"/>
                </a:rPr>
                <a:t>1. </a:t>
              </a:r>
              <a:r>
                <a:rPr lang="fr-CA" dirty="0" smtClean="0">
                  <a:latin typeface="Calibri"/>
                  <a:ea typeface="굴림" charset="-127"/>
                  <a:cs typeface="Calibri"/>
                </a:rPr>
                <a:t>(</a:t>
              </a:r>
              <a:r>
                <a:rPr lang="fr-FR" i="1" dirty="0" smtClean="0">
                  <a:latin typeface="Calibri"/>
                  <a:ea typeface="굴림" charset="-127"/>
                  <a:cs typeface="Calibri"/>
                </a:rPr>
                <a:t>n</a:t>
              </a:r>
              <a:r>
                <a:rPr lang="fr-CA" baseline="-25000" dirty="0" smtClean="0">
                  <a:latin typeface="Calibri"/>
                  <a:ea typeface="굴림" charset="-127"/>
                  <a:cs typeface="Calibri"/>
                </a:rPr>
                <a:t>0</a:t>
              </a:r>
              <a:r>
                <a:rPr lang="fr-CA" dirty="0">
                  <a:latin typeface="Calibri"/>
                  <a:ea typeface="굴림" charset="-127"/>
                  <a:cs typeface="Calibri"/>
                </a:rPr>
                <a:t>, 9, </a:t>
              </a:r>
              <a:r>
                <a:rPr lang="fr-CA" dirty="0" err="1">
                  <a:latin typeface="Calibri"/>
                  <a:ea typeface="굴림" charset="-127"/>
                  <a:cs typeface="Calibri"/>
                </a:rPr>
                <a:t>void</a:t>
              </a:r>
              <a:r>
                <a:rPr lang="fr-CA" dirty="0">
                  <a:latin typeface="Calibri"/>
                  <a:ea typeface="굴림" charset="-127"/>
                  <a:cs typeface="Calibri"/>
                </a:rPr>
                <a:t>)</a:t>
              </a:r>
            </a:p>
          </p:txBody>
        </p:sp>
        <p:sp>
          <p:nvSpPr>
            <p:cNvPr id="128" name="Text Box 51"/>
            <p:cNvSpPr txBox="1">
              <a:spLocks noChangeArrowheads="1"/>
            </p:cNvSpPr>
            <p:nvPr/>
          </p:nvSpPr>
          <p:spPr bwMode="auto">
            <a:xfrm>
              <a:off x="3358197" y="3180192"/>
              <a:ext cx="3441700" cy="366712"/>
            </a:xfrm>
            <a:prstGeom prst="rect">
              <a:avLst/>
            </a:prstGeom>
            <a:noFill/>
            <a:ln w="9525">
              <a:noFill/>
              <a:miter lim="800000"/>
              <a:headEnd/>
              <a:tailEnd/>
            </a:ln>
          </p:spPr>
          <p:txBody>
            <a:bodyPr>
              <a:prstTxWarp prst="textNoShape">
                <a:avLst/>
              </a:prstTxWarp>
              <a:spAutoFit/>
            </a:bodyPr>
            <a:lstStyle/>
            <a:p>
              <a:pPr marL="457200" indent="-457200"/>
              <a:r>
                <a:rPr lang="fr-CA" dirty="0">
                  <a:latin typeface="Calibri"/>
                  <a:ea typeface="굴림" charset="-127"/>
                  <a:cs typeface="Calibri"/>
                </a:rPr>
                <a:t>1.  </a:t>
              </a:r>
              <a:r>
                <a:rPr lang="fr-CA" dirty="0" smtClean="0">
                  <a:latin typeface="Calibri"/>
                  <a:ea typeface="굴림" charset="-127"/>
                  <a:cs typeface="Calibri"/>
                </a:rPr>
                <a:t>Vide</a:t>
              </a:r>
              <a:endParaRPr lang="fr-CA" dirty="0">
                <a:latin typeface="Calibri"/>
                <a:ea typeface="굴림" charset="-127"/>
                <a:cs typeface="Calibri"/>
              </a:endParaRPr>
            </a:p>
          </p:txBody>
        </p:sp>
      </p:grpSp>
      <p:grpSp>
        <p:nvGrpSpPr>
          <p:cNvPr id="5" name="Grouper 4"/>
          <p:cNvGrpSpPr/>
          <p:nvPr/>
        </p:nvGrpSpPr>
        <p:grpSpPr>
          <a:xfrm>
            <a:off x="253915" y="3541713"/>
            <a:ext cx="6418982" cy="377698"/>
            <a:chOff x="253915" y="3541713"/>
            <a:chExt cx="6418982" cy="377698"/>
          </a:xfrm>
        </p:grpSpPr>
        <p:sp>
          <p:nvSpPr>
            <p:cNvPr id="118" name="Rectangle 56"/>
            <p:cNvSpPr>
              <a:spLocks noChangeArrowheads="1"/>
            </p:cNvSpPr>
            <p:nvPr/>
          </p:nvSpPr>
          <p:spPr bwMode="auto">
            <a:xfrm>
              <a:off x="253915" y="3541713"/>
              <a:ext cx="3333750" cy="366713"/>
            </a:xfrm>
            <a:prstGeom prst="rect">
              <a:avLst/>
            </a:prstGeom>
            <a:noFill/>
            <a:ln w="12700">
              <a:noFill/>
              <a:miter lim="800000"/>
              <a:headEnd/>
              <a:tailEnd/>
            </a:ln>
          </p:spPr>
          <p:txBody>
            <a:bodyPr>
              <a:prstTxWarp prst="textNoShape">
                <a:avLst/>
              </a:prstTxWarp>
              <a:spAutoFit/>
            </a:bodyPr>
            <a:lstStyle/>
            <a:p>
              <a:pPr marL="457200" marR="0" lvl="0" indent="-457200" defTabSz="914400" eaLnBrk="1" fontAlgn="auto" latinLnBrk="0" hangingPunct="1">
                <a:lnSpc>
                  <a:spcPct val="100000"/>
                </a:lnSpc>
                <a:spcBef>
                  <a:spcPts val="0"/>
                </a:spcBef>
                <a:spcAft>
                  <a:spcPts val="0"/>
                </a:spcAft>
                <a:buClrTx/>
                <a:buSzTx/>
                <a:buFontTx/>
                <a:buNone/>
                <a:tabLst/>
                <a:defRPr/>
              </a:pPr>
              <a:r>
                <a:rPr kumimoji="0" lang="fr-CA" sz="1800" b="0" i="0" u="none" strike="noStrike" kern="0" cap="none" spc="0" normalizeH="0" baseline="0" noProof="0" dirty="0">
                  <a:ln>
                    <a:noFill/>
                  </a:ln>
                  <a:solidFill>
                    <a:sysClr val="windowText" lastClr="000000"/>
                  </a:solidFill>
                  <a:effectLst/>
                  <a:uLnTx/>
                  <a:uFillTx/>
                  <a:latin typeface="Calibri"/>
                  <a:cs typeface="Calibri"/>
                </a:rPr>
                <a:t>2. </a:t>
              </a:r>
              <a:r>
                <a:rPr kumimoji="0" lang="fr-CA" sz="1800" b="1" i="0" u="none" strike="noStrike" kern="0" cap="none" spc="0" normalizeH="0" baseline="0" noProof="0" dirty="0" smtClean="0">
                  <a:ln>
                    <a:noFill/>
                  </a:ln>
                  <a:solidFill>
                    <a:sysClr val="windowText" lastClr="000000"/>
                  </a:solidFill>
                  <a:effectLst/>
                  <a:uLnTx/>
                  <a:uFillTx/>
                  <a:latin typeface="Calibri"/>
                  <a:cs typeface="Calibri"/>
                </a:rPr>
                <a:t>(</a:t>
              </a:r>
              <a:r>
                <a:rPr kumimoji="0" lang="fr-FR" sz="1800" b="1" i="1" u="none" strike="noStrike" kern="0" cap="none" spc="0" normalizeH="0" baseline="0" noProof="0" dirty="0" smtClean="0">
                  <a:ln>
                    <a:noFill/>
                  </a:ln>
                  <a:solidFill>
                    <a:sysClr val="windowText" lastClr="000000"/>
                  </a:solidFill>
                  <a:effectLst/>
                  <a:uLnTx/>
                  <a:uFillTx/>
                  <a:latin typeface="Calibri"/>
                  <a:cs typeface="Calibri"/>
                </a:rPr>
                <a:t>n</a:t>
              </a:r>
              <a:r>
                <a:rPr kumimoji="0" lang="fr-CA" sz="1800" b="1" i="0" u="none" strike="noStrike" kern="0" cap="none" spc="0" normalizeH="0" baseline="-25000" noProof="0" dirty="0" smtClean="0">
                  <a:ln>
                    <a:noFill/>
                  </a:ln>
                  <a:solidFill>
                    <a:sysClr val="windowText" lastClr="000000"/>
                  </a:solidFill>
                  <a:effectLst/>
                  <a:uLnTx/>
                  <a:uFillTx/>
                  <a:latin typeface="Calibri"/>
                  <a:cs typeface="Calibri"/>
                </a:rPr>
                <a:t>1</a:t>
              </a:r>
              <a:r>
                <a:rPr kumimoji="0" lang="fr-CA" sz="1800" b="1" i="0" u="none" strike="noStrike" kern="0" cap="none" spc="0" normalizeH="0" baseline="0" noProof="0" dirty="0" smtClean="0">
                  <a:ln>
                    <a:noFill/>
                  </a:ln>
                  <a:solidFill>
                    <a:sysClr val="windowText" lastClr="000000"/>
                  </a:solidFill>
                  <a:effectLst/>
                  <a:uLnTx/>
                  <a:uFillTx/>
                  <a:latin typeface="Calibri"/>
                  <a:cs typeface="Calibri"/>
                </a:rPr>
                <a:t>,5,</a:t>
              </a:r>
              <a:r>
                <a:rPr kumimoji="0" lang="fr-FR" sz="1800" b="1" i="1" u="none" strike="noStrike" kern="0" cap="none" spc="0" normalizeH="0" baseline="0" noProof="0" dirty="0" smtClean="0">
                  <a:ln>
                    <a:noFill/>
                  </a:ln>
                  <a:solidFill>
                    <a:sysClr val="windowText" lastClr="000000"/>
                  </a:solidFill>
                  <a:effectLst/>
                  <a:uLnTx/>
                  <a:uFillTx/>
                  <a:latin typeface="Calibri"/>
                  <a:cs typeface="Calibri"/>
                </a:rPr>
                <a:t>n</a:t>
              </a:r>
              <a:r>
                <a:rPr kumimoji="0" lang="fr-CA" sz="1800" b="1" i="0" u="none" strike="noStrike" kern="0" cap="none" spc="0" normalizeH="0" baseline="-25000" noProof="0" dirty="0" smtClean="0">
                  <a:ln>
                    <a:noFill/>
                  </a:ln>
                  <a:solidFill>
                    <a:sysClr val="windowText" lastClr="000000"/>
                  </a:solidFill>
                  <a:effectLst/>
                  <a:uLnTx/>
                  <a:uFillTx/>
                  <a:latin typeface="Calibri"/>
                  <a:cs typeface="Calibri"/>
                </a:rPr>
                <a:t>0</a:t>
              </a:r>
              <a:r>
                <a:rPr kumimoji="0" lang="fr-CA" sz="1800" b="1" i="0" u="none" strike="noStrike" kern="0" cap="none" spc="0" normalizeH="0" baseline="0" noProof="0" dirty="0" smtClean="0">
                  <a:ln>
                    <a:noFill/>
                  </a:ln>
                  <a:solidFill>
                    <a:sysClr val="windowText" lastClr="000000"/>
                  </a:solidFill>
                  <a:effectLst/>
                  <a:uLnTx/>
                  <a:uFillTx/>
                  <a:latin typeface="Calibri"/>
                  <a:cs typeface="Calibri"/>
                </a:rPr>
                <a:t>), (</a:t>
              </a:r>
              <a:r>
                <a:rPr kumimoji="0" lang="fr-FR" sz="1800" b="1" i="1" u="none" strike="noStrike" kern="0" cap="none" spc="0" normalizeH="0" baseline="0" noProof="0" dirty="0" smtClean="0">
                  <a:ln>
                    <a:noFill/>
                  </a:ln>
                  <a:solidFill>
                    <a:sysClr val="windowText" lastClr="000000"/>
                  </a:solidFill>
                  <a:effectLst/>
                  <a:uLnTx/>
                  <a:uFillTx/>
                  <a:latin typeface="Calibri"/>
                  <a:cs typeface="Calibri"/>
                </a:rPr>
                <a:t>n</a:t>
              </a:r>
              <a:r>
                <a:rPr kumimoji="0" lang="fr-CA" sz="1800" b="1" i="0" u="none" strike="noStrike" kern="0" cap="none" spc="0" normalizeH="0" baseline="-25000" noProof="0" dirty="0" smtClean="0">
                  <a:ln>
                    <a:noFill/>
                  </a:ln>
                  <a:solidFill>
                    <a:sysClr val="windowText" lastClr="000000"/>
                  </a:solidFill>
                  <a:effectLst/>
                  <a:uLnTx/>
                  <a:uFillTx/>
                  <a:latin typeface="Calibri"/>
                  <a:cs typeface="Calibri"/>
                </a:rPr>
                <a:t>2</a:t>
              </a:r>
              <a:r>
                <a:rPr kumimoji="0" lang="fr-CA" sz="1800" b="1" i="0" u="none" strike="noStrike" kern="0" cap="none" spc="0" normalizeH="0" baseline="0" noProof="0" dirty="0" smtClean="0">
                  <a:ln>
                    <a:noFill/>
                  </a:ln>
                  <a:solidFill>
                    <a:sysClr val="windowText" lastClr="000000"/>
                  </a:solidFill>
                  <a:effectLst/>
                  <a:uLnTx/>
                  <a:uFillTx/>
                  <a:latin typeface="Calibri"/>
                  <a:cs typeface="Calibri"/>
                </a:rPr>
                <a:t>,6,</a:t>
              </a:r>
              <a:r>
                <a:rPr kumimoji="0" lang="fr-FR" sz="1800" b="1" i="1" u="none" strike="noStrike" kern="0" cap="none" spc="0" normalizeH="0" baseline="0" noProof="0" dirty="0" smtClean="0">
                  <a:ln>
                    <a:noFill/>
                  </a:ln>
                  <a:solidFill>
                    <a:sysClr val="windowText" lastClr="000000"/>
                  </a:solidFill>
                  <a:effectLst/>
                  <a:uLnTx/>
                  <a:uFillTx/>
                  <a:latin typeface="Calibri"/>
                  <a:cs typeface="Calibri"/>
                </a:rPr>
                <a:t>n</a:t>
              </a:r>
              <a:r>
                <a:rPr kumimoji="0" lang="fr-CA" sz="1800" b="1" i="0" u="none" strike="noStrike" kern="0" cap="none" spc="0" normalizeH="0" baseline="-25000" noProof="0" dirty="0" smtClean="0">
                  <a:ln>
                    <a:noFill/>
                  </a:ln>
                  <a:solidFill>
                    <a:sysClr val="windowText" lastClr="000000"/>
                  </a:solidFill>
                  <a:effectLst/>
                  <a:uLnTx/>
                  <a:uFillTx/>
                  <a:latin typeface="Calibri"/>
                  <a:cs typeface="Calibri"/>
                </a:rPr>
                <a:t>0</a:t>
              </a:r>
              <a:r>
                <a:rPr kumimoji="0" lang="fr-CA" sz="1800" b="1" i="0" u="none" strike="noStrike" kern="0" cap="none" spc="0" normalizeH="0" baseline="0" noProof="0" dirty="0">
                  <a:ln>
                    <a:noFill/>
                  </a:ln>
                  <a:solidFill>
                    <a:sysClr val="windowText" lastClr="000000"/>
                  </a:solidFill>
                  <a:effectLst/>
                  <a:uLnTx/>
                  <a:uFillTx/>
                  <a:latin typeface="Calibri"/>
                  <a:cs typeface="Calibri"/>
                </a:rPr>
                <a:t>), </a:t>
              </a:r>
              <a:r>
                <a:rPr kumimoji="0" lang="fr-CA" sz="1800" b="1" i="0" u="none" strike="noStrike" kern="0" cap="none" spc="0" normalizeH="0" baseline="0" noProof="0" dirty="0" smtClean="0">
                  <a:ln>
                    <a:noFill/>
                  </a:ln>
                  <a:solidFill>
                    <a:sysClr val="windowText" lastClr="000000"/>
                  </a:solidFill>
                  <a:effectLst/>
                  <a:uLnTx/>
                  <a:uFillTx/>
                  <a:latin typeface="Calibri"/>
                  <a:cs typeface="Calibri"/>
                </a:rPr>
                <a:t>(</a:t>
              </a:r>
              <a:r>
                <a:rPr kumimoji="0" lang="fr-FR" sz="1800" b="1" i="1" u="none" strike="noStrike" kern="0" cap="none" spc="0" normalizeH="0" baseline="0" noProof="0" dirty="0" smtClean="0">
                  <a:ln>
                    <a:noFill/>
                  </a:ln>
                  <a:solidFill>
                    <a:sysClr val="windowText" lastClr="000000"/>
                  </a:solidFill>
                  <a:effectLst/>
                  <a:uLnTx/>
                  <a:uFillTx/>
                  <a:latin typeface="Calibri"/>
                  <a:cs typeface="Calibri"/>
                </a:rPr>
                <a:t>n</a:t>
              </a:r>
              <a:r>
                <a:rPr kumimoji="0" lang="fr-CA" sz="1800" b="1" i="0" u="none" strike="noStrike" kern="0" cap="none" spc="0" normalizeH="0" baseline="-25000" noProof="0" dirty="0" smtClean="0">
                  <a:ln>
                    <a:noFill/>
                  </a:ln>
                  <a:solidFill>
                    <a:sysClr val="windowText" lastClr="000000"/>
                  </a:solidFill>
                  <a:effectLst/>
                  <a:uLnTx/>
                  <a:uFillTx/>
                  <a:latin typeface="Calibri"/>
                  <a:cs typeface="Calibri"/>
                </a:rPr>
                <a:t>3</a:t>
              </a:r>
              <a:r>
                <a:rPr kumimoji="0" lang="fr-CA" sz="1800" b="1" i="0" u="none" strike="noStrike" kern="0" cap="none" spc="0" normalizeH="0" baseline="0" noProof="0" dirty="0" smtClean="0">
                  <a:ln>
                    <a:noFill/>
                  </a:ln>
                  <a:solidFill>
                    <a:sysClr val="windowText" lastClr="000000"/>
                  </a:solidFill>
                  <a:effectLst/>
                  <a:uLnTx/>
                  <a:uFillTx/>
                  <a:latin typeface="Calibri"/>
                  <a:cs typeface="Calibri"/>
                </a:rPr>
                <a:t>,7,</a:t>
              </a:r>
              <a:r>
                <a:rPr kumimoji="0" lang="fr-FR" sz="1800" b="1" i="1" u="none" strike="noStrike" kern="0" cap="none" spc="0" normalizeH="0" baseline="0" noProof="0" dirty="0" smtClean="0">
                  <a:ln>
                    <a:noFill/>
                  </a:ln>
                  <a:solidFill>
                    <a:sysClr val="windowText" lastClr="000000"/>
                  </a:solidFill>
                  <a:effectLst/>
                  <a:uLnTx/>
                  <a:uFillTx/>
                  <a:latin typeface="Calibri"/>
                  <a:cs typeface="Calibri"/>
                </a:rPr>
                <a:t>n</a:t>
              </a:r>
              <a:r>
                <a:rPr kumimoji="0" lang="fr-CA" sz="1800" b="1" i="0" u="none" strike="noStrike" kern="0" cap="none" spc="0" normalizeH="0" baseline="-25000" noProof="0" dirty="0" smtClean="0">
                  <a:ln>
                    <a:noFill/>
                  </a:ln>
                  <a:solidFill>
                    <a:sysClr val="windowText" lastClr="000000"/>
                  </a:solidFill>
                  <a:effectLst/>
                  <a:uLnTx/>
                  <a:uFillTx/>
                  <a:latin typeface="Calibri"/>
                  <a:cs typeface="Calibri"/>
                </a:rPr>
                <a:t>0</a:t>
              </a:r>
              <a:r>
                <a:rPr kumimoji="0" lang="fr-CA" sz="1800" b="1" i="0" u="none" strike="noStrike" kern="0" cap="none" spc="0" normalizeH="0" baseline="0" noProof="0" dirty="0">
                  <a:ln>
                    <a:noFill/>
                  </a:ln>
                  <a:solidFill>
                    <a:sysClr val="windowText" lastClr="000000"/>
                  </a:solidFill>
                  <a:effectLst/>
                  <a:uLnTx/>
                  <a:uFillTx/>
                  <a:latin typeface="Calibri"/>
                  <a:cs typeface="Calibri"/>
                </a:rPr>
                <a:t>)</a:t>
              </a:r>
            </a:p>
          </p:txBody>
        </p:sp>
        <p:sp>
          <p:nvSpPr>
            <p:cNvPr id="129" name="Rectangle 56"/>
            <p:cNvSpPr>
              <a:spLocks noChangeArrowheads="1"/>
            </p:cNvSpPr>
            <p:nvPr/>
          </p:nvSpPr>
          <p:spPr bwMode="auto">
            <a:xfrm>
              <a:off x="3339147" y="3550079"/>
              <a:ext cx="3333750" cy="369332"/>
            </a:xfrm>
            <a:prstGeom prst="rect">
              <a:avLst/>
            </a:prstGeom>
            <a:noFill/>
            <a:ln w="12700">
              <a:noFill/>
              <a:miter lim="800000"/>
              <a:headEnd/>
              <a:tailEnd/>
            </a:ln>
          </p:spPr>
          <p:txBody>
            <a:bodyPr>
              <a:prstTxWarp prst="textNoShape">
                <a:avLst/>
              </a:prstTxWarp>
              <a:spAutoFit/>
            </a:bodyPr>
            <a:lstStyle/>
            <a:p>
              <a:pPr marL="457200" indent="-457200" defTabSz="914400">
                <a:defRPr/>
              </a:pPr>
              <a:r>
                <a:rPr kumimoji="0" lang="fr-CA" sz="1800" b="0" i="0" u="none" strike="noStrike" kern="0" cap="none" spc="0" normalizeH="0" baseline="0" noProof="0" dirty="0">
                  <a:ln>
                    <a:noFill/>
                  </a:ln>
                  <a:solidFill>
                    <a:sysClr val="windowText" lastClr="000000"/>
                  </a:solidFill>
                  <a:effectLst/>
                  <a:uLnTx/>
                  <a:uFillTx/>
                  <a:latin typeface="Calibri"/>
                  <a:cs typeface="Calibri"/>
                </a:rPr>
                <a:t>2</a:t>
              </a:r>
              <a:r>
                <a:rPr kumimoji="0" lang="fr-CA" sz="1800" b="0" i="0" u="none" strike="noStrike" kern="0" cap="none" spc="0" normalizeH="0" baseline="0" noProof="0" dirty="0" smtClean="0">
                  <a:ln>
                    <a:noFill/>
                  </a:ln>
                  <a:solidFill>
                    <a:sysClr val="windowText" lastClr="000000"/>
                  </a:solidFill>
                  <a:effectLst/>
                  <a:uLnTx/>
                  <a:uFillTx/>
                  <a:latin typeface="Calibri"/>
                  <a:cs typeface="Calibri"/>
                </a:rPr>
                <a:t>.</a:t>
              </a:r>
              <a:r>
                <a:rPr kumimoji="0" lang="fr-CA" sz="1800" b="0" i="0" u="none" strike="noStrike" kern="0" cap="none" spc="0" normalizeH="0" noProof="0" dirty="0" smtClean="0">
                  <a:ln>
                    <a:noFill/>
                  </a:ln>
                  <a:solidFill>
                    <a:sysClr val="windowText" lastClr="000000"/>
                  </a:solidFill>
                  <a:effectLst/>
                  <a:uLnTx/>
                  <a:uFillTx/>
                  <a:latin typeface="Calibri"/>
                  <a:cs typeface="Calibri"/>
                </a:rPr>
                <a:t> </a:t>
              </a:r>
              <a:r>
                <a:rPr lang="fr-CA" dirty="0">
                  <a:ea typeface="굴림" charset="-127"/>
                  <a:cs typeface="Calibri"/>
                </a:rPr>
                <a:t>(</a:t>
              </a:r>
              <a:r>
                <a:rPr lang="fr-FR" i="1" dirty="0">
                  <a:ea typeface="굴림" charset="-127"/>
                  <a:cs typeface="Calibri"/>
                </a:rPr>
                <a:t>n</a:t>
              </a:r>
              <a:r>
                <a:rPr lang="fr-CA" baseline="-25000" dirty="0">
                  <a:ea typeface="굴림" charset="-127"/>
                  <a:cs typeface="Calibri"/>
                </a:rPr>
                <a:t>0</a:t>
              </a:r>
              <a:r>
                <a:rPr lang="fr-CA" dirty="0">
                  <a:ea typeface="굴림" charset="-127"/>
                  <a:cs typeface="Calibri"/>
                </a:rPr>
                <a:t>, 9, </a:t>
              </a:r>
              <a:r>
                <a:rPr lang="fr-CA" dirty="0" err="1">
                  <a:ea typeface="굴림" charset="-127"/>
                  <a:cs typeface="Calibri"/>
                </a:rPr>
                <a:t>void</a:t>
              </a:r>
              <a:r>
                <a:rPr lang="fr-CA" dirty="0" smtClean="0">
                  <a:ea typeface="굴림" charset="-127"/>
                  <a:cs typeface="Calibri"/>
                </a:rPr>
                <a:t>)</a:t>
              </a:r>
              <a:endParaRPr lang="fr-CA" dirty="0">
                <a:ea typeface="굴림" charset="-127"/>
                <a:cs typeface="Calibri"/>
              </a:endParaRPr>
            </a:p>
          </p:txBody>
        </p:sp>
      </p:grpSp>
      <p:grpSp>
        <p:nvGrpSpPr>
          <p:cNvPr id="6" name="Grouper 5"/>
          <p:cNvGrpSpPr/>
          <p:nvPr/>
        </p:nvGrpSpPr>
        <p:grpSpPr>
          <a:xfrm>
            <a:off x="253915" y="3849688"/>
            <a:ext cx="6638057" cy="377698"/>
            <a:chOff x="253915" y="3849688"/>
            <a:chExt cx="6638057" cy="377698"/>
          </a:xfrm>
        </p:grpSpPr>
        <p:sp>
          <p:nvSpPr>
            <p:cNvPr id="119" name="Rectangle 57"/>
            <p:cNvSpPr>
              <a:spLocks noChangeArrowheads="1"/>
            </p:cNvSpPr>
            <p:nvPr/>
          </p:nvSpPr>
          <p:spPr bwMode="auto">
            <a:xfrm>
              <a:off x="253915" y="3849688"/>
              <a:ext cx="3552825" cy="366713"/>
            </a:xfrm>
            <a:prstGeom prst="rect">
              <a:avLst/>
            </a:prstGeom>
            <a:noFill/>
            <a:ln w="12700">
              <a:noFill/>
              <a:miter lim="800000"/>
              <a:headEnd/>
              <a:tailEnd/>
            </a:ln>
          </p:spPr>
          <p:txBody>
            <a:bodyPr>
              <a:prstTxWarp prst="textNoShape">
                <a:avLst/>
              </a:prstTxWarp>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fr-CA" sz="1800" b="0" i="0" u="none" strike="noStrike" kern="0" cap="none" spc="0" normalizeH="0" baseline="0" noProof="0" dirty="0">
                  <a:ln>
                    <a:noFill/>
                  </a:ln>
                  <a:solidFill>
                    <a:sysClr val="windowText" lastClr="000000"/>
                  </a:solidFill>
                  <a:effectLst/>
                  <a:uLnTx/>
                  <a:uFillTx/>
                  <a:latin typeface="Calibri"/>
                  <a:cs typeface="Calibri"/>
                </a:rPr>
                <a:t>3. </a:t>
              </a:r>
              <a:r>
                <a:rPr kumimoji="0" lang="fr-CA" sz="1800" b="0" i="0" u="none" strike="noStrike" kern="0" cap="none" spc="0" normalizeH="0" baseline="0" noProof="0" dirty="0" smtClean="0">
                  <a:ln>
                    <a:noFill/>
                  </a:ln>
                  <a:solidFill>
                    <a:sysClr val="windowText" lastClr="000000"/>
                  </a:solidFill>
                  <a:effectLst/>
                  <a:uLnTx/>
                  <a:uFillTx/>
                  <a:latin typeface="Calibri"/>
                  <a:cs typeface="Calibri"/>
                </a:rPr>
                <a:t>(</a:t>
              </a:r>
              <a:r>
                <a:rPr kumimoji="0" lang="fr-FR" sz="1800" b="0" i="1" u="none" strike="noStrike" kern="0" cap="none" spc="0" normalizeH="0" baseline="0" noProof="0" dirty="0" smtClean="0">
                  <a:ln>
                    <a:noFill/>
                  </a:ln>
                  <a:solidFill>
                    <a:sysClr val="windowText" lastClr="000000"/>
                  </a:solidFill>
                  <a:effectLst/>
                  <a:uLnTx/>
                  <a:uFillTx/>
                  <a:latin typeface="Calibri"/>
                  <a:cs typeface="Calibri"/>
                </a:rPr>
                <a:t>n</a:t>
              </a:r>
              <a:r>
                <a:rPr kumimoji="0" lang="fr-CA" sz="1800" b="0" i="0" u="none" strike="noStrike" kern="0" cap="none" spc="0" normalizeH="0" baseline="-25000" noProof="0" dirty="0" smtClean="0">
                  <a:ln>
                    <a:noFill/>
                  </a:ln>
                  <a:solidFill>
                    <a:sysClr val="windowText" lastClr="000000"/>
                  </a:solidFill>
                  <a:effectLst/>
                  <a:uLnTx/>
                  <a:uFillTx/>
                  <a:latin typeface="Calibri"/>
                  <a:cs typeface="Calibri"/>
                </a:rPr>
                <a:t>2</a:t>
              </a:r>
              <a:r>
                <a:rPr kumimoji="0" lang="fr-CA" sz="1800" b="0" i="0" u="none" strike="noStrike" kern="0" cap="none" spc="0" normalizeH="0" baseline="0" noProof="0" dirty="0" smtClean="0">
                  <a:ln>
                    <a:noFill/>
                  </a:ln>
                  <a:solidFill>
                    <a:sysClr val="windowText" lastClr="000000"/>
                  </a:solidFill>
                  <a:effectLst/>
                  <a:uLnTx/>
                  <a:uFillTx/>
                  <a:latin typeface="Calibri"/>
                  <a:cs typeface="Calibri"/>
                </a:rPr>
                <a:t>,6,</a:t>
              </a:r>
              <a:r>
                <a:rPr kumimoji="0" lang="fr-FR" sz="1800" b="0" i="1" u="none" strike="noStrike" kern="0" cap="none" spc="0" normalizeH="0" baseline="0" noProof="0" dirty="0" smtClean="0">
                  <a:ln>
                    <a:noFill/>
                  </a:ln>
                  <a:solidFill>
                    <a:sysClr val="windowText" lastClr="000000"/>
                  </a:solidFill>
                  <a:effectLst/>
                  <a:uLnTx/>
                  <a:uFillTx/>
                  <a:latin typeface="Calibri"/>
                  <a:cs typeface="Calibri"/>
                </a:rPr>
                <a:t>n</a:t>
              </a:r>
              <a:r>
                <a:rPr kumimoji="0" lang="fr-CA" sz="1800" b="0" i="0" u="none" strike="noStrike" kern="0" cap="none" spc="0" normalizeH="0" baseline="-25000" noProof="0" dirty="0" smtClean="0">
                  <a:ln>
                    <a:noFill/>
                  </a:ln>
                  <a:solidFill>
                    <a:sysClr val="windowText" lastClr="000000"/>
                  </a:solidFill>
                  <a:effectLst/>
                  <a:uLnTx/>
                  <a:uFillTx/>
                  <a:latin typeface="Calibri"/>
                  <a:cs typeface="Calibri"/>
                </a:rPr>
                <a:t>0</a:t>
              </a:r>
              <a:r>
                <a:rPr kumimoji="0" lang="fr-CA" sz="1800" b="0" i="0" u="none" strike="noStrike" kern="0" cap="none" spc="0" normalizeH="0" baseline="0" noProof="0" dirty="0" smtClean="0">
                  <a:ln>
                    <a:noFill/>
                  </a:ln>
                  <a:solidFill>
                    <a:sysClr val="windowText" lastClr="000000"/>
                  </a:solidFill>
                  <a:effectLst/>
                  <a:uLnTx/>
                  <a:uFillTx/>
                  <a:latin typeface="Calibri"/>
                  <a:cs typeface="Calibri"/>
                </a:rPr>
                <a:t>), (</a:t>
              </a:r>
              <a:r>
                <a:rPr kumimoji="0" lang="fr-FR" sz="1800" b="0" i="1" u="none" strike="noStrike" kern="0" cap="none" spc="0" normalizeH="0" baseline="0" noProof="0" dirty="0" smtClean="0">
                  <a:ln>
                    <a:noFill/>
                  </a:ln>
                  <a:solidFill>
                    <a:sysClr val="windowText" lastClr="000000"/>
                  </a:solidFill>
                  <a:effectLst/>
                  <a:uLnTx/>
                  <a:uFillTx/>
                  <a:latin typeface="Calibri"/>
                  <a:cs typeface="Calibri"/>
                </a:rPr>
                <a:t>n</a:t>
              </a:r>
              <a:r>
                <a:rPr kumimoji="0" lang="fr-CA" sz="1800" b="0" i="0" u="none" strike="noStrike" kern="0" cap="none" spc="0" normalizeH="0" baseline="-25000" noProof="0" dirty="0" smtClean="0">
                  <a:ln>
                    <a:noFill/>
                  </a:ln>
                  <a:solidFill>
                    <a:sysClr val="windowText" lastClr="000000"/>
                  </a:solidFill>
                  <a:effectLst/>
                  <a:uLnTx/>
                  <a:uFillTx/>
                  <a:latin typeface="Calibri"/>
                  <a:cs typeface="Calibri"/>
                </a:rPr>
                <a:t>3</a:t>
              </a:r>
              <a:r>
                <a:rPr kumimoji="0" lang="fr-CA" sz="1800" b="0" i="0" u="none" strike="noStrike" kern="0" cap="none" spc="0" normalizeH="0" baseline="0" noProof="0" dirty="0" smtClean="0">
                  <a:ln>
                    <a:noFill/>
                  </a:ln>
                  <a:solidFill>
                    <a:sysClr val="windowText" lastClr="000000"/>
                  </a:solidFill>
                  <a:effectLst/>
                  <a:uLnTx/>
                  <a:uFillTx/>
                  <a:latin typeface="Calibri"/>
                  <a:cs typeface="Calibri"/>
                </a:rPr>
                <a:t>,7,</a:t>
              </a:r>
              <a:r>
                <a:rPr kumimoji="0" lang="fr-FR" sz="1800" b="0" i="1" u="none" strike="noStrike" kern="0" cap="none" spc="0" normalizeH="0" baseline="0" noProof="0" dirty="0" smtClean="0">
                  <a:ln>
                    <a:noFill/>
                  </a:ln>
                  <a:solidFill>
                    <a:sysClr val="windowText" lastClr="000000"/>
                  </a:solidFill>
                  <a:effectLst/>
                  <a:uLnTx/>
                  <a:uFillTx/>
                  <a:latin typeface="Calibri"/>
                  <a:cs typeface="Calibri"/>
                </a:rPr>
                <a:t>n</a:t>
              </a:r>
              <a:r>
                <a:rPr kumimoji="0" lang="fr-CA" sz="1800" b="0" i="0" u="none" strike="noStrike" kern="0" cap="none" spc="0" normalizeH="0" baseline="-25000" noProof="0" dirty="0" smtClean="0">
                  <a:ln>
                    <a:noFill/>
                  </a:ln>
                  <a:solidFill>
                    <a:sysClr val="windowText" lastClr="000000"/>
                  </a:solidFill>
                  <a:effectLst/>
                  <a:uLnTx/>
                  <a:uFillTx/>
                  <a:latin typeface="Calibri"/>
                  <a:cs typeface="Calibri"/>
                </a:rPr>
                <a:t>0</a:t>
              </a:r>
              <a:r>
                <a:rPr kumimoji="0" lang="fr-CA" sz="1800" b="0" i="0" u="none" strike="noStrike" kern="0" cap="none" spc="0" normalizeH="0" baseline="0" noProof="0" dirty="0">
                  <a:ln>
                    <a:noFill/>
                  </a:ln>
                  <a:solidFill>
                    <a:sysClr val="windowText" lastClr="000000"/>
                  </a:solidFill>
                  <a:effectLst/>
                  <a:uLnTx/>
                  <a:uFillTx/>
                  <a:latin typeface="Calibri"/>
                  <a:cs typeface="Calibri"/>
                </a:rPr>
                <a:t>), </a:t>
              </a:r>
              <a:r>
                <a:rPr kumimoji="0" lang="fr-CA" sz="1800" b="1" i="0" u="none" strike="noStrike" kern="0" cap="none" spc="0" normalizeH="0" baseline="0" noProof="0" dirty="0" smtClean="0">
                  <a:ln>
                    <a:noFill/>
                  </a:ln>
                  <a:solidFill>
                    <a:sysClr val="windowText" lastClr="000000"/>
                  </a:solidFill>
                  <a:effectLst/>
                  <a:uLnTx/>
                  <a:uFillTx/>
                  <a:latin typeface="Calibri"/>
                  <a:cs typeface="Calibri"/>
                </a:rPr>
                <a:t>(</a:t>
              </a:r>
              <a:r>
                <a:rPr kumimoji="0" lang="fr-FR" sz="1800" b="1" i="1" u="none" strike="noStrike" kern="0" cap="none" spc="0" normalizeH="0" baseline="0" noProof="0" dirty="0" smtClean="0">
                  <a:ln>
                    <a:noFill/>
                  </a:ln>
                  <a:solidFill>
                    <a:sysClr val="windowText" lastClr="000000"/>
                  </a:solidFill>
                  <a:effectLst/>
                  <a:uLnTx/>
                  <a:uFillTx/>
                  <a:latin typeface="Calibri"/>
                  <a:cs typeface="Calibri"/>
                </a:rPr>
                <a:t>n</a:t>
              </a:r>
              <a:r>
                <a:rPr kumimoji="0" lang="fr-CA" sz="1800" b="1" i="0" u="none" strike="noStrike" kern="0" cap="none" spc="0" normalizeH="0" baseline="-25000" noProof="0" dirty="0" smtClean="0">
                  <a:ln>
                    <a:noFill/>
                  </a:ln>
                  <a:solidFill>
                    <a:sysClr val="windowText" lastClr="000000"/>
                  </a:solidFill>
                  <a:effectLst/>
                  <a:uLnTx/>
                  <a:uFillTx/>
                  <a:latin typeface="Calibri"/>
                  <a:cs typeface="Calibri"/>
                </a:rPr>
                <a:t>5</a:t>
              </a:r>
              <a:r>
                <a:rPr kumimoji="0" lang="fr-CA" sz="1800" b="1" i="0" u="none" strike="noStrike" kern="0" cap="none" spc="0" normalizeH="0" baseline="0" noProof="0" dirty="0" smtClean="0">
                  <a:ln>
                    <a:noFill/>
                  </a:ln>
                  <a:solidFill>
                    <a:sysClr val="windowText" lastClr="000000"/>
                  </a:solidFill>
                  <a:effectLst/>
                  <a:uLnTx/>
                  <a:uFillTx/>
                  <a:latin typeface="Calibri"/>
                  <a:cs typeface="Calibri"/>
                </a:rPr>
                <a:t>,12,</a:t>
              </a:r>
              <a:r>
                <a:rPr kumimoji="0" lang="fr-FR" sz="1800" b="1" i="1" u="none" strike="noStrike" kern="0" cap="none" spc="0" normalizeH="0" baseline="0" noProof="0" dirty="0" smtClean="0">
                  <a:ln>
                    <a:noFill/>
                  </a:ln>
                  <a:solidFill>
                    <a:sysClr val="windowText" lastClr="000000"/>
                  </a:solidFill>
                  <a:effectLst/>
                  <a:uLnTx/>
                  <a:uFillTx/>
                  <a:latin typeface="Calibri"/>
                  <a:cs typeface="Calibri"/>
                </a:rPr>
                <a:t>n</a:t>
              </a:r>
              <a:r>
                <a:rPr kumimoji="0" lang="fr-CA" sz="1800" b="1" i="0" u="none" strike="noStrike" kern="0" cap="none" spc="0" normalizeH="0" baseline="-25000" noProof="0" dirty="0" smtClean="0">
                  <a:ln>
                    <a:noFill/>
                  </a:ln>
                  <a:solidFill>
                    <a:sysClr val="windowText" lastClr="000000"/>
                  </a:solidFill>
                  <a:effectLst/>
                  <a:uLnTx/>
                  <a:uFillTx/>
                  <a:latin typeface="Calibri"/>
                  <a:cs typeface="Calibri"/>
                </a:rPr>
                <a:t>1</a:t>
              </a:r>
              <a:r>
                <a:rPr kumimoji="0" lang="fr-CA" sz="1800" b="1" i="0" u="none" strike="noStrike" kern="0" cap="none" spc="0" normalizeH="0" baseline="0" noProof="0" dirty="0">
                  <a:ln>
                    <a:noFill/>
                  </a:ln>
                  <a:solidFill>
                    <a:sysClr val="windowText" lastClr="000000"/>
                  </a:solidFill>
                  <a:effectLst/>
                  <a:uLnTx/>
                  <a:uFillTx/>
                  <a:latin typeface="Calibri"/>
                  <a:cs typeface="Calibri"/>
                </a:rPr>
                <a:t>)</a:t>
              </a:r>
            </a:p>
          </p:txBody>
        </p:sp>
        <p:sp>
          <p:nvSpPr>
            <p:cNvPr id="130" name="Rectangle 57"/>
            <p:cNvSpPr>
              <a:spLocks noChangeArrowheads="1"/>
            </p:cNvSpPr>
            <p:nvPr/>
          </p:nvSpPr>
          <p:spPr bwMode="auto">
            <a:xfrm>
              <a:off x="3339147" y="3858054"/>
              <a:ext cx="3552825" cy="369332"/>
            </a:xfrm>
            <a:prstGeom prst="rect">
              <a:avLst/>
            </a:prstGeom>
            <a:noFill/>
            <a:ln w="12700">
              <a:noFill/>
              <a:miter lim="800000"/>
              <a:headEnd/>
              <a:tailEnd/>
            </a:ln>
          </p:spPr>
          <p:txBody>
            <a:bodyPr>
              <a:prstTxWarp prst="textNoShape">
                <a:avLst/>
              </a:prstTxWarp>
              <a:spAutoFit/>
            </a:bodyPr>
            <a:lstStyle/>
            <a:p>
              <a:pPr defTabSz="914400">
                <a:defRPr/>
              </a:pPr>
              <a:r>
                <a:rPr kumimoji="0" lang="fr-CA" sz="1800" b="0" i="0" u="none" strike="noStrike" kern="0" cap="none" spc="0" normalizeH="0" baseline="0" noProof="0" dirty="0">
                  <a:ln>
                    <a:noFill/>
                  </a:ln>
                  <a:solidFill>
                    <a:sysClr val="windowText" lastClr="000000"/>
                  </a:solidFill>
                  <a:effectLst/>
                  <a:uLnTx/>
                  <a:uFillTx/>
                  <a:latin typeface="Calibri"/>
                  <a:cs typeface="Calibri"/>
                </a:rPr>
                <a:t>3. </a:t>
              </a:r>
              <a:r>
                <a:rPr lang="fr-CA" dirty="0">
                  <a:ea typeface="굴림" charset="-127"/>
                  <a:cs typeface="Calibri"/>
                </a:rPr>
                <a:t>(</a:t>
              </a:r>
              <a:r>
                <a:rPr lang="fr-FR" i="1" dirty="0">
                  <a:ea typeface="굴림" charset="-127"/>
                  <a:cs typeface="Calibri"/>
                </a:rPr>
                <a:t>n</a:t>
              </a:r>
              <a:r>
                <a:rPr lang="fr-CA" baseline="-25000" dirty="0">
                  <a:ea typeface="굴림" charset="-127"/>
                  <a:cs typeface="Calibri"/>
                </a:rPr>
                <a:t>0</a:t>
              </a:r>
              <a:r>
                <a:rPr lang="fr-CA" dirty="0">
                  <a:ea typeface="굴림" charset="-127"/>
                  <a:cs typeface="Calibri"/>
                </a:rPr>
                <a:t>, 9, </a:t>
              </a:r>
              <a:r>
                <a:rPr lang="fr-CA" dirty="0" err="1">
                  <a:ea typeface="굴림" charset="-127"/>
                  <a:cs typeface="Calibri"/>
                </a:rPr>
                <a:t>void</a:t>
              </a:r>
              <a:r>
                <a:rPr lang="fr-CA" dirty="0" smtClean="0">
                  <a:ea typeface="굴림" charset="-127"/>
                  <a:cs typeface="Calibri"/>
                </a:rPr>
                <a:t>)</a:t>
              </a:r>
              <a:r>
                <a:rPr lang="fr-CA" kern="0" dirty="0" smtClean="0">
                  <a:solidFill>
                    <a:sysClr val="windowText" lastClr="000000"/>
                  </a:solidFill>
                  <a:cs typeface="Calibri"/>
                </a:rPr>
                <a:t>, (</a:t>
              </a:r>
              <a:r>
                <a:rPr lang="fr-FR" i="1" kern="0" dirty="0">
                  <a:solidFill>
                    <a:sysClr val="windowText" lastClr="000000"/>
                  </a:solidFill>
                  <a:cs typeface="Calibri"/>
                </a:rPr>
                <a:t>n</a:t>
              </a:r>
              <a:r>
                <a:rPr lang="fr-CA" kern="0" baseline="-25000" dirty="0">
                  <a:solidFill>
                    <a:sysClr val="windowText" lastClr="000000"/>
                  </a:solidFill>
                  <a:cs typeface="Calibri"/>
                </a:rPr>
                <a:t>1</a:t>
              </a:r>
              <a:r>
                <a:rPr lang="fr-CA" kern="0" dirty="0">
                  <a:solidFill>
                    <a:sysClr val="windowText" lastClr="000000"/>
                  </a:solidFill>
                  <a:cs typeface="Calibri"/>
                </a:rPr>
                <a:t>,5,</a:t>
              </a:r>
              <a:r>
                <a:rPr lang="fr-FR" i="1" kern="0" dirty="0">
                  <a:solidFill>
                    <a:sysClr val="windowText" lastClr="000000"/>
                  </a:solidFill>
                  <a:cs typeface="Calibri"/>
                </a:rPr>
                <a:t>n</a:t>
              </a:r>
              <a:r>
                <a:rPr lang="fr-CA" kern="0" baseline="-25000" dirty="0">
                  <a:solidFill>
                    <a:sysClr val="windowText" lastClr="000000"/>
                  </a:solidFill>
                  <a:cs typeface="Calibri"/>
                </a:rPr>
                <a:t>0</a:t>
              </a:r>
              <a:r>
                <a:rPr lang="fr-CA" kern="0" dirty="0" smtClean="0">
                  <a:solidFill>
                    <a:sysClr val="windowText" lastClr="000000"/>
                  </a:solidFill>
                  <a:cs typeface="Calibri"/>
                </a:rPr>
                <a:t>)</a:t>
              </a:r>
              <a:endParaRPr kumimoji="0" lang="fr-CA" sz="1800" b="0" i="0" u="none" strike="noStrike" kern="0" cap="none" spc="0" normalizeH="0" baseline="0" noProof="0" dirty="0">
                <a:ln>
                  <a:noFill/>
                </a:ln>
                <a:solidFill>
                  <a:sysClr val="windowText" lastClr="000000"/>
                </a:solidFill>
                <a:effectLst/>
                <a:uLnTx/>
                <a:uFillTx/>
                <a:latin typeface="Calibri"/>
                <a:cs typeface="Calibri"/>
              </a:endParaRPr>
            </a:p>
          </p:txBody>
        </p:sp>
      </p:grpSp>
      <p:grpSp>
        <p:nvGrpSpPr>
          <p:cNvPr id="7" name="Grouper 6"/>
          <p:cNvGrpSpPr/>
          <p:nvPr/>
        </p:nvGrpSpPr>
        <p:grpSpPr>
          <a:xfrm>
            <a:off x="272965" y="4159251"/>
            <a:ext cx="6590432" cy="377698"/>
            <a:chOff x="272965" y="4159251"/>
            <a:chExt cx="6590432" cy="377698"/>
          </a:xfrm>
        </p:grpSpPr>
        <p:sp>
          <p:nvSpPr>
            <p:cNvPr id="120" name="Rectangle 58"/>
            <p:cNvSpPr>
              <a:spLocks noChangeArrowheads="1"/>
            </p:cNvSpPr>
            <p:nvPr/>
          </p:nvSpPr>
          <p:spPr bwMode="auto">
            <a:xfrm>
              <a:off x="272965" y="4159251"/>
              <a:ext cx="3505200" cy="366712"/>
            </a:xfrm>
            <a:prstGeom prst="rect">
              <a:avLst/>
            </a:prstGeom>
            <a:noFill/>
            <a:ln w="12700">
              <a:noFill/>
              <a:miter lim="800000"/>
              <a:headEnd/>
              <a:tailEnd/>
            </a:ln>
          </p:spPr>
          <p:txBody>
            <a:bodyPr>
              <a:prstTxWarp prst="textNoShape">
                <a:avLst/>
              </a:prstTxWarp>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fr-CA" sz="1800" b="0" i="0" u="none" strike="noStrike" kern="0" cap="none" spc="0" normalizeH="0" baseline="0" noProof="0" dirty="0">
                  <a:ln>
                    <a:noFill/>
                  </a:ln>
                  <a:solidFill>
                    <a:sysClr val="windowText" lastClr="000000"/>
                  </a:solidFill>
                  <a:effectLst/>
                  <a:uLnTx/>
                  <a:uFillTx/>
                  <a:latin typeface="Calibri"/>
                  <a:cs typeface="Calibri"/>
                </a:rPr>
                <a:t>4. </a:t>
              </a:r>
              <a:r>
                <a:rPr kumimoji="0" lang="fr-CA" sz="1800" b="0" i="0" u="none" strike="noStrike" kern="0" cap="none" spc="0" normalizeH="0" baseline="0" noProof="0" dirty="0" smtClean="0">
                  <a:ln>
                    <a:noFill/>
                  </a:ln>
                  <a:solidFill>
                    <a:sysClr val="windowText" lastClr="000000"/>
                  </a:solidFill>
                  <a:effectLst/>
                  <a:uLnTx/>
                  <a:uFillTx/>
                  <a:latin typeface="Calibri"/>
                  <a:cs typeface="Calibri"/>
                </a:rPr>
                <a:t>(</a:t>
              </a:r>
              <a:r>
                <a:rPr kumimoji="0" lang="fr-FR" sz="1800" b="0" i="1" u="none" strike="noStrike" kern="0" cap="none" spc="0" normalizeH="0" baseline="0" noProof="0" dirty="0" smtClean="0">
                  <a:ln>
                    <a:noFill/>
                  </a:ln>
                  <a:solidFill>
                    <a:sysClr val="windowText" lastClr="000000"/>
                  </a:solidFill>
                  <a:effectLst/>
                  <a:uLnTx/>
                  <a:uFillTx/>
                  <a:latin typeface="Calibri"/>
                  <a:cs typeface="Calibri"/>
                </a:rPr>
                <a:t>n</a:t>
              </a:r>
              <a:r>
                <a:rPr kumimoji="0" lang="fr-CA" sz="1800" b="0" i="0" u="none" strike="noStrike" kern="0" cap="none" spc="0" normalizeH="0" baseline="-25000" noProof="0" dirty="0" smtClean="0">
                  <a:ln>
                    <a:noFill/>
                  </a:ln>
                  <a:solidFill>
                    <a:sysClr val="windowText" lastClr="000000"/>
                  </a:solidFill>
                  <a:effectLst/>
                  <a:uLnTx/>
                  <a:uFillTx/>
                  <a:latin typeface="Calibri"/>
                  <a:cs typeface="Calibri"/>
                </a:rPr>
                <a:t>3</a:t>
              </a:r>
              <a:r>
                <a:rPr kumimoji="0" lang="fr-CA" sz="1800" b="0" i="0" u="none" strike="noStrike" kern="0" cap="none" spc="0" normalizeH="0" baseline="0" noProof="0" dirty="0" smtClean="0">
                  <a:ln>
                    <a:noFill/>
                  </a:ln>
                  <a:solidFill>
                    <a:sysClr val="windowText" lastClr="000000"/>
                  </a:solidFill>
                  <a:effectLst/>
                  <a:uLnTx/>
                  <a:uFillTx/>
                  <a:latin typeface="Calibri"/>
                  <a:cs typeface="Calibri"/>
                </a:rPr>
                <a:t>,7,</a:t>
              </a:r>
              <a:r>
                <a:rPr kumimoji="0" lang="fr-FR" sz="1800" b="0" i="1" u="none" strike="noStrike" kern="0" cap="none" spc="0" normalizeH="0" baseline="0" noProof="0" dirty="0" smtClean="0">
                  <a:ln>
                    <a:noFill/>
                  </a:ln>
                  <a:solidFill>
                    <a:sysClr val="windowText" lastClr="000000"/>
                  </a:solidFill>
                  <a:effectLst/>
                  <a:uLnTx/>
                  <a:uFillTx/>
                  <a:latin typeface="Calibri"/>
                  <a:cs typeface="Calibri"/>
                </a:rPr>
                <a:t>n</a:t>
              </a:r>
              <a:r>
                <a:rPr kumimoji="0" lang="fr-CA" sz="1800" b="0" i="0" u="none" strike="noStrike" kern="0" cap="none" spc="0" normalizeH="0" baseline="-25000" noProof="0" dirty="0" smtClean="0">
                  <a:ln>
                    <a:noFill/>
                  </a:ln>
                  <a:solidFill>
                    <a:sysClr val="windowText" lastClr="000000"/>
                  </a:solidFill>
                  <a:effectLst/>
                  <a:uLnTx/>
                  <a:uFillTx/>
                  <a:latin typeface="Calibri"/>
                  <a:cs typeface="Calibri"/>
                </a:rPr>
                <a:t>0</a:t>
              </a:r>
              <a:r>
                <a:rPr kumimoji="0" lang="fr-CA" sz="1800" b="0" i="0" u="none" strike="noStrike" kern="0" cap="none" spc="0" normalizeH="0" baseline="0" noProof="0" dirty="0">
                  <a:ln>
                    <a:noFill/>
                  </a:ln>
                  <a:solidFill>
                    <a:sysClr val="windowText" lastClr="000000"/>
                  </a:solidFill>
                  <a:effectLst/>
                  <a:uLnTx/>
                  <a:uFillTx/>
                  <a:latin typeface="Calibri"/>
                  <a:cs typeface="Calibri"/>
                </a:rPr>
                <a:t>)</a:t>
              </a:r>
              <a:r>
                <a:rPr kumimoji="0" lang="fr-CA" sz="1800" b="0" i="0" u="none" strike="noStrike" kern="0" cap="none" spc="0" normalizeH="0" baseline="0" noProof="0" dirty="0" smtClean="0">
                  <a:ln>
                    <a:noFill/>
                  </a:ln>
                  <a:solidFill>
                    <a:sysClr val="windowText" lastClr="000000"/>
                  </a:solidFill>
                  <a:effectLst/>
                  <a:uLnTx/>
                  <a:uFillTx/>
                  <a:latin typeface="Calibri"/>
                  <a:cs typeface="Calibri"/>
                </a:rPr>
                <a:t>, </a:t>
              </a:r>
              <a:r>
                <a:rPr kumimoji="0" lang="fr-CA" sz="1800" b="1" i="0" u="none" strike="noStrike" kern="0" cap="none" spc="0" normalizeH="0" baseline="0" noProof="0" dirty="0" smtClean="0">
                  <a:ln>
                    <a:noFill/>
                  </a:ln>
                  <a:solidFill>
                    <a:sysClr val="windowText" lastClr="000000"/>
                  </a:solidFill>
                  <a:effectLst/>
                  <a:uLnTx/>
                  <a:uFillTx/>
                  <a:latin typeface="Calibri"/>
                  <a:cs typeface="Calibri"/>
                </a:rPr>
                <a:t>(</a:t>
              </a:r>
              <a:r>
                <a:rPr kumimoji="0" lang="fr-FR" sz="1800" b="1" i="1" u="none" strike="noStrike" kern="0" cap="none" spc="0" normalizeH="0" baseline="0" noProof="0" dirty="0" smtClean="0">
                  <a:ln>
                    <a:noFill/>
                  </a:ln>
                  <a:solidFill>
                    <a:sysClr val="windowText" lastClr="000000"/>
                  </a:solidFill>
                  <a:effectLst/>
                  <a:uLnTx/>
                  <a:uFillTx/>
                  <a:latin typeface="Calibri"/>
                  <a:cs typeface="Calibri"/>
                </a:rPr>
                <a:t>n</a:t>
              </a:r>
              <a:r>
                <a:rPr kumimoji="0" lang="fr-CA" sz="1800" b="1" i="0" u="none" strike="noStrike" kern="0" cap="none" spc="0" normalizeH="0" baseline="-25000" noProof="0" dirty="0" smtClean="0">
                  <a:ln>
                    <a:noFill/>
                  </a:ln>
                  <a:solidFill>
                    <a:sysClr val="windowText" lastClr="000000"/>
                  </a:solidFill>
                  <a:effectLst/>
                  <a:uLnTx/>
                  <a:uFillTx/>
                  <a:latin typeface="Calibri"/>
                  <a:cs typeface="Calibri"/>
                </a:rPr>
                <a:t>4</a:t>
              </a:r>
              <a:r>
                <a:rPr kumimoji="0" lang="fr-CA" sz="1800" b="1" i="0" u="none" strike="noStrike" kern="0" cap="none" spc="0" normalizeH="0" baseline="0" noProof="0" dirty="0" smtClean="0">
                  <a:ln>
                    <a:noFill/>
                  </a:ln>
                  <a:solidFill>
                    <a:sysClr val="windowText" lastClr="000000"/>
                  </a:solidFill>
                  <a:effectLst/>
                  <a:uLnTx/>
                  <a:uFillTx/>
                  <a:latin typeface="Calibri"/>
                  <a:cs typeface="Calibri"/>
                </a:rPr>
                <a:t>,9,</a:t>
              </a:r>
              <a:r>
                <a:rPr kumimoji="0" lang="fr-FR" sz="1800" b="1" i="1" u="none" strike="noStrike" kern="0" cap="none" spc="0" normalizeH="0" baseline="0" noProof="0" dirty="0" smtClean="0">
                  <a:ln>
                    <a:noFill/>
                  </a:ln>
                  <a:solidFill>
                    <a:sysClr val="windowText" lastClr="000000"/>
                  </a:solidFill>
                  <a:effectLst/>
                  <a:uLnTx/>
                  <a:uFillTx/>
                  <a:latin typeface="Calibri"/>
                  <a:cs typeface="Calibri"/>
                </a:rPr>
                <a:t>n</a:t>
              </a:r>
              <a:r>
                <a:rPr kumimoji="0" lang="fr-CA" sz="1800" b="1" i="0" u="none" strike="noStrike" kern="0" cap="none" spc="0" normalizeH="0" baseline="-25000" noProof="0" dirty="0" smtClean="0">
                  <a:ln>
                    <a:noFill/>
                  </a:ln>
                  <a:solidFill>
                    <a:sysClr val="windowText" lastClr="000000"/>
                  </a:solidFill>
                  <a:effectLst/>
                  <a:uLnTx/>
                  <a:uFillTx/>
                  <a:latin typeface="Calibri"/>
                  <a:cs typeface="Calibri"/>
                </a:rPr>
                <a:t>2</a:t>
              </a:r>
              <a:r>
                <a:rPr kumimoji="0" lang="fr-CA" sz="1800" b="1" i="0" u="none" strike="noStrike" kern="0" cap="none" spc="0" normalizeH="0" baseline="0" noProof="0" dirty="0">
                  <a:ln>
                    <a:noFill/>
                  </a:ln>
                  <a:solidFill>
                    <a:sysClr val="windowText" lastClr="000000"/>
                  </a:solidFill>
                  <a:effectLst/>
                  <a:uLnTx/>
                  <a:uFillTx/>
                  <a:latin typeface="Calibri"/>
                  <a:cs typeface="Calibri"/>
                </a:rPr>
                <a:t>)</a:t>
              </a:r>
              <a:r>
                <a:rPr kumimoji="0" lang="fr-CA" sz="1800" b="1" i="0" u="none" strike="noStrike" kern="0" cap="none" spc="0" normalizeH="0" baseline="0" noProof="0" dirty="0" smtClean="0">
                  <a:ln>
                    <a:noFill/>
                  </a:ln>
                  <a:solidFill>
                    <a:sysClr val="windowText" lastClr="000000"/>
                  </a:solidFill>
                  <a:effectLst/>
                  <a:uLnTx/>
                  <a:uFillTx/>
                  <a:latin typeface="Calibri"/>
                  <a:cs typeface="Calibri"/>
                </a:rPr>
                <a:t>, </a:t>
              </a:r>
              <a:r>
                <a:rPr kumimoji="0" lang="fr-CA" sz="1800" b="0" i="0" u="none" strike="noStrike" kern="0" cap="none" spc="0" normalizeH="0" baseline="0" noProof="0" dirty="0" smtClean="0">
                  <a:ln>
                    <a:noFill/>
                  </a:ln>
                  <a:solidFill>
                    <a:sysClr val="windowText" lastClr="000000"/>
                  </a:solidFill>
                  <a:effectLst/>
                  <a:uLnTx/>
                  <a:uFillTx/>
                  <a:latin typeface="Calibri"/>
                  <a:cs typeface="Calibri"/>
                </a:rPr>
                <a:t>(</a:t>
              </a:r>
              <a:r>
                <a:rPr kumimoji="0" lang="fr-FR" sz="1800" b="0" i="1" u="none" strike="noStrike" kern="0" cap="none" spc="0" normalizeH="0" baseline="0" noProof="0" dirty="0" smtClean="0">
                  <a:ln>
                    <a:noFill/>
                  </a:ln>
                  <a:solidFill>
                    <a:sysClr val="windowText" lastClr="000000"/>
                  </a:solidFill>
                  <a:effectLst/>
                  <a:uLnTx/>
                  <a:uFillTx/>
                  <a:latin typeface="Calibri"/>
                  <a:cs typeface="Calibri"/>
                </a:rPr>
                <a:t>n</a:t>
              </a:r>
              <a:r>
                <a:rPr kumimoji="0" lang="fr-CA" sz="1800" b="0" i="0" u="none" strike="noStrike" kern="0" cap="none" spc="0" normalizeH="0" baseline="-25000" noProof="0" dirty="0" smtClean="0">
                  <a:ln>
                    <a:noFill/>
                  </a:ln>
                  <a:solidFill>
                    <a:sysClr val="windowText" lastClr="000000"/>
                  </a:solidFill>
                  <a:effectLst/>
                  <a:uLnTx/>
                  <a:uFillTx/>
                  <a:latin typeface="Calibri"/>
                  <a:cs typeface="Calibri"/>
                </a:rPr>
                <a:t>5</a:t>
              </a:r>
              <a:r>
                <a:rPr kumimoji="0" lang="fr-CA" sz="1800" b="0" i="0" u="none" strike="noStrike" kern="0" cap="none" spc="0" normalizeH="0" baseline="0" noProof="0" dirty="0" smtClean="0">
                  <a:ln>
                    <a:noFill/>
                  </a:ln>
                  <a:solidFill>
                    <a:sysClr val="windowText" lastClr="000000"/>
                  </a:solidFill>
                  <a:effectLst/>
                  <a:uLnTx/>
                  <a:uFillTx/>
                  <a:latin typeface="Calibri"/>
                  <a:cs typeface="Calibri"/>
                </a:rPr>
                <a:t>,12,</a:t>
              </a:r>
              <a:r>
                <a:rPr kumimoji="0" lang="fr-FR" sz="1800" b="0" i="1" u="none" strike="noStrike" kern="0" cap="none" spc="0" normalizeH="0" baseline="0" noProof="0" dirty="0" smtClean="0">
                  <a:ln>
                    <a:noFill/>
                  </a:ln>
                  <a:solidFill>
                    <a:sysClr val="windowText" lastClr="000000"/>
                  </a:solidFill>
                  <a:effectLst/>
                  <a:uLnTx/>
                  <a:uFillTx/>
                  <a:latin typeface="Calibri"/>
                  <a:cs typeface="Calibri"/>
                </a:rPr>
                <a:t>n</a:t>
              </a:r>
              <a:r>
                <a:rPr kumimoji="0" lang="fr-CA" sz="1800" b="0" i="0" u="none" strike="noStrike" kern="0" cap="none" spc="0" normalizeH="0" baseline="-25000" noProof="0" dirty="0" smtClean="0">
                  <a:ln>
                    <a:noFill/>
                  </a:ln>
                  <a:solidFill>
                    <a:sysClr val="windowText" lastClr="000000"/>
                  </a:solidFill>
                  <a:effectLst/>
                  <a:uLnTx/>
                  <a:uFillTx/>
                  <a:latin typeface="Calibri"/>
                  <a:cs typeface="Calibri"/>
                </a:rPr>
                <a:t>1</a:t>
              </a:r>
              <a:r>
                <a:rPr kumimoji="0" lang="fr-CA" sz="1800" b="0" i="0" u="none" strike="noStrike" kern="0" cap="none" spc="0" normalizeH="0" baseline="0" noProof="0" dirty="0">
                  <a:ln>
                    <a:noFill/>
                  </a:ln>
                  <a:solidFill>
                    <a:sysClr val="windowText" lastClr="000000"/>
                  </a:solidFill>
                  <a:effectLst/>
                  <a:uLnTx/>
                  <a:uFillTx/>
                  <a:latin typeface="Calibri"/>
                  <a:cs typeface="Calibri"/>
                </a:rPr>
                <a:t>)</a:t>
              </a:r>
            </a:p>
          </p:txBody>
        </p:sp>
        <p:sp>
          <p:nvSpPr>
            <p:cNvPr id="131" name="Rectangle 58"/>
            <p:cNvSpPr>
              <a:spLocks noChangeArrowheads="1"/>
            </p:cNvSpPr>
            <p:nvPr/>
          </p:nvSpPr>
          <p:spPr bwMode="auto">
            <a:xfrm>
              <a:off x="3358197" y="4167617"/>
              <a:ext cx="3505200" cy="369332"/>
            </a:xfrm>
            <a:prstGeom prst="rect">
              <a:avLst/>
            </a:prstGeom>
            <a:noFill/>
            <a:ln w="12700">
              <a:noFill/>
              <a:miter lim="800000"/>
              <a:headEnd/>
              <a:tailEnd/>
            </a:ln>
          </p:spPr>
          <p:txBody>
            <a:bodyPr>
              <a:prstTxWarp prst="textNoShape">
                <a:avLst/>
              </a:prstTxWarp>
              <a:spAutoFit/>
            </a:bodyPr>
            <a:lstStyle/>
            <a:p>
              <a:pPr defTabSz="914400">
                <a:defRPr/>
              </a:pPr>
              <a:r>
                <a:rPr kumimoji="0" lang="fr-CA" sz="1800" b="0" i="0" u="none" strike="noStrike" kern="0" cap="none" spc="0" normalizeH="0" baseline="0" noProof="0" dirty="0">
                  <a:ln>
                    <a:noFill/>
                  </a:ln>
                  <a:solidFill>
                    <a:sysClr val="windowText" lastClr="000000"/>
                  </a:solidFill>
                  <a:effectLst/>
                  <a:uLnTx/>
                  <a:uFillTx/>
                  <a:latin typeface="Calibri"/>
                  <a:cs typeface="Calibri"/>
                </a:rPr>
                <a:t>4. </a:t>
              </a:r>
              <a:r>
                <a:rPr lang="fr-CA" dirty="0">
                  <a:ea typeface="굴림" charset="-127"/>
                  <a:cs typeface="Calibri"/>
                </a:rPr>
                <a:t>(</a:t>
              </a:r>
              <a:r>
                <a:rPr lang="fr-FR" i="1" dirty="0">
                  <a:ea typeface="굴림" charset="-127"/>
                  <a:cs typeface="Calibri"/>
                </a:rPr>
                <a:t>n</a:t>
              </a:r>
              <a:r>
                <a:rPr lang="fr-CA" baseline="-25000" dirty="0">
                  <a:ea typeface="굴림" charset="-127"/>
                  <a:cs typeface="Calibri"/>
                </a:rPr>
                <a:t>0</a:t>
              </a:r>
              <a:r>
                <a:rPr lang="fr-CA" dirty="0">
                  <a:ea typeface="굴림" charset="-127"/>
                  <a:cs typeface="Calibri"/>
                </a:rPr>
                <a:t>, 9, </a:t>
              </a:r>
              <a:r>
                <a:rPr lang="fr-CA" dirty="0" err="1">
                  <a:ea typeface="굴림" charset="-127"/>
                  <a:cs typeface="Calibri"/>
                </a:rPr>
                <a:t>void</a:t>
              </a:r>
              <a:r>
                <a:rPr lang="fr-CA" dirty="0">
                  <a:ea typeface="굴림" charset="-127"/>
                  <a:cs typeface="Calibri"/>
                </a:rPr>
                <a:t>)</a:t>
              </a:r>
              <a:r>
                <a:rPr lang="fr-CA" kern="0" dirty="0">
                  <a:solidFill>
                    <a:sysClr val="windowText" lastClr="000000"/>
                  </a:solidFill>
                  <a:cs typeface="Calibri"/>
                </a:rPr>
                <a:t>, (</a:t>
              </a:r>
              <a:r>
                <a:rPr lang="fr-FR" i="1" kern="0" dirty="0">
                  <a:solidFill>
                    <a:sysClr val="windowText" lastClr="000000"/>
                  </a:solidFill>
                  <a:cs typeface="Calibri"/>
                </a:rPr>
                <a:t>n</a:t>
              </a:r>
              <a:r>
                <a:rPr lang="fr-CA" kern="0" baseline="-25000" dirty="0">
                  <a:solidFill>
                    <a:sysClr val="windowText" lastClr="000000"/>
                  </a:solidFill>
                  <a:cs typeface="Calibri"/>
                </a:rPr>
                <a:t>1</a:t>
              </a:r>
              <a:r>
                <a:rPr lang="fr-CA" kern="0" dirty="0">
                  <a:solidFill>
                    <a:sysClr val="windowText" lastClr="000000"/>
                  </a:solidFill>
                  <a:cs typeface="Calibri"/>
                </a:rPr>
                <a:t>,5,</a:t>
              </a:r>
              <a:r>
                <a:rPr lang="fr-FR" i="1" kern="0" dirty="0">
                  <a:solidFill>
                    <a:sysClr val="windowText" lastClr="000000"/>
                  </a:solidFill>
                  <a:cs typeface="Calibri"/>
                </a:rPr>
                <a:t>n</a:t>
              </a:r>
              <a:r>
                <a:rPr lang="fr-CA" kern="0" baseline="-25000" dirty="0">
                  <a:solidFill>
                    <a:sysClr val="windowText" lastClr="000000"/>
                  </a:solidFill>
                  <a:cs typeface="Calibri"/>
                </a:rPr>
                <a:t>0</a:t>
              </a:r>
              <a:r>
                <a:rPr lang="fr-CA" kern="0" dirty="0" smtClean="0">
                  <a:solidFill>
                    <a:sysClr val="windowText" lastClr="000000"/>
                  </a:solidFill>
                  <a:cs typeface="Calibri"/>
                </a:rPr>
                <a:t>)</a:t>
              </a:r>
              <a:r>
                <a:rPr lang="fr-CA" kern="0" dirty="0" smtClean="0">
                  <a:solidFill>
                    <a:sysClr val="windowText" lastClr="000000"/>
                  </a:solidFill>
                  <a:latin typeface="Calibri"/>
                  <a:cs typeface="Calibri"/>
                </a:rPr>
                <a:t>, </a:t>
              </a:r>
              <a:r>
                <a:rPr lang="fr-CA" kern="0" dirty="0">
                  <a:solidFill>
                    <a:sysClr val="windowText" lastClr="000000"/>
                  </a:solidFill>
                  <a:cs typeface="Calibri"/>
                </a:rPr>
                <a:t>(</a:t>
              </a:r>
              <a:r>
                <a:rPr lang="fr-FR" i="1" kern="0" dirty="0">
                  <a:solidFill>
                    <a:sysClr val="windowText" lastClr="000000"/>
                  </a:solidFill>
                  <a:cs typeface="Calibri"/>
                </a:rPr>
                <a:t>n</a:t>
              </a:r>
              <a:r>
                <a:rPr lang="fr-CA" kern="0" baseline="-25000" dirty="0">
                  <a:solidFill>
                    <a:sysClr val="windowText" lastClr="000000"/>
                  </a:solidFill>
                  <a:cs typeface="Calibri"/>
                </a:rPr>
                <a:t>2</a:t>
              </a:r>
              <a:r>
                <a:rPr lang="fr-CA" kern="0" dirty="0">
                  <a:solidFill>
                    <a:sysClr val="windowText" lastClr="000000"/>
                  </a:solidFill>
                  <a:cs typeface="Calibri"/>
                </a:rPr>
                <a:t>,6,</a:t>
              </a:r>
              <a:r>
                <a:rPr lang="fr-FR" i="1" kern="0" dirty="0">
                  <a:solidFill>
                    <a:sysClr val="windowText" lastClr="000000"/>
                  </a:solidFill>
                  <a:cs typeface="Calibri"/>
                </a:rPr>
                <a:t>n</a:t>
              </a:r>
              <a:r>
                <a:rPr lang="fr-CA" kern="0" baseline="-25000" dirty="0">
                  <a:solidFill>
                    <a:sysClr val="windowText" lastClr="000000"/>
                  </a:solidFill>
                  <a:cs typeface="Calibri"/>
                </a:rPr>
                <a:t>0</a:t>
              </a:r>
              <a:r>
                <a:rPr lang="fr-CA" kern="0" dirty="0">
                  <a:solidFill>
                    <a:sysClr val="windowText" lastClr="000000"/>
                  </a:solidFill>
                  <a:cs typeface="Calibri"/>
                </a:rPr>
                <a:t>) </a:t>
              </a:r>
            </a:p>
          </p:txBody>
        </p:sp>
      </p:grpSp>
      <p:grpSp>
        <p:nvGrpSpPr>
          <p:cNvPr id="8" name="Grouper 7"/>
          <p:cNvGrpSpPr/>
          <p:nvPr/>
        </p:nvGrpSpPr>
        <p:grpSpPr>
          <a:xfrm>
            <a:off x="272965" y="4448176"/>
            <a:ext cx="8108431" cy="377698"/>
            <a:chOff x="272965" y="4448176"/>
            <a:chExt cx="8108431" cy="377698"/>
          </a:xfrm>
        </p:grpSpPr>
        <p:sp>
          <p:nvSpPr>
            <p:cNvPr id="121" name="Rectangle 59"/>
            <p:cNvSpPr>
              <a:spLocks noChangeArrowheads="1"/>
            </p:cNvSpPr>
            <p:nvPr/>
          </p:nvSpPr>
          <p:spPr bwMode="auto">
            <a:xfrm>
              <a:off x="272965" y="4448176"/>
              <a:ext cx="3514725" cy="366712"/>
            </a:xfrm>
            <a:prstGeom prst="rect">
              <a:avLst/>
            </a:prstGeom>
            <a:noFill/>
            <a:ln w="12700">
              <a:noFill/>
              <a:miter lim="800000"/>
              <a:headEnd/>
              <a:tailEnd/>
            </a:ln>
          </p:spPr>
          <p:txBody>
            <a:bodyPr>
              <a:prstTxWarp prst="textNoShape">
                <a:avLst/>
              </a:prstTxWarp>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fr-CA" sz="1800" b="0" i="0" u="none" strike="noStrike" kern="0" cap="none" spc="0" normalizeH="0" baseline="0" noProof="0" dirty="0">
                  <a:ln>
                    <a:noFill/>
                  </a:ln>
                  <a:solidFill>
                    <a:sysClr val="windowText" lastClr="000000"/>
                  </a:solidFill>
                  <a:effectLst/>
                  <a:uLnTx/>
                  <a:uFillTx/>
                  <a:latin typeface="Calibri"/>
                  <a:cs typeface="Calibri"/>
                </a:rPr>
                <a:t>5. </a:t>
              </a:r>
              <a:r>
                <a:rPr kumimoji="0" lang="fr-CA" sz="1800" b="0" i="0" u="none" strike="noStrike" kern="0" cap="none" spc="0" normalizeH="0" baseline="0" noProof="0" dirty="0" smtClean="0">
                  <a:ln>
                    <a:noFill/>
                  </a:ln>
                  <a:solidFill>
                    <a:sysClr val="windowText" lastClr="000000"/>
                  </a:solidFill>
                  <a:effectLst/>
                  <a:uLnTx/>
                  <a:uFillTx/>
                  <a:latin typeface="Calibri"/>
                  <a:cs typeface="Calibri"/>
                </a:rPr>
                <a:t>(</a:t>
              </a:r>
              <a:r>
                <a:rPr kumimoji="0" lang="fr-FR" sz="1800" b="0" i="1" u="none" strike="noStrike" kern="0" cap="none" spc="0" normalizeH="0" baseline="0" noProof="0" dirty="0" smtClean="0">
                  <a:ln>
                    <a:noFill/>
                  </a:ln>
                  <a:solidFill>
                    <a:sysClr val="windowText" lastClr="000000"/>
                  </a:solidFill>
                  <a:effectLst/>
                  <a:uLnTx/>
                  <a:uFillTx/>
                  <a:latin typeface="Calibri"/>
                  <a:cs typeface="Calibri"/>
                </a:rPr>
                <a:t>n</a:t>
              </a:r>
              <a:r>
                <a:rPr kumimoji="0" lang="fr-CA" sz="1800" b="0" i="0" u="none" strike="noStrike" kern="0" cap="none" spc="0" normalizeH="0" baseline="-25000" noProof="0" dirty="0" smtClean="0">
                  <a:ln>
                    <a:noFill/>
                  </a:ln>
                  <a:solidFill>
                    <a:sysClr val="windowText" lastClr="000000"/>
                  </a:solidFill>
                  <a:effectLst/>
                  <a:uLnTx/>
                  <a:uFillTx/>
                  <a:latin typeface="Calibri"/>
                  <a:cs typeface="Calibri"/>
                </a:rPr>
                <a:t>2</a:t>
              </a:r>
              <a:r>
                <a:rPr kumimoji="0" lang="fr-CA" sz="1800" b="0" i="0" u="none" strike="noStrike" kern="0" cap="none" spc="0" normalizeH="0" baseline="0" noProof="0" dirty="0" smtClean="0">
                  <a:ln>
                    <a:noFill/>
                  </a:ln>
                  <a:solidFill>
                    <a:sysClr val="windowText" lastClr="000000"/>
                  </a:solidFill>
                  <a:effectLst/>
                  <a:uLnTx/>
                  <a:uFillTx/>
                  <a:latin typeface="Calibri"/>
                  <a:cs typeface="Calibri"/>
                </a:rPr>
                <a:t>,5,</a:t>
              </a:r>
              <a:r>
                <a:rPr kumimoji="0" lang="fr-FR" sz="1800" b="0" i="1" u="none" strike="noStrike" kern="0" cap="none" spc="0" normalizeH="0" baseline="0" noProof="0" dirty="0" smtClean="0">
                  <a:ln>
                    <a:noFill/>
                  </a:ln>
                  <a:solidFill>
                    <a:sysClr val="windowText" lastClr="000000"/>
                  </a:solidFill>
                  <a:effectLst/>
                  <a:uLnTx/>
                  <a:uFillTx/>
                  <a:latin typeface="Calibri"/>
                  <a:cs typeface="Calibri"/>
                </a:rPr>
                <a:t>n</a:t>
              </a:r>
              <a:r>
                <a:rPr kumimoji="0" lang="fr-CA" sz="1800" b="0" i="0" u="none" strike="noStrike" kern="0" cap="none" spc="0" normalizeH="0" baseline="-25000" noProof="0" dirty="0" smtClean="0">
                  <a:ln>
                    <a:noFill/>
                  </a:ln>
                  <a:solidFill>
                    <a:sysClr val="windowText" lastClr="000000"/>
                  </a:solidFill>
                  <a:effectLst/>
                  <a:uLnTx/>
                  <a:uFillTx/>
                  <a:latin typeface="Calibri"/>
                  <a:cs typeface="Calibri"/>
                </a:rPr>
                <a:t>3</a:t>
              </a:r>
              <a:r>
                <a:rPr kumimoji="0" lang="fr-CA" sz="1800" b="0" i="0" u="none" strike="noStrike" kern="0" cap="none" spc="0" normalizeH="0" baseline="0" noProof="0" dirty="0">
                  <a:ln>
                    <a:noFill/>
                  </a:ln>
                  <a:solidFill>
                    <a:sysClr val="windowText" lastClr="000000"/>
                  </a:solidFill>
                  <a:effectLst/>
                  <a:uLnTx/>
                  <a:uFillTx/>
                  <a:latin typeface="Calibri"/>
                  <a:cs typeface="Calibri"/>
                </a:rPr>
                <a:t>)</a:t>
              </a:r>
              <a:r>
                <a:rPr kumimoji="0" lang="fr-CA" sz="1800" b="0" i="0" u="none" strike="noStrike" kern="0" cap="none" spc="0" normalizeH="0" baseline="0" noProof="0" dirty="0" smtClean="0">
                  <a:ln>
                    <a:noFill/>
                  </a:ln>
                  <a:solidFill>
                    <a:sysClr val="windowText" lastClr="000000"/>
                  </a:solidFill>
                  <a:effectLst/>
                  <a:uLnTx/>
                  <a:uFillTx/>
                  <a:latin typeface="Calibri"/>
                  <a:cs typeface="Calibri"/>
                </a:rPr>
                <a:t>, </a:t>
              </a:r>
              <a:r>
                <a:rPr kumimoji="0" lang="fr-CA" sz="1800" b="1" i="0" u="none" strike="noStrike" kern="0" cap="none" spc="0" normalizeH="0" baseline="0" noProof="0" dirty="0" smtClean="0">
                  <a:ln>
                    <a:noFill/>
                  </a:ln>
                  <a:solidFill>
                    <a:sysClr val="windowText" lastClr="000000"/>
                  </a:solidFill>
                  <a:effectLst/>
                  <a:uLnTx/>
                  <a:uFillTx/>
                  <a:latin typeface="Calibri"/>
                  <a:cs typeface="Calibri"/>
                </a:rPr>
                <a:t>(</a:t>
              </a:r>
              <a:r>
                <a:rPr kumimoji="0" lang="fr-FR" sz="1800" b="1" i="1" u="none" strike="noStrike" kern="0" cap="none" spc="0" normalizeH="0" baseline="0" noProof="0" dirty="0" smtClean="0">
                  <a:ln>
                    <a:noFill/>
                  </a:ln>
                  <a:solidFill>
                    <a:sysClr val="windowText" lastClr="000000"/>
                  </a:solidFill>
                  <a:effectLst/>
                  <a:uLnTx/>
                  <a:uFillTx/>
                  <a:latin typeface="Calibri"/>
                  <a:cs typeface="Calibri"/>
                </a:rPr>
                <a:t>n</a:t>
              </a:r>
              <a:r>
                <a:rPr kumimoji="0" lang="fr-CA" sz="1800" b="1" i="0" u="none" strike="noStrike" kern="0" cap="none" spc="0" normalizeH="0" baseline="-25000" noProof="0" dirty="0" smtClean="0">
                  <a:ln>
                    <a:noFill/>
                  </a:ln>
                  <a:solidFill>
                    <a:sysClr val="windowText" lastClr="000000"/>
                  </a:solidFill>
                  <a:effectLst/>
                  <a:uLnTx/>
                  <a:uFillTx/>
                  <a:latin typeface="Calibri"/>
                  <a:cs typeface="Calibri"/>
                </a:rPr>
                <a:t>4</a:t>
              </a:r>
              <a:r>
                <a:rPr kumimoji="0" lang="fr-CA" sz="1800" b="1" i="0" u="none" strike="noStrike" kern="0" cap="none" spc="0" normalizeH="0" baseline="0" noProof="0" dirty="0" smtClean="0">
                  <a:ln>
                    <a:noFill/>
                  </a:ln>
                  <a:solidFill>
                    <a:sysClr val="windowText" lastClr="000000"/>
                  </a:solidFill>
                  <a:effectLst/>
                  <a:uLnTx/>
                  <a:uFillTx/>
                  <a:latin typeface="Calibri"/>
                  <a:cs typeface="Calibri"/>
                </a:rPr>
                <a:t>,6,</a:t>
              </a:r>
              <a:r>
                <a:rPr kumimoji="0" lang="fr-FR" sz="1800" b="1" i="1" u="none" strike="noStrike" kern="0" cap="none" spc="0" normalizeH="0" baseline="0" noProof="0" dirty="0" smtClean="0">
                  <a:ln>
                    <a:noFill/>
                  </a:ln>
                  <a:solidFill>
                    <a:sysClr val="windowText" lastClr="000000"/>
                  </a:solidFill>
                  <a:effectLst/>
                  <a:uLnTx/>
                  <a:uFillTx/>
                  <a:latin typeface="Calibri"/>
                  <a:cs typeface="Calibri"/>
                </a:rPr>
                <a:t>n</a:t>
              </a:r>
              <a:r>
                <a:rPr kumimoji="0" lang="fr-CA" sz="1800" b="1" i="0" u="none" strike="noStrike" kern="0" cap="none" spc="0" normalizeH="0" baseline="-25000" noProof="0" dirty="0" smtClean="0">
                  <a:ln>
                    <a:noFill/>
                  </a:ln>
                  <a:solidFill>
                    <a:sysClr val="windowText" lastClr="000000"/>
                  </a:solidFill>
                  <a:effectLst/>
                  <a:uLnTx/>
                  <a:uFillTx/>
                  <a:latin typeface="Calibri"/>
                  <a:cs typeface="Calibri"/>
                </a:rPr>
                <a:t>3</a:t>
              </a:r>
              <a:r>
                <a:rPr kumimoji="0" lang="fr-CA" sz="1800" b="1" i="0" u="none" strike="noStrike" kern="0" cap="none" spc="0" normalizeH="0" baseline="0" noProof="0" dirty="0">
                  <a:ln>
                    <a:noFill/>
                  </a:ln>
                  <a:solidFill>
                    <a:sysClr val="windowText" lastClr="000000"/>
                  </a:solidFill>
                  <a:effectLst/>
                  <a:uLnTx/>
                  <a:uFillTx/>
                  <a:latin typeface="Calibri"/>
                  <a:cs typeface="Calibri"/>
                </a:rPr>
                <a:t>)</a:t>
              </a:r>
              <a:r>
                <a:rPr kumimoji="0" lang="fr-CA" sz="1800" b="1" i="0" u="none" strike="noStrike" kern="0" cap="none" spc="0" normalizeH="0" baseline="0" noProof="0" dirty="0" smtClean="0">
                  <a:ln>
                    <a:noFill/>
                  </a:ln>
                  <a:solidFill>
                    <a:sysClr val="windowText" lastClr="000000"/>
                  </a:solidFill>
                  <a:effectLst/>
                  <a:uLnTx/>
                  <a:uFillTx/>
                  <a:latin typeface="Calibri"/>
                  <a:cs typeface="Calibri"/>
                </a:rPr>
                <a:t>, </a:t>
              </a:r>
              <a:r>
                <a:rPr kumimoji="0" lang="fr-CA" sz="1800" b="0" i="0" u="none" strike="noStrike" kern="0" cap="none" spc="0" normalizeH="0" baseline="0" noProof="0" dirty="0" smtClean="0">
                  <a:ln>
                    <a:noFill/>
                  </a:ln>
                  <a:solidFill>
                    <a:sysClr val="windowText" lastClr="000000"/>
                  </a:solidFill>
                  <a:effectLst/>
                  <a:uLnTx/>
                  <a:uFillTx/>
                  <a:latin typeface="Calibri"/>
                  <a:cs typeface="Calibri"/>
                </a:rPr>
                <a:t>(</a:t>
              </a:r>
              <a:r>
                <a:rPr kumimoji="0" lang="fr-FR" sz="1800" b="0" i="1" u="none" strike="noStrike" kern="0" cap="none" spc="0" normalizeH="0" baseline="0" noProof="0" dirty="0" smtClean="0">
                  <a:ln>
                    <a:noFill/>
                  </a:ln>
                  <a:solidFill>
                    <a:sysClr val="windowText" lastClr="000000"/>
                  </a:solidFill>
                  <a:effectLst/>
                  <a:uLnTx/>
                  <a:uFillTx/>
                  <a:latin typeface="Calibri"/>
                  <a:cs typeface="Calibri"/>
                </a:rPr>
                <a:t>n</a:t>
              </a:r>
              <a:r>
                <a:rPr kumimoji="0" lang="fr-CA" sz="1800" b="0" i="0" u="none" strike="noStrike" kern="0" cap="none" spc="0" normalizeH="0" baseline="-25000" noProof="0" dirty="0" smtClean="0">
                  <a:ln>
                    <a:noFill/>
                  </a:ln>
                  <a:solidFill>
                    <a:sysClr val="windowText" lastClr="000000"/>
                  </a:solidFill>
                  <a:effectLst/>
                  <a:uLnTx/>
                  <a:uFillTx/>
                  <a:latin typeface="Calibri"/>
                  <a:cs typeface="Calibri"/>
                </a:rPr>
                <a:t>5</a:t>
              </a:r>
              <a:r>
                <a:rPr kumimoji="0" lang="fr-CA" sz="1800" b="0" i="0" u="none" strike="noStrike" kern="0" cap="none" spc="0" normalizeH="0" baseline="0" noProof="0" dirty="0" smtClean="0">
                  <a:ln>
                    <a:noFill/>
                  </a:ln>
                  <a:solidFill>
                    <a:sysClr val="windowText" lastClr="000000"/>
                  </a:solidFill>
                  <a:effectLst/>
                  <a:uLnTx/>
                  <a:uFillTx/>
                  <a:latin typeface="Calibri"/>
                  <a:cs typeface="Calibri"/>
                </a:rPr>
                <a:t>,12,</a:t>
              </a:r>
              <a:r>
                <a:rPr kumimoji="0" lang="fr-FR" sz="1800" b="0" i="1" u="none" strike="noStrike" kern="0" cap="none" spc="0" normalizeH="0" baseline="0" noProof="0" dirty="0" smtClean="0">
                  <a:ln>
                    <a:noFill/>
                  </a:ln>
                  <a:solidFill>
                    <a:sysClr val="windowText" lastClr="000000"/>
                  </a:solidFill>
                  <a:effectLst/>
                  <a:uLnTx/>
                  <a:uFillTx/>
                  <a:latin typeface="Calibri"/>
                  <a:cs typeface="Calibri"/>
                </a:rPr>
                <a:t>n</a:t>
              </a:r>
              <a:r>
                <a:rPr kumimoji="0" lang="fr-CA" sz="1800" b="0" i="0" u="none" strike="noStrike" kern="0" cap="none" spc="0" normalizeH="0" baseline="-25000" noProof="0" dirty="0" smtClean="0">
                  <a:ln>
                    <a:noFill/>
                  </a:ln>
                  <a:solidFill>
                    <a:sysClr val="windowText" lastClr="000000"/>
                  </a:solidFill>
                  <a:effectLst/>
                  <a:uLnTx/>
                  <a:uFillTx/>
                  <a:latin typeface="Calibri"/>
                  <a:cs typeface="Calibri"/>
                </a:rPr>
                <a:t>1</a:t>
              </a:r>
              <a:r>
                <a:rPr kumimoji="0" lang="fr-CA" sz="1800" b="0" i="0" u="none" strike="noStrike" kern="0" cap="none" spc="0" normalizeH="0" baseline="0" noProof="0" dirty="0">
                  <a:ln>
                    <a:noFill/>
                  </a:ln>
                  <a:solidFill>
                    <a:sysClr val="windowText" lastClr="000000"/>
                  </a:solidFill>
                  <a:effectLst/>
                  <a:uLnTx/>
                  <a:uFillTx/>
                  <a:latin typeface="Calibri"/>
                  <a:cs typeface="Calibri"/>
                </a:rPr>
                <a:t>)</a:t>
              </a:r>
              <a:endParaRPr kumimoji="0" lang="en-US" sz="1800" b="1" i="0" u="none" strike="noStrike" kern="0" cap="none" spc="0" normalizeH="0" baseline="0" noProof="0" dirty="0">
                <a:ln>
                  <a:noFill/>
                </a:ln>
                <a:solidFill>
                  <a:sysClr val="windowText" lastClr="000000"/>
                </a:solidFill>
                <a:effectLst/>
                <a:uLnTx/>
                <a:uFillTx/>
                <a:latin typeface="Calibri"/>
                <a:cs typeface="Calibri"/>
              </a:endParaRPr>
            </a:p>
          </p:txBody>
        </p:sp>
        <p:sp>
          <p:nvSpPr>
            <p:cNvPr id="132" name="Rectangle 59"/>
            <p:cNvSpPr>
              <a:spLocks noChangeArrowheads="1"/>
            </p:cNvSpPr>
            <p:nvPr/>
          </p:nvSpPr>
          <p:spPr bwMode="auto">
            <a:xfrm>
              <a:off x="3358197" y="4456542"/>
              <a:ext cx="5023199" cy="369332"/>
            </a:xfrm>
            <a:prstGeom prst="rect">
              <a:avLst/>
            </a:prstGeom>
            <a:noFill/>
            <a:ln w="12700">
              <a:noFill/>
              <a:miter lim="800000"/>
              <a:headEnd/>
              <a:tailEnd/>
            </a:ln>
          </p:spPr>
          <p:txBody>
            <a:bodyPr wrap="square">
              <a:prstTxWarp prst="textNoShape">
                <a:avLst/>
              </a:prstTxWarp>
              <a:spAutoFit/>
            </a:bodyPr>
            <a:lstStyle/>
            <a:p>
              <a:pPr defTabSz="914400">
                <a:defRPr/>
              </a:pPr>
              <a:r>
                <a:rPr kumimoji="0" lang="fr-CA" sz="1800" b="0" i="0" u="none" strike="noStrike" kern="0" cap="none" spc="0" normalizeH="0" baseline="0" noProof="0" dirty="0">
                  <a:ln>
                    <a:noFill/>
                  </a:ln>
                  <a:solidFill>
                    <a:sysClr val="windowText" lastClr="000000"/>
                  </a:solidFill>
                  <a:effectLst/>
                  <a:uLnTx/>
                  <a:uFillTx/>
                  <a:latin typeface="Calibri"/>
                  <a:cs typeface="Calibri"/>
                </a:rPr>
                <a:t>5. </a:t>
              </a:r>
              <a:r>
                <a:rPr lang="fr-CA" dirty="0">
                  <a:ea typeface="굴림" charset="-127"/>
                  <a:cs typeface="Calibri"/>
                </a:rPr>
                <a:t>(</a:t>
              </a:r>
              <a:r>
                <a:rPr lang="fr-FR" i="1" dirty="0">
                  <a:ea typeface="굴림" charset="-127"/>
                  <a:cs typeface="Calibri"/>
                </a:rPr>
                <a:t>n</a:t>
              </a:r>
              <a:r>
                <a:rPr lang="fr-CA" baseline="-25000" dirty="0">
                  <a:ea typeface="굴림" charset="-127"/>
                  <a:cs typeface="Calibri"/>
                </a:rPr>
                <a:t>0</a:t>
              </a:r>
              <a:r>
                <a:rPr lang="fr-CA" dirty="0">
                  <a:ea typeface="굴림" charset="-127"/>
                  <a:cs typeface="Calibri"/>
                </a:rPr>
                <a:t>, 9, </a:t>
              </a:r>
              <a:r>
                <a:rPr lang="fr-CA" dirty="0" err="1">
                  <a:ea typeface="굴림" charset="-127"/>
                  <a:cs typeface="Calibri"/>
                </a:rPr>
                <a:t>void</a:t>
              </a:r>
              <a:r>
                <a:rPr lang="fr-CA" dirty="0">
                  <a:ea typeface="굴림" charset="-127"/>
                  <a:cs typeface="Calibri"/>
                </a:rPr>
                <a:t>)</a:t>
              </a:r>
              <a:r>
                <a:rPr lang="fr-CA" kern="0" dirty="0">
                  <a:solidFill>
                    <a:sysClr val="windowText" lastClr="000000"/>
                  </a:solidFill>
                  <a:cs typeface="Calibri"/>
                </a:rPr>
                <a:t>, (</a:t>
              </a:r>
              <a:r>
                <a:rPr lang="fr-FR" i="1" kern="0" dirty="0">
                  <a:solidFill>
                    <a:sysClr val="windowText" lastClr="000000"/>
                  </a:solidFill>
                  <a:cs typeface="Calibri"/>
                </a:rPr>
                <a:t>n</a:t>
              </a:r>
              <a:r>
                <a:rPr lang="fr-CA" kern="0" baseline="-25000" dirty="0">
                  <a:solidFill>
                    <a:sysClr val="windowText" lastClr="000000"/>
                  </a:solidFill>
                  <a:cs typeface="Calibri"/>
                </a:rPr>
                <a:t>1</a:t>
              </a:r>
              <a:r>
                <a:rPr lang="fr-CA" kern="0" dirty="0">
                  <a:solidFill>
                    <a:sysClr val="windowText" lastClr="000000"/>
                  </a:solidFill>
                  <a:cs typeface="Calibri"/>
                </a:rPr>
                <a:t>,5,</a:t>
              </a:r>
              <a:r>
                <a:rPr lang="fr-FR" i="1" kern="0" dirty="0">
                  <a:solidFill>
                    <a:sysClr val="windowText" lastClr="000000"/>
                  </a:solidFill>
                  <a:cs typeface="Calibri"/>
                </a:rPr>
                <a:t>n</a:t>
              </a:r>
              <a:r>
                <a:rPr lang="fr-CA" kern="0" baseline="-25000" dirty="0">
                  <a:solidFill>
                    <a:sysClr val="windowText" lastClr="000000"/>
                  </a:solidFill>
                  <a:cs typeface="Calibri"/>
                </a:rPr>
                <a:t>0</a:t>
              </a:r>
              <a:r>
                <a:rPr lang="fr-CA" kern="0" dirty="0">
                  <a:solidFill>
                    <a:sysClr val="windowText" lastClr="000000"/>
                  </a:solidFill>
                  <a:cs typeface="Calibri"/>
                </a:rPr>
                <a:t>), </a:t>
              </a:r>
              <a:r>
                <a:rPr lang="fr-CA" kern="0" dirty="0" smtClean="0">
                  <a:solidFill>
                    <a:sysClr val="windowText" lastClr="000000"/>
                  </a:solidFill>
                  <a:cs typeface="Calibri"/>
                </a:rPr>
                <a:t>(</a:t>
              </a:r>
              <a:r>
                <a:rPr lang="fr-FR" i="1" kern="0" dirty="0">
                  <a:solidFill>
                    <a:sysClr val="windowText" lastClr="000000"/>
                  </a:solidFill>
                  <a:cs typeface="Calibri"/>
                </a:rPr>
                <a:t>n</a:t>
              </a:r>
              <a:r>
                <a:rPr lang="fr-CA" kern="0" baseline="-25000" dirty="0">
                  <a:solidFill>
                    <a:sysClr val="windowText" lastClr="000000"/>
                  </a:solidFill>
                  <a:cs typeface="Calibri"/>
                </a:rPr>
                <a:t>3</a:t>
              </a:r>
              <a:r>
                <a:rPr lang="fr-CA" kern="0" dirty="0">
                  <a:solidFill>
                    <a:sysClr val="windowText" lastClr="000000"/>
                  </a:solidFill>
                  <a:cs typeface="Calibri"/>
                </a:rPr>
                <a:t>,7,</a:t>
              </a:r>
              <a:r>
                <a:rPr lang="fr-FR" i="1" kern="0" dirty="0">
                  <a:solidFill>
                    <a:sysClr val="windowText" lastClr="000000"/>
                  </a:solidFill>
                  <a:cs typeface="Calibri"/>
                </a:rPr>
                <a:t>n</a:t>
              </a:r>
              <a:r>
                <a:rPr lang="fr-CA" kern="0" baseline="-25000" dirty="0">
                  <a:solidFill>
                    <a:sysClr val="windowText" lastClr="000000"/>
                  </a:solidFill>
                  <a:cs typeface="Calibri"/>
                </a:rPr>
                <a:t>0</a:t>
              </a:r>
              <a:r>
                <a:rPr lang="fr-CA" kern="0" dirty="0" smtClean="0">
                  <a:solidFill>
                    <a:sysClr val="windowText" lastClr="000000"/>
                  </a:solidFill>
                  <a:cs typeface="Calibri"/>
                </a:rPr>
                <a:t>)</a:t>
              </a:r>
            </a:p>
          </p:txBody>
        </p:sp>
      </p:grpSp>
      <p:grpSp>
        <p:nvGrpSpPr>
          <p:cNvPr id="9" name="Grouper 8"/>
          <p:cNvGrpSpPr/>
          <p:nvPr/>
        </p:nvGrpSpPr>
        <p:grpSpPr>
          <a:xfrm>
            <a:off x="272965" y="4748213"/>
            <a:ext cx="9114900" cy="377698"/>
            <a:chOff x="272965" y="4748213"/>
            <a:chExt cx="9114900" cy="377698"/>
          </a:xfrm>
        </p:grpSpPr>
        <p:sp>
          <p:nvSpPr>
            <p:cNvPr id="122" name="Rectangle 60"/>
            <p:cNvSpPr>
              <a:spLocks noChangeArrowheads="1"/>
            </p:cNvSpPr>
            <p:nvPr/>
          </p:nvSpPr>
          <p:spPr bwMode="auto">
            <a:xfrm>
              <a:off x="272965" y="4748213"/>
              <a:ext cx="2828925" cy="366713"/>
            </a:xfrm>
            <a:prstGeom prst="rect">
              <a:avLst/>
            </a:prstGeom>
            <a:noFill/>
            <a:ln w="12700">
              <a:noFill/>
              <a:miter lim="800000"/>
              <a:headEnd/>
              <a:tailEnd/>
            </a:ln>
          </p:spPr>
          <p:txBody>
            <a:bodyPr>
              <a:prstTxWarp prst="textNoShape">
                <a:avLst/>
              </a:prstTxWarp>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fr-CA" sz="1800" b="0" i="0" u="none" strike="noStrike" kern="0" cap="none" spc="0" normalizeH="0" baseline="0" noProof="0" dirty="0">
                  <a:ln>
                    <a:noFill/>
                  </a:ln>
                  <a:solidFill>
                    <a:sysClr val="windowText" lastClr="000000"/>
                  </a:solidFill>
                  <a:effectLst/>
                  <a:uLnTx/>
                  <a:uFillTx/>
                  <a:latin typeface="Calibri"/>
                  <a:cs typeface="Calibri"/>
                </a:rPr>
                <a:t>6. </a:t>
              </a:r>
              <a:r>
                <a:rPr kumimoji="0" lang="fr-CA" sz="1800" b="0" i="0" u="none" strike="noStrike" kern="0" cap="none" spc="0" normalizeH="0" baseline="0" noProof="0" dirty="0" smtClean="0">
                  <a:ln>
                    <a:noFill/>
                  </a:ln>
                  <a:solidFill>
                    <a:sysClr val="windowText" lastClr="000000"/>
                  </a:solidFill>
                  <a:effectLst/>
                  <a:uLnTx/>
                  <a:uFillTx/>
                  <a:latin typeface="Calibri"/>
                  <a:cs typeface="Calibri"/>
                </a:rPr>
                <a:t>(</a:t>
              </a:r>
              <a:r>
                <a:rPr kumimoji="0" lang="fr-FR" sz="1800" b="0" i="1" u="none" strike="noStrike" kern="0" cap="none" spc="0" normalizeH="0" baseline="0" noProof="0" dirty="0" smtClean="0">
                  <a:ln>
                    <a:noFill/>
                  </a:ln>
                  <a:solidFill>
                    <a:sysClr val="windowText" lastClr="000000"/>
                  </a:solidFill>
                  <a:effectLst/>
                  <a:uLnTx/>
                  <a:uFillTx/>
                  <a:latin typeface="Calibri"/>
                  <a:cs typeface="Calibri"/>
                </a:rPr>
                <a:t>n</a:t>
              </a:r>
              <a:r>
                <a:rPr kumimoji="0" lang="fr-CA" sz="1800" b="0" i="0" u="none" strike="noStrike" kern="0" cap="none" spc="0" normalizeH="0" baseline="-25000" noProof="0" dirty="0" smtClean="0">
                  <a:ln>
                    <a:noFill/>
                  </a:ln>
                  <a:solidFill>
                    <a:sysClr val="windowText" lastClr="000000"/>
                  </a:solidFill>
                  <a:effectLst/>
                  <a:uLnTx/>
                  <a:uFillTx/>
                  <a:latin typeface="Calibri"/>
                  <a:cs typeface="Calibri"/>
                </a:rPr>
                <a:t>4</a:t>
              </a:r>
              <a:r>
                <a:rPr kumimoji="0" lang="fr-CA" sz="1800" b="0" i="0" u="none" strike="noStrike" kern="0" cap="none" spc="0" normalizeH="0" baseline="0" noProof="0" dirty="0" smtClean="0">
                  <a:ln>
                    <a:noFill/>
                  </a:ln>
                  <a:solidFill>
                    <a:sysClr val="windowText" lastClr="000000"/>
                  </a:solidFill>
                  <a:effectLst/>
                  <a:uLnTx/>
                  <a:uFillTx/>
                  <a:latin typeface="Calibri"/>
                  <a:cs typeface="Calibri"/>
                </a:rPr>
                <a:t>,6,</a:t>
              </a:r>
              <a:r>
                <a:rPr kumimoji="0" lang="fr-FR" sz="1800" b="0" i="1" u="none" strike="noStrike" kern="0" cap="none" spc="0" normalizeH="0" baseline="0" noProof="0" dirty="0" smtClean="0">
                  <a:ln>
                    <a:noFill/>
                  </a:ln>
                  <a:solidFill>
                    <a:sysClr val="windowText" lastClr="000000"/>
                  </a:solidFill>
                  <a:effectLst/>
                  <a:uLnTx/>
                  <a:uFillTx/>
                  <a:latin typeface="Calibri"/>
                  <a:cs typeface="Calibri"/>
                </a:rPr>
                <a:t>n</a:t>
              </a:r>
              <a:r>
                <a:rPr kumimoji="0" lang="fr-CA" sz="1800" b="0" i="0" u="none" strike="noStrike" kern="0" cap="none" spc="0" normalizeH="0" baseline="-25000" noProof="0" dirty="0" smtClean="0">
                  <a:ln>
                    <a:noFill/>
                  </a:ln>
                  <a:solidFill>
                    <a:sysClr val="windowText" lastClr="000000"/>
                  </a:solidFill>
                  <a:effectLst/>
                  <a:uLnTx/>
                  <a:uFillTx/>
                  <a:latin typeface="Calibri"/>
                  <a:cs typeface="Calibri"/>
                </a:rPr>
                <a:t>3</a:t>
              </a:r>
              <a:r>
                <a:rPr kumimoji="0" lang="fr-CA" sz="1800" b="0" i="0" u="none" strike="noStrike" kern="0" cap="none" spc="0" normalizeH="0" baseline="0" noProof="0" dirty="0">
                  <a:ln>
                    <a:noFill/>
                  </a:ln>
                  <a:solidFill>
                    <a:sysClr val="windowText" lastClr="000000"/>
                  </a:solidFill>
                  <a:effectLst/>
                  <a:uLnTx/>
                  <a:uFillTx/>
                  <a:latin typeface="Calibri"/>
                  <a:cs typeface="Calibri"/>
                </a:rPr>
                <a:t>)</a:t>
              </a:r>
              <a:r>
                <a:rPr kumimoji="0" lang="fr-CA" sz="1800" b="0" i="0" u="none" strike="noStrike" kern="0" cap="none" spc="0" normalizeH="0" baseline="0" noProof="0" dirty="0" smtClean="0">
                  <a:ln>
                    <a:noFill/>
                  </a:ln>
                  <a:solidFill>
                    <a:sysClr val="windowText" lastClr="000000"/>
                  </a:solidFill>
                  <a:effectLst/>
                  <a:uLnTx/>
                  <a:uFillTx/>
                  <a:latin typeface="Calibri"/>
                  <a:cs typeface="Calibri"/>
                </a:rPr>
                <a:t>, (</a:t>
              </a:r>
              <a:r>
                <a:rPr kumimoji="0" lang="fr-FR" sz="1800" b="0" i="1" u="none" strike="noStrike" kern="0" cap="none" spc="0" normalizeH="0" baseline="0" noProof="0" dirty="0" smtClean="0">
                  <a:ln>
                    <a:noFill/>
                  </a:ln>
                  <a:solidFill>
                    <a:sysClr val="windowText" lastClr="000000"/>
                  </a:solidFill>
                  <a:effectLst/>
                  <a:uLnTx/>
                  <a:uFillTx/>
                  <a:latin typeface="Calibri"/>
                  <a:cs typeface="Calibri"/>
                </a:rPr>
                <a:t>n</a:t>
              </a:r>
              <a:r>
                <a:rPr kumimoji="0" lang="fr-CA" sz="1800" b="0" i="0" u="none" strike="noStrike" kern="0" cap="none" spc="0" normalizeH="0" baseline="-25000" noProof="0" dirty="0" smtClean="0">
                  <a:ln>
                    <a:noFill/>
                  </a:ln>
                  <a:solidFill>
                    <a:sysClr val="windowText" lastClr="000000"/>
                  </a:solidFill>
                  <a:effectLst/>
                  <a:uLnTx/>
                  <a:uFillTx/>
                  <a:latin typeface="Calibri"/>
                  <a:cs typeface="Calibri"/>
                </a:rPr>
                <a:t>5</a:t>
              </a:r>
              <a:r>
                <a:rPr kumimoji="0" lang="fr-CA" sz="1800" b="0" i="0" u="none" strike="noStrike" kern="0" cap="none" spc="0" normalizeH="0" baseline="0" noProof="0" dirty="0" smtClean="0">
                  <a:ln>
                    <a:noFill/>
                  </a:ln>
                  <a:solidFill>
                    <a:sysClr val="windowText" lastClr="000000"/>
                  </a:solidFill>
                  <a:effectLst/>
                  <a:uLnTx/>
                  <a:uFillTx/>
                  <a:latin typeface="Calibri"/>
                  <a:cs typeface="Calibri"/>
                </a:rPr>
                <a:t>,12,</a:t>
              </a:r>
              <a:r>
                <a:rPr kumimoji="0" lang="fr-FR" sz="1800" b="0" i="1" u="none" strike="noStrike" kern="0" cap="none" spc="0" normalizeH="0" baseline="0" noProof="0" dirty="0" smtClean="0">
                  <a:ln>
                    <a:noFill/>
                  </a:ln>
                  <a:solidFill>
                    <a:sysClr val="windowText" lastClr="000000"/>
                  </a:solidFill>
                  <a:effectLst/>
                  <a:uLnTx/>
                  <a:uFillTx/>
                  <a:latin typeface="Calibri"/>
                  <a:cs typeface="Calibri"/>
                </a:rPr>
                <a:t>n</a:t>
              </a:r>
              <a:r>
                <a:rPr kumimoji="0" lang="fr-CA" sz="1800" b="0" i="0" u="none" strike="noStrike" kern="0" cap="none" spc="0" normalizeH="0" baseline="-25000" noProof="0" dirty="0" smtClean="0">
                  <a:ln>
                    <a:noFill/>
                  </a:ln>
                  <a:solidFill>
                    <a:sysClr val="windowText" lastClr="000000"/>
                  </a:solidFill>
                  <a:effectLst/>
                  <a:uLnTx/>
                  <a:uFillTx/>
                  <a:latin typeface="Calibri"/>
                  <a:cs typeface="Calibri"/>
                </a:rPr>
                <a:t>1</a:t>
              </a:r>
              <a:r>
                <a:rPr kumimoji="0" lang="fr-CA" sz="1800" b="0" i="0" u="none" strike="noStrike" kern="0" cap="none" spc="0" normalizeH="0" baseline="0" noProof="0" dirty="0">
                  <a:ln>
                    <a:noFill/>
                  </a:ln>
                  <a:solidFill>
                    <a:sysClr val="windowText" lastClr="000000"/>
                  </a:solidFill>
                  <a:effectLst/>
                  <a:uLnTx/>
                  <a:uFillTx/>
                  <a:latin typeface="Calibri"/>
                  <a:cs typeface="Calibri"/>
                </a:rPr>
                <a:t>)</a:t>
              </a:r>
              <a:endParaRPr kumimoji="0" lang="en-US" sz="1800" b="1" i="0" u="none" strike="noStrike" kern="0" cap="none" spc="0" normalizeH="0" baseline="0" noProof="0" dirty="0">
                <a:ln>
                  <a:noFill/>
                </a:ln>
                <a:solidFill>
                  <a:sysClr val="windowText" lastClr="000000"/>
                </a:solidFill>
                <a:effectLst/>
                <a:uLnTx/>
                <a:uFillTx/>
                <a:latin typeface="Calibri"/>
                <a:cs typeface="Calibri"/>
              </a:endParaRPr>
            </a:p>
          </p:txBody>
        </p:sp>
        <p:sp>
          <p:nvSpPr>
            <p:cNvPr id="133" name="Rectangle 60"/>
            <p:cNvSpPr>
              <a:spLocks noChangeArrowheads="1"/>
            </p:cNvSpPr>
            <p:nvPr/>
          </p:nvSpPr>
          <p:spPr bwMode="auto">
            <a:xfrm>
              <a:off x="3358197" y="4756579"/>
              <a:ext cx="6029668" cy="369332"/>
            </a:xfrm>
            <a:prstGeom prst="rect">
              <a:avLst/>
            </a:prstGeom>
            <a:noFill/>
            <a:ln w="12700">
              <a:noFill/>
              <a:miter lim="800000"/>
              <a:headEnd/>
              <a:tailEnd/>
            </a:ln>
          </p:spPr>
          <p:txBody>
            <a:bodyPr wrap="square">
              <a:prstTxWarp prst="textNoShape">
                <a:avLst/>
              </a:prstTxWarp>
              <a:spAutoFit/>
            </a:bodyPr>
            <a:lstStyle/>
            <a:p>
              <a:pPr defTabSz="914400">
                <a:defRPr/>
              </a:pPr>
              <a:r>
                <a:rPr kumimoji="0" lang="fr-CA" sz="1800" b="0" i="0" u="none" strike="noStrike" kern="0" cap="none" spc="0" normalizeH="0" baseline="0" noProof="0" dirty="0">
                  <a:ln>
                    <a:noFill/>
                  </a:ln>
                  <a:solidFill>
                    <a:sysClr val="windowText" lastClr="000000"/>
                  </a:solidFill>
                  <a:effectLst/>
                  <a:uLnTx/>
                  <a:uFillTx/>
                  <a:latin typeface="Calibri"/>
                  <a:cs typeface="Calibri"/>
                </a:rPr>
                <a:t>6. </a:t>
              </a:r>
              <a:r>
                <a:rPr lang="fr-CA" dirty="0" smtClean="0">
                  <a:ea typeface="굴림" charset="-127"/>
                  <a:cs typeface="Calibri"/>
                </a:rPr>
                <a:t>(</a:t>
              </a:r>
              <a:r>
                <a:rPr lang="fr-FR" i="1" dirty="0">
                  <a:ea typeface="굴림" charset="-127"/>
                  <a:cs typeface="Calibri"/>
                </a:rPr>
                <a:t>n</a:t>
              </a:r>
              <a:r>
                <a:rPr lang="fr-CA" baseline="-25000" dirty="0">
                  <a:ea typeface="굴림" charset="-127"/>
                  <a:cs typeface="Calibri"/>
                </a:rPr>
                <a:t>0</a:t>
              </a:r>
              <a:r>
                <a:rPr lang="fr-CA" dirty="0">
                  <a:ea typeface="굴림" charset="-127"/>
                  <a:cs typeface="Calibri"/>
                </a:rPr>
                <a:t>, 9, </a:t>
              </a:r>
              <a:r>
                <a:rPr lang="fr-CA" dirty="0" err="1">
                  <a:ea typeface="굴림" charset="-127"/>
                  <a:cs typeface="Calibri"/>
                </a:rPr>
                <a:t>void</a:t>
              </a:r>
              <a:r>
                <a:rPr lang="fr-CA" dirty="0">
                  <a:ea typeface="굴림" charset="-127"/>
                  <a:cs typeface="Calibri"/>
                </a:rPr>
                <a:t>)</a:t>
              </a:r>
              <a:r>
                <a:rPr lang="fr-CA" kern="0" dirty="0">
                  <a:solidFill>
                    <a:sysClr val="windowText" lastClr="000000"/>
                  </a:solidFill>
                  <a:cs typeface="Calibri"/>
                </a:rPr>
                <a:t>, (</a:t>
              </a:r>
              <a:r>
                <a:rPr lang="fr-FR" i="1" kern="0" dirty="0">
                  <a:solidFill>
                    <a:sysClr val="windowText" lastClr="000000"/>
                  </a:solidFill>
                  <a:cs typeface="Calibri"/>
                </a:rPr>
                <a:t>n</a:t>
              </a:r>
              <a:r>
                <a:rPr lang="fr-CA" kern="0" baseline="-25000" dirty="0">
                  <a:solidFill>
                    <a:sysClr val="windowText" lastClr="000000"/>
                  </a:solidFill>
                  <a:cs typeface="Calibri"/>
                </a:rPr>
                <a:t>1</a:t>
              </a:r>
              <a:r>
                <a:rPr lang="fr-CA" kern="0" dirty="0">
                  <a:solidFill>
                    <a:sysClr val="windowText" lastClr="000000"/>
                  </a:solidFill>
                  <a:cs typeface="Calibri"/>
                </a:rPr>
                <a:t>,5,</a:t>
              </a:r>
              <a:r>
                <a:rPr lang="fr-FR" i="1" kern="0" dirty="0">
                  <a:solidFill>
                    <a:sysClr val="windowText" lastClr="000000"/>
                  </a:solidFill>
                  <a:cs typeface="Calibri"/>
                </a:rPr>
                <a:t>n</a:t>
              </a:r>
              <a:r>
                <a:rPr lang="fr-CA" kern="0" baseline="-25000" dirty="0">
                  <a:solidFill>
                    <a:sysClr val="windowText" lastClr="000000"/>
                  </a:solidFill>
                  <a:cs typeface="Calibri"/>
                </a:rPr>
                <a:t>0</a:t>
              </a:r>
              <a:r>
                <a:rPr lang="fr-CA" kern="0" dirty="0">
                  <a:solidFill>
                    <a:sysClr val="windowText" lastClr="000000"/>
                  </a:solidFill>
                  <a:cs typeface="Calibri"/>
                </a:rPr>
                <a:t>)</a:t>
              </a:r>
              <a:r>
                <a:rPr lang="fr-CA" kern="0" dirty="0" smtClean="0">
                  <a:solidFill>
                    <a:sysClr val="windowText" lastClr="000000"/>
                  </a:solidFill>
                  <a:cs typeface="Calibri"/>
                </a:rPr>
                <a:t>,</a:t>
              </a:r>
              <a:r>
                <a:rPr lang="fr-FR" i="1" kern="0" dirty="0" smtClean="0">
                  <a:solidFill>
                    <a:sysClr val="windowText" lastClr="000000"/>
                  </a:solidFill>
                  <a:cs typeface="Calibri"/>
                </a:rPr>
                <a:t> </a:t>
              </a:r>
              <a:r>
                <a:rPr lang="fr-CA" kern="0" dirty="0" smtClean="0">
                  <a:solidFill>
                    <a:sysClr val="windowText" lastClr="000000"/>
                  </a:solidFill>
                  <a:cs typeface="Calibri"/>
                </a:rPr>
                <a:t>(</a:t>
              </a:r>
              <a:r>
                <a:rPr lang="fr-FR" i="1" kern="0" dirty="0">
                  <a:solidFill>
                    <a:sysClr val="windowText" lastClr="000000"/>
                  </a:solidFill>
                  <a:cs typeface="Calibri"/>
                </a:rPr>
                <a:t>n</a:t>
              </a:r>
              <a:r>
                <a:rPr lang="fr-CA" kern="0" baseline="-25000" dirty="0">
                  <a:solidFill>
                    <a:sysClr val="windowText" lastClr="000000"/>
                  </a:solidFill>
                  <a:cs typeface="Calibri"/>
                </a:rPr>
                <a:t>3</a:t>
              </a:r>
              <a:r>
                <a:rPr lang="fr-CA" kern="0" dirty="0">
                  <a:solidFill>
                    <a:sysClr val="windowText" lastClr="000000"/>
                  </a:solidFill>
                  <a:cs typeface="Calibri"/>
                </a:rPr>
                <a:t>,7,</a:t>
              </a:r>
              <a:r>
                <a:rPr lang="fr-FR" i="1" kern="0" dirty="0">
                  <a:solidFill>
                    <a:sysClr val="windowText" lastClr="000000"/>
                  </a:solidFill>
                  <a:cs typeface="Calibri"/>
                </a:rPr>
                <a:t>n</a:t>
              </a:r>
              <a:r>
                <a:rPr lang="fr-CA" kern="0" baseline="-25000" dirty="0">
                  <a:solidFill>
                    <a:sysClr val="windowText" lastClr="000000"/>
                  </a:solidFill>
                  <a:cs typeface="Calibri"/>
                </a:rPr>
                <a:t>0</a:t>
              </a:r>
              <a:r>
                <a:rPr lang="fr-CA" kern="0" dirty="0" smtClean="0">
                  <a:solidFill>
                    <a:sysClr val="windowText" lastClr="000000"/>
                  </a:solidFill>
                  <a:cs typeface="Calibri"/>
                </a:rPr>
                <a:t>), </a:t>
              </a:r>
              <a:r>
                <a:rPr lang="fr-CA" kern="0" dirty="0">
                  <a:solidFill>
                    <a:sysClr val="windowText" lastClr="000000"/>
                  </a:solidFill>
                  <a:cs typeface="Calibri"/>
                </a:rPr>
                <a:t>(</a:t>
              </a:r>
              <a:r>
                <a:rPr lang="fr-FR" i="1" kern="0" dirty="0">
                  <a:solidFill>
                    <a:sysClr val="windowText" lastClr="000000"/>
                  </a:solidFill>
                  <a:cs typeface="Calibri"/>
                </a:rPr>
                <a:t>n</a:t>
              </a:r>
              <a:r>
                <a:rPr lang="fr-CA" kern="0" baseline="-25000" dirty="0">
                  <a:solidFill>
                    <a:sysClr val="windowText" lastClr="000000"/>
                  </a:solidFill>
                  <a:cs typeface="Calibri"/>
                </a:rPr>
                <a:t>2</a:t>
              </a:r>
              <a:r>
                <a:rPr lang="fr-CA" kern="0" dirty="0">
                  <a:solidFill>
                    <a:sysClr val="windowText" lastClr="000000"/>
                  </a:solidFill>
                  <a:cs typeface="Calibri"/>
                </a:rPr>
                <a:t>,5,</a:t>
              </a:r>
              <a:r>
                <a:rPr lang="fr-FR" i="1" kern="0" dirty="0">
                  <a:solidFill>
                    <a:sysClr val="windowText" lastClr="000000"/>
                  </a:solidFill>
                  <a:cs typeface="Calibri"/>
                </a:rPr>
                <a:t>n</a:t>
              </a:r>
              <a:r>
                <a:rPr lang="fr-CA" kern="0" baseline="-25000" dirty="0">
                  <a:solidFill>
                    <a:sysClr val="windowText" lastClr="000000"/>
                  </a:solidFill>
                  <a:cs typeface="Calibri"/>
                </a:rPr>
                <a:t>3</a:t>
              </a:r>
              <a:r>
                <a:rPr lang="fr-CA" kern="0" dirty="0">
                  <a:solidFill>
                    <a:sysClr val="windowText" lastClr="000000"/>
                  </a:solidFill>
                  <a:cs typeface="Calibri"/>
                </a:rPr>
                <a:t>)</a:t>
              </a:r>
            </a:p>
          </p:txBody>
        </p:sp>
      </p:grpSp>
      <p:grpSp>
        <p:nvGrpSpPr>
          <p:cNvPr id="10" name="Grouper 9"/>
          <p:cNvGrpSpPr/>
          <p:nvPr/>
        </p:nvGrpSpPr>
        <p:grpSpPr>
          <a:xfrm>
            <a:off x="272965" y="5075238"/>
            <a:ext cx="9114900" cy="377698"/>
            <a:chOff x="272965" y="5075238"/>
            <a:chExt cx="9114900" cy="377698"/>
          </a:xfrm>
        </p:grpSpPr>
        <p:sp>
          <p:nvSpPr>
            <p:cNvPr id="123" name="Rectangle 61"/>
            <p:cNvSpPr>
              <a:spLocks noChangeArrowheads="1"/>
            </p:cNvSpPr>
            <p:nvPr/>
          </p:nvSpPr>
          <p:spPr bwMode="auto">
            <a:xfrm>
              <a:off x="272965" y="5075238"/>
              <a:ext cx="2924175" cy="366713"/>
            </a:xfrm>
            <a:prstGeom prst="rect">
              <a:avLst/>
            </a:prstGeom>
            <a:noFill/>
            <a:ln w="12700">
              <a:noFill/>
              <a:miter lim="800000"/>
              <a:headEnd/>
              <a:tailEnd/>
            </a:ln>
          </p:spPr>
          <p:txBody>
            <a:bodyPr>
              <a:prstTxWarp prst="textNoShape">
                <a:avLst/>
              </a:prstTxWarp>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fr-CA" sz="1800" b="0" i="0" u="none" strike="noStrike" kern="0" cap="none" spc="0" normalizeH="0" baseline="0" noProof="0" dirty="0">
                  <a:ln>
                    <a:noFill/>
                  </a:ln>
                  <a:solidFill>
                    <a:sysClr val="windowText" lastClr="000000"/>
                  </a:solidFill>
                  <a:effectLst/>
                  <a:uLnTx/>
                  <a:uFillTx/>
                  <a:latin typeface="Calibri"/>
                  <a:cs typeface="Calibri"/>
                </a:rPr>
                <a:t>7. </a:t>
              </a:r>
              <a:r>
                <a:rPr kumimoji="0" lang="fr-CA" sz="1800" b="1" i="0" u="none" strike="noStrike" kern="0" cap="none" spc="0" normalizeH="0" baseline="0" noProof="0" dirty="0" smtClean="0">
                  <a:ln>
                    <a:noFill/>
                  </a:ln>
                  <a:solidFill>
                    <a:sysClr val="windowText" lastClr="000000"/>
                  </a:solidFill>
                  <a:effectLst/>
                  <a:uLnTx/>
                  <a:uFillTx/>
                  <a:latin typeface="Calibri"/>
                  <a:cs typeface="Calibri"/>
                </a:rPr>
                <a:t>(</a:t>
              </a:r>
              <a:r>
                <a:rPr kumimoji="0" lang="fr-FR" sz="1800" b="1" i="1" u="none" strike="noStrike" kern="0" cap="none" spc="0" normalizeH="0" baseline="0" noProof="0" dirty="0" smtClean="0">
                  <a:ln>
                    <a:noFill/>
                  </a:ln>
                  <a:solidFill>
                    <a:sysClr val="windowText" lastClr="000000"/>
                  </a:solidFill>
                  <a:effectLst/>
                  <a:uLnTx/>
                  <a:uFillTx/>
                  <a:latin typeface="Calibri"/>
                  <a:cs typeface="Calibri"/>
                </a:rPr>
                <a:t>n</a:t>
              </a:r>
              <a:r>
                <a:rPr kumimoji="0" lang="fr-CA" sz="1800" b="1" i="0" u="none" strike="noStrike" kern="0" cap="none" spc="0" normalizeH="0" baseline="-25000" noProof="0" dirty="0" smtClean="0">
                  <a:ln>
                    <a:noFill/>
                  </a:ln>
                  <a:solidFill>
                    <a:sysClr val="windowText" lastClr="000000"/>
                  </a:solidFill>
                  <a:effectLst/>
                  <a:uLnTx/>
                  <a:uFillTx/>
                  <a:latin typeface="Calibri"/>
                  <a:cs typeface="Calibri"/>
                </a:rPr>
                <a:t>6</a:t>
              </a:r>
              <a:r>
                <a:rPr kumimoji="0" lang="fr-CA" sz="1800" b="1" i="0" u="none" strike="noStrike" kern="0" cap="none" spc="0" normalizeH="0" baseline="0" noProof="0" dirty="0" smtClean="0">
                  <a:ln>
                    <a:noFill/>
                  </a:ln>
                  <a:solidFill>
                    <a:sysClr val="windowText" lastClr="000000"/>
                  </a:solidFill>
                  <a:effectLst/>
                  <a:uLnTx/>
                  <a:uFillTx/>
                  <a:latin typeface="Calibri"/>
                  <a:cs typeface="Calibri"/>
                </a:rPr>
                <a:t>,7,</a:t>
              </a:r>
              <a:r>
                <a:rPr kumimoji="0" lang="fr-FR" sz="1800" b="1" i="1" u="none" strike="noStrike" kern="0" cap="none" spc="0" normalizeH="0" baseline="0" noProof="0" dirty="0" smtClean="0">
                  <a:ln>
                    <a:noFill/>
                  </a:ln>
                  <a:solidFill>
                    <a:sysClr val="windowText" lastClr="000000"/>
                  </a:solidFill>
                  <a:effectLst/>
                  <a:uLnTx/>
                  <a:uFillTx/>
                  <a:latin typeface="Calibri"/>
                  <a:cs typeface="Calibri"/>
                </a:rPr>
                <a:t>n</a:t>
              </a:r>
              <a:r>
                <a:rPr kumimoji="0" lang="fr-CA" sz="1800" b="1" i="0" u="none" strike="noStrike" kern="0" cap="none" spc="0" normalizeH="0" baseline="-25000" noProof="0" dirty="0" smtClean="0">
                  <a:ln>
                    <a:noFill/>
                  </a:ln>
                  <a:solidFill>
                    <a:sysClr val="windowText" lastClr="000000"/>
                  </a:solidFill>
                  <a:effectLst/>
                  <a:uLnTx/>
                  <a:uFillTx/>
                  <a:latin typeface="Calibri"/>
                  <a:cs typeface="Calibri"/>
                </a:rPr>
                <a:t>4</a:t>
              </a:r>
              <a:r>
                <a:rPr kumimoji="0" lang="fr-CA" sz="1800" b="1" i="0" u="none" strike="noStrike" kern="0" cap="none" spc="0" normalizeH="0" baseline="0" noProof="0" dirty="0">
                  <a:ln>
                    <a:noFill/>
                  </a:ln>
                  <a:solidFill>
                    <a:sysClr val="windowText" lastClr="000000"/>
                  </a:solidFill>
                  <a:effectLst/>
                  <a:uLnTx/>
                  <a:uFillTx/>
                  <a:latin typeface="Calibri"/>
                  <a:cs typeface="Calibri"/>
                </a:rPr>
                <a:t>), </a:t>
              </a:r>
              <a:r>
                <a:rPr kumimoji="0" lang="fr-CA" sz="1800" b="0" i="0" u="none" strike="noStrike" kern="0" cap="none" spc="0" normalizeH="0" baseline="0" noProof="0" dirty="0" smtClean="0">
                  <a:ln>
                    <a:noFill/>
                  </a:ln>
                  <a:solidFill>
                    <a:sysClr val="windowText" lastClr="000000"/>
                  </a:solidFill>
                  <a:effectLst/>
                  <a:uLnTx/>
                  <a:uFillTx/>
                  <a:latin typeface="Calibri"/>
                  <a:cs typeface="Calibri"/>
                </a:rPr>
                <a:t>(</a:t>
              </a:r>
              <a:r>
                <a:rPr kumimoji="0" lang="fr-FR" sz="1800" b="0" i="1" u="none" strike="noStrike" kern="0" cap="none" spc="0" normalizeH="0" baseline="0" noProof="0" dirty="0" smtClean="0">
                  <a:ln>
                    <a:noFill/>
                  </a:ln>
                  <a:solidFill>
                    <a:sysClr val="windowText" lastClr="000000"/>
                  </a:solidFill>
                  <a:effectLst/>
                  <a:uLnTx/>
                  <a:uFillTx/>
                  <a:latin typeface="Calibri"/>
                  <a:cs typeface="Calibri"/>
                </a:rPr>
                <a:t>n</a:t>
              </a:r>
              <a:r>
                <a:rPr kumimoji="0" lang="fr-CA" sz="1800" b="0" i="0" u="none" strike="noStrike" kern="0" cap="none" spc="0" normalizeH="0" baseline="-25000" noProof="0" dirty="0" smtClean="0">
                  <a:ln>
                    <a:noFill/>
                  </a:ln>
                  <a:solidFill>
                    <a:sysClr val="windowText" lastClr="000000"/>
                  </a:solidFill>
                  <a:effectLst/>
                  <a:uLnTx/>
                  <a:uFillTx/>
                  <a:latin typeface="Calibri"/>
                  <a:cs typeface="Calibri"/>
                </a:rPr>
                <a:t>5</a:t>
              </a:r>
              <a:r>
                <a:rPr kumimoji="0" lang="fr-CA" sz="1800" b="0" i="0" u="none" strike="noStrike" kern="0" cap="none" spc="0" normalizeH="0" baseline="0" noProof="0" dirty="0" smtClean="0">
                  <a:ln>
                    <a:noFill/>
                  </a:ln>
                  <a:solidFill>
                    <a:sysClr val="windowText" lastClr="000000"/>
                  </a:solidFill>
                  <a:effectLst/>
                  <a:uLnTx/>
                  <a:uFillTx/>
                  <a:latin typeface="Calibri"/>
                  <a:cs typeface="Calibri"/>
                </a:rPr>
                <a:t>,12,</a:t>
              </a:r>
              <a:r>
                <a:rPr kumimoji="0" lang="fr-FR" sz="1800" b="0" i="1" u="none" strike="noStrike" kern="0" cap="none" spc="0" normalizeH="0" baseline="0" noProof="0" dirty="0" smtClean="0">
                  <a:ln>
                    <a:noFill/>
                  </a:ln>
                  <a:solidFill>
                    <a:sysClr val="windowText" lastClr="000000"/>
                  </a:solidFill>
                  <a:effectLst/>
                  <a:uLnTx/>
                  <a:uFillTx/>
                  <a:latin typeface="Calibri"/>
                  <a:cs typeface="Calibri"/>
                </a:rPr>
                <a:t>n</a:t>
              </a:r>
              <a:r>
                <a:rPr kumimoji="0" lang="fr-CA" sz="1800" b="0" i="0" u="none" strike="noStrike" kern="0" cap="none" spc="0" normalizeH="0" baseline="-25000" noProof="0" dirty="0" smtClean="0">
                  <a:ln>
                    <a:noFill/>
                  </a:ln>
                  <a:solidFill>
                    <a:sysClr val="windowText" lastClr="000000"/>
                  </a:solidFill>
                  <a:effectLst/>
                  <a:uLnTx/>
                  <a:uFillTx/>
                  <a:latin typeface="Calibri"/>
                  <a:cs typeface="Calibri"/>
                </a:rPr>
                <a:t>1</a:t>
              </a:r>
              <a:r>
                <a:rPr kumimoji="0" lang="fr-CA" sz="1800" b="0" i="0" u="none" strike="noStrike" kern="0" cap="none" spc="0" normalizeH="0" baseline="0" noProof="0" dirty="0">
                  <a:ln>
                    <a:noFill/>
                  </a:ln>
                  <a:solidFill>
                    <a:sysClr val="windowText" lastClr="000000"/>
                  </a:solidFill>
                  <a:effectLst/>
                  <a:uLnTx/>
                  <a:uFillTx/>
                  <a:latin typeface="Calibri"/>
                  <a:cs typeface="Calibri"/>
                </a:rPr>
                <a:t>)</a:t>
              </a:r>
            </a:p>
          </p:txBody>
        </p:sp>
        <p:sp>
          <p:nvSpPr>
            <p:cNvPr id="134" name="Rectangle 61"/>
            <p:cNvSpPr>
              <a:spLocks noChangeArrowheads="1"/>
            </p:cNvSpPr>
            <p:nvPr/>
          </p:nvSpPr>
          <p:spPr bwMode="auto">
            <a:xfrm>
              <a:off x="3358197" y="5083604"/>
              <a:ext cx="6029668" cy="369332"/>
            </a:xfrm>
            <a:prstGeom prst="rect">
              <a:avLst/>
            </a:prstGeom>
            <a:noFill/>
            <a:ln w="12700">
              <a:noFill/>
              <a:miter lim="800000"/>
              <a:headEnd/>
              <a:tailEnd/>
            </a:ln>
          </p:spPr>
          <p:txBody>
            <a:bodyPr wrap="square">
              <a:prstTxWarp prst="textNoShape">
                <a:avLst/>
              </a:prstTxWarp>
              <a:spAutoFit/>
            </a:bodyPr>
            <a:lstStyle/>
            <a:p>
              <a:pPr defTabSz="914400">
                <a:defRPr/>
              </a:pPr>
              <a:r>
                <a:rPr kumimoji="0" lang="fr-CA" sz="1800" b="0" i="0" u="none" strike="noStrike" kern="0" cap="none" spc="0" normalizeH="0" baseline="0" noProof="0" dirty="0">
                  <a:ln>
                    <a:noFill/>
                  </a:ln>
                  <a:solidFill>
                    <a:sysClr val="windowText" lastClr="000000"/>
                  </a:solidFill>
                  <a:effectLst/>
                  <a:uLnTx/>
                  <a:uFillTx/>
                  <a:latin typeface="Calibri"/>
                  <a:cs typeface="Calibri"/>
                </a:rPr>
                <a:t>7. </a:t>
              </a:r>
              <a:r>
                <a:rPr lang="fr-CA" dirty="0">
                  <a:ea typeface="굴림" charset="-127"/>
                  <a:cs typeface="Calibri"/>
                </a:rPr>
                <a:t>(</a:t>
              </a:r>
              <a:r>
                <a:rPr lang="fr-FR" i="1" dirty="0">
                  <a:ea typeface="굴림" charset="-127"/>
                  <a:cs typeface="Calibri"/>
                </a:rPr>
                <a:t>n</a:t>
              </a:r>
              <a:r>
                <a:rPr lang="fr-CA" baseline="-25000" dirty="0">
                  <a:ea typeface="굴림" charset="-127"/>
                  <a:cs typeface="Calibri"/>
                </a:rPr>
                <a:t>0</a:t>
              </a:r>
              <a:r>
                <a:rPr lang="fr-CA" dirty="0">
                  <a:ea typeface="굴림" charset="-127"/>
                  <a:cs typeface="Calibri"/>
                </a:rPr>
                <a:t>, 9, </a:t>
              </a:r>
              <a:r>
                <a:rPr lang="fr-CA" dirty="0" err="1">
                  <a:ea typeface="굴림" charset="-127"/>
                  <a:cs typeface="Calibri"/>
                </a:rPr>
                <a:t>void</a:t>
              </a:r>
              <a:r>
                <a:rPr lang="fr-CA" dirty="0">
                  <a:ea typeface="굴림" charset="-127"/>
                  <a:cs typeface="Calibri"/>
                </a:rPr>
                <a:t>)</a:t>
              </a:r>
              <a:r>
                <a:rPr lang="fr-CA" kern="0" dirty="0">
                  <a:solidFill>
                    <a:sysClr val="windowText" lastClr="000000"/>
                  </a:solidFill>
                  <a:cs typeface="Calibri"/>
                </a:rPr>
                <a:t>, (</a:t>
              </a:r>
              <a:r>
                <a:rPr lang="fr-FR" i="1" kern="0" dirty="0">
                  <a:solidFill>
                    <a:sysClr val="windowText" lastClr="000000"/>
                  </a:solidFill>
                  <a:cs typeface="Calibri"/>
                </a:rPr>
                <a:t>n</a:t>
              </a:r>
              <a:r>
                <a:rPr lang="fr-CA" kern="0" baseline="-25000" dirty="0">
                  <a:solidFill>
                    <a:sysClr val="windowText" lastClr="000000"/>
                  </a:solidFill>
                  <a:cs typeface="Calibri"/>
                </a:rPr>
                <a:t>1</a:t>
              </a:r>
              <a:r>
                <a:rPr lang="fr-CA" kern="0" dirty="0">
                  <a:solidFill>
                    <a:sysClr val="windowText" lastClr="000000"/>
                  </a:solidFill>
                  <a:cs typeface="Calibri"/>
                </a:rPr>
                <a:t>,5,</a:t>
              </a:r>
              <a:r>
                <a:rPr lang="fr-FR" i="1" kern="0" dirty="0">
                  <a:solidFill>
                    <a:sysClr val="windowText" lastClr="000000"/>
                  </a:solidFill>
                  <a:cs typeface="Calibri"/>
                </a:rPr>
                <a:t>n</a:t>
              </a:r>
              <a:r>
                <a:rPr lang="fr-CA" kern="0" baseline="-25000" dirty="0">
                  <a:solidFill>
                    <a:sysClr val="windowText" lastClr="000000"/>
                  </a:solidFill>
                  <a:cs typeface="Calibri"/>
                </a:rPr>
                <a:t>0</a:t>
              </a:r>
              <a:r>
                <a:rPr lang="fr-CA" kern="0" dirty="0" smtClean="0">
                  <a:solidFill>
                    <a:sysClr val="windowText" lastClr="000000"/>
                  </a:solidFill>
                  <a:cs typeface="Calibri"/>
                </a:rPr>
                <a:t>), </a:t>
              </a:r>
              <a:r>
                <a:rPr lang="fr-CA" kern="0" dirty="0">
                  <a:solidFill>
                    <a:sysClr val="windowText" lastClr="000000"/>
                  </a:solidFill>
                  <a:cs typeface="Calibri"/>
                </a:rPr>
                <a:t>(</a:t>
              </a:r>
              <a:r>
                <a:rPr lang="fr-FR" i="1" kern="0" dirty="0">
                  <a:solidFill>
                    <a:sysClr val="windowText" lastClr="000000"/>
                  </a:solidFill>
                  <a:cs typeface="Calibri"/>
                </a:rPr>
                <a:t>n</a:t>
              </a:r>
              <a:r>
                <a:rPr lang="fr-CA" kern="0" baseline="-25000" dirty="0">
                  <a:solidFill>
                    <a:sysClr val="windowText" lastClr="000000"/>
                  </a:solidFill>
                  <a:cs typeface="Calibri"/>
                </a:rPr>
                <a:t>3</a:t>
              </a:r>
              <a:r>
                <a:rPr lang="fr-CA" kern="0" dirty="0">
                  <a:solidFill>
                    <a:sysClr val="windowText" lastClr="000000"/>
                  </a:solidFill>
                  <a:cs typeface="Calibri"/>
                </a:rPr>
                <a:t>,7,</a:t>
              </a:r>
              <a:r>
                <a:rPr lang="fr-FR" i="1" kern="0" dirty="0">
                  <a:solidFill>
                    <a:sysClr val="windowText" lastClr="000000"/>
                  </a:solidFill>
                  <a:cs typeface="Calibri"/>
                </a:rPr>
                <a:t>n</a:t>
              </a:r>
              <a:r>
                <a:rPr lang="fr-CA" kern="0" baseline="-25000" dirty="0">
                  <a:solidFill>
                    <a:sysClr val="windowText" lastClr="000000"/>
                  </a:solidFill>
                  <a:cs typeface="Calibri"/>
                </a:rPr>
                <a:t>0</a:t>
              </a:r>
              <a:r>
                <a:rPr lang="fr-CA" kern="0" dirty="0">
                  <a:solidFill>
                    <a:sysClr val="windowText" lastClr="000000"/>
                  </a:solidFill>
                  <a:cs typeface="Calibri"/>
                </a:rPr>
                <a:t>), (</a:t>
              </a:r>
              <a:r>
                <a:rPr lang="fr-FR" i="1" kern="0" dirty="0">
                  <a:solidFill>
                    <a:sysClr val="windowText" lastClr="000000"/>
                  </a:solidFill>
                  <a:cs typeface="Calibri"/>
                </a:rPr>
                <a:t>n</a:t>
              </a:r>
              <a:r>
                <a:rPr lang="fr-CA" kern="0" baseline="-25000" dirty="0">
                  <a:solidFill>
                    <a:sysClr val="windowText" lastClr="000000"/>
                  </a:solidFill>
                  <a:cs typeface="Calibri"/>
                </a:rPr>
                <a:t>2</a:t>
              </a:r>
              <a:r>
                <a:rPr lang="fr-CA" kern="0" dirty="0">
                  <a:solidFill>
                    <a:sysClr val="windowText" lastClr="000000"/>
                  </a:solidFill>
                  <a:cs typeface="Calibri"/>
                </a:rPr>
                <a:t>,5,</a:t>
              </a:r>
              <a:r>
                <a:rPr lang="fr-FR" i="1" kern="0" dirty="0">
                  <a:solidFill>
                    <a:sysClr val="windowText" lastClr="000000"/>
                  </a:solidFill>
                  <a:cs typeface="Calibri"/>
                </a:rPr>
                <a:t>n</a:t>
              </a:r>
              <a:r>
                <a:rPr lang="fr-CA" kern="0" baseline="-25000" dirty="0">
                  <a:solidFill>
                    <a:sysClr val="windowText" lastClr="000000"/>
                  </a:solidFill>
                  <a:cs typeface="Calibri"/>
                </a:rPr>
                <a:t>3</a:t>
              </a:r>
              <a:r>
                <a:rPr lang="fr-CA" kern="0" dirty="0" smtClean="0">
                  <a:solidFill>
                    <a:sysClr val="windowText" lastClr="000000"/>
                  </a:solidFill>
                  <a:cs typeface="Calibri"/>
                </a:rPr>
                <a:t>)</a:t>
              </a:r>
              <a:r>
                <a:rPr lang="fr-CA" kern="0" dirty="0" smtClean="0">
                  <a:solidFill>
                    <a:sysClr val="windowText" lastClr="000000"/>
                  </a:solidFill>
                  <a:latin typeface="Calibri"/>
                  <a:cs typeface="Calibri"/>
                </a:rPr>
                <a:t>, </a:t>
              </a:r>
              <a:r>
                <a:rPr lang="fr-CA" kern="0" dirty="0">
                  <a:solidFill>
                    <a:sysClr val="windowText" lastClr="000000"/>
                  </a:solidFill>
                  <a:cs typeface="Calibri"/>
                </a:rPr>
                <a:t>(</a:t>
              </a:r>
              <a:r>
                <a:rPr lang="fr-FR" i="1" kern="0" dirty="0">
                  <a:solidFill>
                    <a:sysClr val="windowText" lastClr="000000"/>
                  </a:solidFill>
                  <a:cs typeface="Calibri"/>
                </a:rPr>
                <a:t>n</a:t>
              </a:r>
              <a:r>
                <a:rPr lang="fr-CA" kern="0" baseline="-25000" dirty="0">
                  <a:solidFill>
                    <a:sysClr val="windowText" lastClr="000000"/>
                  </a:solidFill>
                  <a:cs typeface="Calibri"/>
                </a:rPr>
                <a:t>4</a:t>
              </a:r>
              <a:r>
                <a:rPr lang="fr-CA" kern="0" dirty="0">
                  <a:solidFill>
                    <a:sysClr val="windowText" lastClr="000000"/>
                  </a:solidFill>
                  <a:cs typeface="Calibri"/>
                </a:rPr>
                <a:t>,6,</a:t>
              </a:r>
              <a:r>
                <a:rPr lang="fr-FR" i="1" kern="0" dirty="0">
                  <a:solidFill>
                    <a:sysClr val="windowText" lastClr="000000"/>
                  </a:solidFill>
                  <a:cs typeface="Calibri"/>
                </a:rPr>
                <a:t>n</a:t>
              </a:r>
              <a:r>
                <a:rPr lang="fr-CA" kern="0" baseline="-25000" dirty="0">
                  <a:solidFill>
                    <a:sysClr val="windowText" lastClr="000000"/>
                  </a:solidFill>
                  <a:cs typeface="Calibri"/>
                </a:rPr>
                <a:t>3</a:t>
              </a:r>
              <a:r>
                <a:rPr lang="fr-CA" kern="0" dirty="0">
                  <a:solidFill>
                    <a:sysClr val="windowText" lastClr="000000"/>
                  </a:solidFill>
                  <a:cs typeface="Calibri"/>
                </a:rPr>
                <a:t>)</a:t>
              </a:r>
            </a:p>
          </p:txBody>
        </p:sp>
      </p:grpSp>
      <p:grpSp>
        <p:nvGrpSpPr>
          <p:cNvPr id="11" name="Grouper 10"/>
          <p:cNvGrpSpPr/>
          <p:nvPr/>
        </p:nvGrpSpPr>
        <p:grpSpPr>
          <a:xfrm>
            <a:off x="279315" y="5432426"/>
            <a:ext cx="9108550" cy="377698"/>
            <a:chOff x="279315" y="5432426"/>
            <a:chExt cx="9108550" cy="377698"/>
          </a:xfrm>
        </p:grpSpPr>
        <p:sp>
          <p:nvSpPr>
            <p:cNvPr id="124" name="Rectangle 62"/>
            <p:cNvSpPr>
              <a:spLocks noChangeArrowheads="1"/>
            </p:cNvSpPr>
            <p:nvPr/>
          </p:nvSpPr>
          <p:spPr bwMode="auto">
            <a:xfrm>
              <a:off x="279315" y="5432426"/>
              <a:ext cx="2318288" cy="369332"/>
            </a:xfrm>
            <a:prstGeom prst="rect">
              <a:avLst/>
            </a:prstGeom>
            <a:noFill/>
            <a:ln w="12700">
              <a:noFill/>
              <a:miter lim="800000"/>
              <a:headEnd/>
              <a:tailEnd/>
            </a:ln>
          </p:spPr>
          <p:txBody>
            <a:bodyPr wrap="none">
              <a:prstTxWarp prst="textNoShape">
                <a:avLst/>
              </a:prstTxWarp>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fr-CA" sz="1800" b="0" i="0" u="none" strike="noStrike" kern="0" cap="none" spc="0" normalizeH="0" baseline="0" noProof="0" dirty="0">
                  <a:ln>
                    <a:noFill/>
                  </a:ln>
                  <a:solidFill>
                    <a:sysClr val="windowText" lastClr="000000"/>
                  </a:solidFill>
                  <a:effectLst/>
                  <a:uLnTx/>
                  <a:uFillTx/>
                  <a:latin typeface="Calibri"/>
                  <a:cs typeface="Calibri"/>
                </a:rPr>
                <a:t>8. </a:t>
              </a:r>
              <a:r>
                <a:rPr kumimoji="0" lang="fr-CA" sz="1800" b="0" i="0" u="none" strike="noStrike" kern="0" cap="none" spc="0" normalizeH="0" baseline="0" noProof="0" dirty="0" smtClean="0">
                  <a:ln>
                    <a:noFill/>
                  </a:ln>
                  <a:solidFill>
                    <a:sysClr val="windowText" lastClr="000000"/>
                  </a:solidFill>
                  <a:effectLst/>
                  <a:uLnTx/>
                  <a:uFillTx/>
                  <a:latin typeface="Calibri"/>
                  <a:cs typeface="Calibri"/>
                </a:rPr>
                <a:t>Solution</a:t>
              </a:r>
              <a:r>
                <a:rPr kumimoji="0" lang="fr-FR" sz="1800" b="0" i="0" u="none" strike="noStrike" kern="0" cap="none" spc="0" normalizeH="0" baseline="0" noProof="0" dirty="0" smtClean="0">
                  <a:ln>
                    <a:noFill/>
                  </a:ln>
                  <a:solidFill>
                    <a:sysClr val="windowText" lastClr="000000"/>
                  </a:solidFill>
                  <a:effectLst/>
                  <a:uLnTx/>
                  <a:uFillTx/>
                  <a:latin typeface="Calibri"/>
                  <a:cs typeface="Calibri"/>
                </a:rPr>
                <a:t> :</a:t>
              </a:r>
              <a:r>
                <a:rPr kumimoji="0" lang="fr-CA" sz="1800" b="0" i="0" u="none" strike="noStrike" kern="0" cap="none" spc="0" normalizeH="0" baseline="0" noProof="0" dirty="0" smtClean="0">
                  <a:ln>
                    <a:noFill/>
                  </a:ln>
                  <a:solidFill>
                    <a:sysClr val="windowText" lastClr="000000"/>
                  </a:solidFill>
                  <a:effectLst/>
                  <a:uLnTx/>
                  <a:uFillTx/>
                  <a:latin typeface="Calibri"/>
                  <a:cs typeface="Calibri"/>
                </a:rPr>
                <a:t> </a:t>
              </a:r>
              <a:r>
                <a:rPr kumimoji="0" lang="fr-FR" sz="1800" b="1" i="1" u="none" strike="noStrike" kern="0" cap="none" spc="0" normalizeH="0" baseline="0" noProof="0" dirty="0" smtClean="0">
                  <a:ln>
                    <a:noFill/>
                  </a:ln>
                  <a:solidFill>
                    <a:sysClr val="windowText" lastClr="000000"/>
                  </a:solidFill>
                  <a:effectLst/>
                  <a:uLnTx/>
                  <a:uFillTx/>
                  <a:latin typeface="Calibri"/>
                  <a:cs typeface="Calibri"/>
                </a:rPr>
                <a:t>n</a:t>
              </a:r>
              <a:r>
                <a:rPr kumimoji="0" lang="fr-CA" sz="1800" b="1" i="0" u="none" strike="noStrike" kern="0" cap="none" spc="0" normalizeH="0" baseline="-25000" noProof="0" dirty="0" smtClean="0">
                  <a:ln>
                    <a:noFill/>
                  </a:ln>
                  <a:solidFill>
                    <a:sysClr val="windowText" lastClr="000000"/>
                  </a:solidFill>
                  <a:effectLst/>
                  <a:uLnTx/>
                  <a:uFillTx/>
                  <a:latin typeface="Calibri"/>
                  <a:cs typeface="Calibri"/>
                </a:rPr>
                <a:t>0</a:t>
              </a:r>
              <a:r>
                <a:rPr kumimoji="0" lang="fr-CA" sz="1800" b="1" i="0" u="none" strike="noStrike" kern="0" cap="none" spc="0" normalizeH="0" baseline="0" noProof="0" dirty="0" smtClean="0">
                  <a:ln>
                    <a:noFill/>
                  </a:ln>
                  <a:solidFill>
                    <a:sysClr val="windowText" lastClr="000000"/>
                  </a:solidFill>
                  <a:effectLst/>
                  <a:uLnTx/>
                  <a:uFillTx/>
                  <a:latin typeface="Calibri"/>
                  <a:cs typeface="Calibri"/>
                </a:rPr>
                <a:t>,</a:t>
              </a:r>
              <a:r>
                <a:rPr kumimoji="0" lang="fr-FR" sz="1800" b="1" i="1" u="none" strike="noStrike" kern="0" cap="none" spc="0" normalizeH="0" baseline="0" noProof="0" dirty="0" smtClean="0">
                  <a:ln>
                    <a:noFill/>
                  </a:ln>
                  <a:solidFill>
                    <a:sysClr val="windowText" lastClr="000000"/>
                  </a:solidFill>
                  <a:effectLst/>
                  <a:uLnTx/>
                  <a:uFillTx/>
                  <a:latin typeface="Calibri"/>
                  <a:cs typeface="Calibri"/>
                </a:rPr>
                <a:t>n</a:t>
              </a:r>
              <a:r>
                <a:rPr kumimoji="0" lang="fr-CA" sz="1800" b="1" i="0" u="none" strike="noStrike" kern="0" cap="none" spc="0" normalizeH="0" baseline="-25000" noProof="0" dirty="0" smtClean="0">
                  <a:ln>
                    <a:noFill/>
                  </a:ln>
                  <a:solidFill>
                    <a:sysClr val="windowText" lastClr="000000"/>
                  </a:solidFill>
                  <a:effectLst/>
                  <a:uLnTx/>
                  <a:uFillTx/>
                  <a:latin typeface="Calibri"/>
                  <a:cs typeface="Calibri"/>
                </a:rPr>
                <a:t>3</a:t>
              </a:r>
              <a:r>
                <a:rPr kumimoji="0" lang="fr-CA" sz="1800" b="1" i="0" u="none" strike="noStrike" kern="0" cap="none" spc="0" normalizeH="0" baseline="0" noProof="0" dirty="0" smtClean="0">
                  <a:ln>
                    <a:noFill/>
                  </a:ln>
                  <a:solidFill>
                    <a:sysClr val="windowText" lastClr="000000"/>
                  </a:solidFill>
                  <a:effectLst/>
                  <a:uLnTx/>
                  <a:uFillTx/>
                  <a:latin typeface="Calibri"/>
                  <a:cs typeface="Calibri"/>
                </a:rPr>
                <a:t>,</a:t>
              </a:r>
              <a:r>
                <a:rPr kumimoji="0" lang="fr-FR" sz="1800" b="1" i="1" u="none" strike="noStrike" kern="0" cap="none" spc="0" normalizeH="0" baseline="0" noProof="0" dirty="0" smtClean="0">
                  <a:ln>
                    <a:noFill/>
                  </a:ln>
                  <a:solidFill>
                    <a:sysClr val="windowText" lastClr="000000"/>
                  </a:solidFill>
                  <a:effectLst/>
                  <a:uLnTx/>
                  <a:uFillTx/>
                  <a:latin typeface="Calibri"/>
                  <a:cs typeface="Calibri"/>
                </a:rPr>
                <a:t>n</a:t>
              </a:r>
              <a:r>
                <a:rPr kumimoji="0" lang="fr-CA" sz="1800" b="1" i="0" u="none" strike="noStrike" kern="0" cap="none" spc="0" normalizeH="0" baseline="-25000" noProof="0" dirty="0" smtClean="0">
                  <a:ln>
                    <a:noFill/>
                  </a:ln>
                  <a:solidFill>
                    <a:sysClr val="windowText" lastClr="000000"/>
                  </a:solidFill>
                  <a:effectLst/>
                  <a:uLnTx/>
                  <a:uFillTx/>
                  <a:latin typeface="Calibri"/>
                  <a:cs typeface="Calibri"/>
                </a:rPr>
                <a:t>4</a:t>
              </a:r>
              <a:r>
                <a:rPr kumimoji="0" lang="fr-CA" sz="1800" b="1" i="0" u="none" strike="noStrike" kern="0" cap="none" spc="0" normalizeH="0" baseline="0" noProof="0" dirty="0" smtClean="0">
                  <a:ln>
                    <a:noFill/>
                  </a:ln>
                  <a:solidFill>
                    <a:sysClr val="windowText" lastClr="000000"/>
                  </a:solidFill>
                  <a:effectLst/>
                  <a:uLnTx/>
                  <a:uFillTx/>
                  <a:latin typeface="Calibri"/>
                  <a:cs typeface="Calibri"/>
                </a:rPr>
                <a:t>,</a:t>
              </a:r>
              <a:r>
                <a:rPr kumimoji="0" lang="fr-FR" sz="1800" b="1" i="1" u="none" strike="noStrike" kern="0" cap="none" spc="0" normalizeH="0" baseline="0" noProof="0" dirty="0" smtClean="0">
                  <a:ln>
                    <a:noFill/>
                  </a:ln>
                  <a:solidFill>
                    <a:sysClr val="windowText" lastClr="000000"/>
                  </a:solidFill>
                  <a:effectLst/>
                  <a:uLnTx/>
                  <a:uFillTx/>
                  <a:latin typeface="Calibri"/>
                  <a:cs typeface="Calibri"/>
                </a:rPr>
                <a:t>n</a:t>
              </a:r>
              <a:r>
                <a:rPr kumimoji="0" lang="fr-CA" sz="1800" b="1" i="0" u="none" strike="noStrike" kern="0" cap="none" spc="0" normalizeH="0" baseline="-25000" noProof="0" dirty="0" smtClean="0">
                  <a:ln>
                    <a:noFill/>
                  </a:ln>
                  <a:solidFill>
                    <a:sysClr val="windowText" lastClr="000000"/>
                  </a:solidFill>
                  <a:effectLst/>
                  <a:uLnTx/>
                  <a:uFillTx/>
                  <a:latin typeface="Calibri"/>
                  <a:cs typeface="Calibri"/>
                </a:rPr>
                <a:t>6</a:t>
              </a:r>
              <a:endParaRPr kumimoji="0" lang="en-US" sz="1800" b="1" i="0" u="none" strike="noStrike" kern="0" cap="none" spc="0" normalizeH="0" baseline="-25000" noProof="0" dirty="0">
                <a:ln>
                  <a:noFill/>
                </a:ln>
                <a:solidFill>
                  <a:sysClr val="windowText" lastClr="000000"/>
                </a:solidFill>
                <a:effectLst/>
                <a:uLnTx/>
                <a:uFillTx/>
                <a:latin typeface="Calibri"/>
                <a:cs typeface="Calibri"/>
              </a:endParaRPr>
            </a:p>
          </p:txBody>
        </p:sp>
        <p:sp>
          <p:nvSpPr>
            <p:cNvPr id="135" name="Rectangle 62"/>
            <p:cNvSpPr>
              <a:spLocks noChangeArrowheads="1"/>
            </p:cNvSpPr>
            <p:nvPr/>
          </p:nvSpPr>
          <p:spPr bwMode="auto">
            <a:xfrm>
              <a:off x="3364547" y="5440792"/>
              <a:ext cx="6023318" cy="369332"/>
            </a:xfrm>
            <a:prstGeom prst="rect">
              <a:avLst/>
            </a:prstGeom>
            <a:noFill/>
            <a:ln w="12700">
              <a:noFill/>
              <a:miter lim="800000"/>
              <a:headEnd/>
              <a:tailEnd/>
            </a:ln>
          </p:spPr>
          <p:txBody>
            <a:bodyPr wrap="square">
              <a:prstTxWarp prst="textNoShape">
                <a:avLst/>
              </a:prstTxWarp>
              <a:spAutoFit/>
            </a:bodyPr>
            <a:lstStyle/>
            <a:p>
              <a:pPr defTabSz="914400">
                <a:defRPr/>
              </a:pPr>
              <a:r>
                <a:rPr kumimoji="0" lang="fr-CA" sz="1800" b="0" i="0" u="none" strike="noStrike" kern="0" cap="none" spc="0" normalizeH="0" baseline="0" noProof="0" dirty="0">
                  <a:ln>
                    <a:noFill/>
                  </a:ln>
                  <a:solidFill>
                    <a:sysClr val="windowText" lastClr="000000"/>
                  </a:solidFill>
                  <a:effectLst/>
                  <a:uLnTx/>
                  <a:uFillTx/>
                  <a:latin typeface="Calibri"/>
                  <a:cs typeface="Calibri"/>
                </a:rPr>
                <a:t>8. </a:t>
              </a:r>
              <a:r>
                <a:rPr lang="fr-CA" dirty="0">
                  <a:ea typeface="굴림" charset="-127"/>
                  <a:cs typeface="Calibri"/>
                </a:rPr>
                <a:t>(</a:t>
              </a:r>
              <a:r>
                <a:rPr lang="fr-FR" i="1" dirty="0">
                  <a:ea typeface="굴림" charset="-127"/>
                  <a:cs typeface="Calibri"/>
                </a:rPr>
                <a:t>n</a:t>
              </a:r>
              <a:r>
                <a:rPr lang="fr-CA" baseline="-25000" dirty="0">
                  <a:ea typeface="굴림" charset="-127"/>
                  <a:cs typeface="Calibri"/>
                </a:rPr>
                <a:t>0</a:t>
              </a:r>
              <a:r>
                <a:rPr lang="fr-CA" dirty="0">
                  <a:ea typeface="굴림" charset="-127"/>
                  <a:cs typeface="Calibri"/>
                </a:rPr>
                <a:t>, 9, </a:t>
              </a:r>
              <a:r>
                <a:rPr lang="fr-CA" dirty="0" err="1">
                  <a:ea typeface="굴림" charset="-127"/>
                  <a:cs typeface="Calibri"/>
                </a:rPr>
                <a:t>void</a:t>
              </a:r>
              <a:r>
                <a:rPr lang="fr-CA" dirty="0">
                  <a:ea typeface="굴림" charset="-127"/>
                  <a:cs typeface="Calibri"/>
                </a:rPr>
                <a:t>)</a:t>
              </a:r>
              <a:r>
                <a:rPr lang="fr-CA" kern="0" dirty="0">
                  <a:solidFill>
                    <a:sysClr val="windowText" lastClr="000000"/>
                  </a:solidFill>
                  <a:cs typeface="Calibri"/>
                </a:rPr>
                <a:t>, (</a:t>
              </a:r>
              <a:r>
                <a:rPr lang="fr-FR" i="1" kern="0" dirty="0">
                  <a:solidFill>
                    <a:sysClr val="windowText" lastClr="000000"/>
                  </a:solidFill>
                  <a:cs typeface="Calibri"/>
                </a:rPr>
                <a:t>n</a:t>
              </a:r>
              <a:r>
                <a:rPr lang="fr-CA" kern="0" baseline="-25000" dirty="0">
                  <a:solidFill>
                    <a:sysClr val="windowText" lastClr="000000"/>
                  </a:solidFill>
                  <a:cs typeface="Calibri"/>
                </a:rPr>
                <a:t>1</a:t>
              </a:r>
              <a:r>
                <a:rPr lang="fr-CA" kern="0" dirty="0">
                  <a:solidFill>
                    <a:sysClr val="windowText" lastClr="000000"/>
                  </a:solidFill>
                  <a:cs typeface="Calibri"/>
                </a:rPr>
                <a:t>,5,</a:t>
              </a:r>
              <a:r>
                <a:rPr lang="fr-FR" i="1" kern="0" dirty="0">
                  <a:solidFill>
                    <a:sysClr val="windowText" lastClr="000000"/>
                  </a:solidFill>
                  <a:cs typeface="Calibri"/>
                </a:rPr>
                <a:t>n</a:t>
              </a:r>
              <a:r>
                <a:rPr lang="fr-CA" kern="0" baseline="-25000" dirty="0">
                  <a:solidFill>
                    <a:sysClr val="windowText" lastClr="000000"/>
                  </a:solidFill>
                  <a:cs typeface="Calibri"/>
                </a:rPr>
                <a:t>0</a:t>
              </a:r>
              <a:r>
                <a:rPr lang="fr-CA" kern="0" dirty="0">
                  <a:solidFill>
                    <a:sysClr val="windowText" lastClr="000000"/>
                  </a:solidFill>
                  <a:cs typeface="Calibri"/>
                </a:rPr>
                <a:t>), (</a:t>
              </a:r>
              <a:r>
                <a:rPr lang="fr-FR" i="1" kern="0" dirty="0">
                  <a:solidFill>
                    <a:sysClr val="windowText" lastClr="000000"/>
                  </a:solidFill>
                  <a:cs typeface="Calibri"/>
                </a:rPr>
                <a:t>n</a:t>
              </a:r>
              <a:r>
                <a:rPr lang="fr-CA" kern="0" baseline="-25000" dirty="0">
                  <a:solidFill>
                    <a:sysClr val="windowText" lastClr="000000"/>
                  </a:solidFill>
                  <a:cs typeface="Calibri"/>
                </a:rPr>
                <a:t>3</a:t>
              </a:r>
              <a:r>
                <a:rPr lang="fr-CA" kern="0" dirty="0">
                  <a:solidFill>
                    <a:sysClr val="windowText" lastClr="000000"/>
                  </a:solidFill>
                  <a:cs typeface="Calibri"/>
                </a:rPr>
                <a:t>,7,</a:t>
              </a:r>
              <a:r>
                <a:rPr lang="fr-FR" i="1" kern="0" dirty="0">
                  <a:solidFill>
                    <a:sysClr val="windowText" lastClr="000000"/>
                  </a:solidFill>
                  <a:cs typeface="Calibri"/>
                </a:rPr>
                <a:t>n</a:t>
              </a:r>
              <a:r>
                <a:rPr lang="fr-CA" kern="0" baseline="-25000" dirty="0">
                  <a:solidFill>
                    <a:sysClr val="windowText" lastClr="000000"/>
                  </a:solidFill>
                  <a:cs typeface="Calibri"/>
                </a:rPr>
                <a:t>0</a:t>
              </a:r>
              <a:r>
                <a:rPr lang="fr-CA" kern="0" dirty="0">
                  <a:solidFill>
                    <a:sysClr val="windowText" lastClr="000000"/>
                  </a:solidFill>
                  <a:cs typeface="Calibri"/>
                </a:rPr>
                <a:t>), (</a:t>
              </a:r>
              <a:r>
                <a:rPr lang="fr-FR" i="1" kern="0" dirty="0">
                  <a:solidFill>
                    <a:sysClr val="windowText" lastClr="000000"/>
                  </a:solidFill>
                  <a:cs typeface="Calibri"/>
                </a:rPr>
                <a:t>n</a:t>
              </a:r>
              <a:r>
                <a:rPr lang="fr-CA" kern="0" baseline="-25000" dirty="0">
                  <a:solidFill>
                    <a:sysClr val="windowText" lastClr="000000"/>
                  </a:solidFill>
                  <a:cs typeface="Calibri"/>
                </a:rPr>
                <a:t>2</a:t>
              </a:r>
              <a:r>
                <a:rPr lang="fr-CA" kern="0" dirty="0">
                  <a:solidFill>
                    <a:sysClr val="windowText" lastClr="000000"/>
                  </a:solidFill>
                  <a:cs typeface="Calibri"/>
                </a:rPr>
                <a:t>,5,</a:t>
              </a:r>
              <a:r>
                <a:rPr lang="fr-FR" i="1" kern="0" dirty="0">
                  <a:solidFill>
                    <a:sysClr val="windowText" lastClr="000000"/>
                  </a:solidFill>
                  <a:cs typeface="Calibri"/>
                </a:rPr>
                <a:t>n</a:t>
              </a:r>
              <a:r>
                <a:rPr lang="fr-CA" kern="0" baseline="-25000" dirty="0">
                  <a:solidFill>
                    <a:sysClr val="windowText" lastClr="000000"/>
                  </a:solidFill>
                  <a:cs typeface="Calibri"/>
                </a:rPr>
                <a:t>3</a:t>
              </a:r>
              <a:r>
                <a:rPr lang="fr-CA" kern="0" dirty="0">
                  <a:solidFill>
                    <a:sysClr val="windowText" lastClr="000000"/>
                  </a:solidFill>
                  <a:cs typeface="Calibri"/>
                </a:rPr>
                <a:t>), (</a:t>
              </a:r>
              <a:r>
                <a:rPr lang="fr-FR" i="1" kern="0" dirty="0">
                  <a:solidFill>
                    <a:sysClr val="windowText" lastClr="000000"/>
                  </a:solidFill>
                  <a:cs typeface="Calibri"/>
                </a:rPr>
                <a:t>n</a:t>
              </a:r>
              <a:r>
                <a:rPr lang="fr-CA" kern="0" baseline="-25000" dirty="0">
                  <a:solidFill>
                    <a:sysClr val="windowText" lastClr="000000"/>
                  </a:solidFill>
                  <a:cs typeface="Calibri"/>
                </a:rPr>
                <a:t>4</a:t>
              </a:r>
              <a:r>
                <a:rPr lang="fr-CA" kern="0" dirty="0">
                  <a:solidFill>
                    <a:sysClr val="windowText" lastClr="000000"/>
                  </a:solidFill>
                  <a:cs typeface="Calibri"/>
                </a:rPr>
                <a:t>,6,</a:t>
              </a:r>
              <a:r>
                <a:rPr lang="fr-FR" i="1" kern="0" dirty="0">
                  <a:solidFill>
                    <a:sysClr val="windowText" lastClr="000000"/>
                  </a:solidFill>
                  <a:cs typeface="Calibri"/>
                </a:rPr>
                <a:t>n</a:t>
              </a:r>
              <a:r>
                <a:rPr lang="fr-CA" kern="0" baseline="-25000" dirty="0">
                  <a:solidFill>
                    <a:sysClr val="windowText" lastClr="000000"/>
                  </a:solidFill>
                  <a:cs typeface="Calibri"/>
                </a:rPr>
                <a:t>3</a:t>
              </a:r>
              <a:r>
                <a:rPr lang="fr-CA" kern="0" dirty="0" smtClean="0">
                  <a:solidFill>
                    <a:sysClr val="windowText" lastClr="000000"/>
                  </a:solidFill>
                  <a:cs typeface="Calibri"/>
                </a:rPr>
                <a:t>)</a:t>
              </a:r>
              <a:r>
                <a:rPr lang="en-US" b="1" kern="0" baseline="-25000" dirty="0" smtClean="0">
                  <a:solidFill>
                    <a:sysClr val="windowText" lastClr="000000"/>
                  </a:solidFill>
                  <a:latin typeface="Calibri"/>
                  <a:cs typeface="Calibri"/>
                </a:rPr>
                <a:t>,</a:t>
              </a:r>
              <a:r>
                <a:rPr lang="en-US" b="1" kern="0" dirty="0" smtClean="0">
                  <a:solidFill>
                    <a:sysClr val="windowText" lastClr="000000"/>
                  </a:solidFill>
                  <a:latin typeface="Calibri"/>
                  <a:cs typeface="Calibri"/>
                </a:rPr>
                <a:t> </a:t>
              </a:r>
              <a:r>
                <a:rPr lang="fr-CA" kern="0" dirty="0">
                  <a:solidFill>
                    <a:sysClr val="windowText" lastClr="000000"/>
                  </a:solidFill>
                  <a:cs typeface="Calibri"/>
                </a:rPr>
                <a:t>(</a:t>
              </a:r>
              <a:r>
                <a:rPr lang="fr-FR" i="1" kern="0" dirty="0">
                  <a:solidFill>
                    <a:sysClr val="windowText" lastClr="000000"/>
                  </a:solidFill>
                  <a:cs typeface="Calibri"/>
                </a:rPr>
                <a:t>n</a:t>
              </a:r>
              <a:r>
                <a:rPr lang="fr-CA" kern="0" baseline="-25000" dirty="0">
                  <a:solidFill>
                    <a:sysClr val="windowText" lastClr="000000"/>
                  </a:solidFill>
                  <a:cs typeface="Calibri"/>
                </a:rPr>
                <a:t>6</a:t>
              </a:r>
              <a:r>
                <a:rPr lang="fr-CA" kern="0" dirty="0">
                  <a:solidFill>
                    <a:sysClr val="windowText" lastClr="000000"/>
                  </a:solidFill>
                  <a:cs typeface="Calibri"/>
                </a:rPr>
                <a:t>,7,</a:t>
              </a:r>
              <a:r>
                <a:rPr lang="fr-FR" i="1" kern="0" dirty="0">
                  <a:solidFill>
                    <a:sysClr val="windowText" lastClr="000000"/>
                  </a:solidFill>
                  <a:cs typeface="Calibri"/>
                </a:rPr>
                <a:t>n</a:t>
              </a:r>
              <a:r>
                <a:rPr lang="fr-CA" kern="0" baseline="-25000" dirty="0">
                  <a:solidFill>
                    <a:sysClr val="windowText" lastClr="000000"/>
                  </a:solidFill>
                  <a:cs typeface="Calibri"/>
                </a:rPr>
                <a:t>4</a:t>
              </a:r>
              <a:r>
                <a:rPr lang="fr-CA" kern="0" dirty="0">
                  <a:solidFill>
                    <a:sysClr val="windowText" lastClr="000000"/>
                  </a:solidFill>
                  <a:cs typeface="Calibri"/>
                </a:rPr>
                <a:t>)</a:t>
              </a:r>
            </a:p>
          </p:txBody>
        </p:sp>
      </p:grpSp>
      <p:sp>
        <p:nvSpPr>
          <p:cNvPr id="136" name="Text Box 54"/>
          <p:cNvSpPr txBox="1">
            <a:spLocks noChangeArrowheads="1"/>
          </p:cNvSpPr>
          <p:nvPr/>
        </p:nvSpPr>
        <p:spPr bwMode="auto">
          <a:xfrm>
            <a:off x="3313655" y="2473372"/>
            <a:ext cx="3124200" cy="641350"/>
          </a:xfrm>
          <a:prstGeom prst="rect">
            <a:avLst/>
          </a:prstGeom>
          <a:noFill/>
          <a:ln w="9525">
            <a:noFill/>
            <a:miter lim="800000"/>
            <a:headEnd/>
            <a:tailEnd/>
          </a:ln>
        </p:spPr>
        <p:txBody>
          <a:bodyPr>
            <a:prstTxWarp prst="textNoShape">
              <a:avLst/>
            </a:prstTxWarp>
            <a:spAutoFit/>
          </a:bodyPr>
          <a:lstStyle/>
          <a:p>
            <a:r>
              <a:rPr lang="fr-CA" b="1" u="sng" dirty="0" smtClean="0">
                <a:latin typeface="Calibri"/>
                <a:ea typeface="굴림" charset="-127"/>
                <a:cs typeface="Calibri"/>
              </a:rPr>
              <a:t>Contenu </a:t>
            </a:r>
            <a:r>
              <a:rPr lang="fr-CA" b="1" u="sng" dirty="0">
                <a:latin typeface="Calibri"/>
                <a:ea typeface="굴림" charset="-127"/>
                <a:cs typeface="Calibri"/>
              </a:rPr>
              <a:t>de </a:t>
            </a:r>
            <a:r>
              <a:rPr lang="fr-CA" b="1" i="1" u="sng" dirty="0" err="1" smtClean="0">
                <a:latin typeface="Calibri"/>
                <a:ea typeface="굴림" charset="-127"/>
                <a:cs typeface="Calibri"/>
              </a:rPr>
              <a:t>closed</a:t>
            </a:r>
            <a:r>
              <a:rPr lang="fr-CA" b="1" i="1" u="sng" dirty="0" smtClean="0">
                <a:latin typeface="Calibri"/>
                <a:ea typeface="굴림" charset="-127"/>
                <a:cs typeface="Calibri"/>
              </a:rPr>
              <a:t> </a:t>
            </a:r>
            <a:r>
              <a:rPr lang="fr-CA" b="1" u="sng" dirty="0" smtClean="0">
                <a:latin typeface="Calibri"/>
                <a:ea typeface="굴림" charset="-127"/>
                <a:cs typeface="Calibri"/>
              </a:rPr>
              <a:t>à </a:t>
            </a:r>
            <a:r>
              <a:rPr lang="fr-CA" b="1" u="sng" dirty="0">
                <a:latin typeface="Calibri"/>
                <a:ea typeface="굴림" charset="-127"/>
                <a:cs typeface="Calibri"/>
              </a:rPr>
              <a:t>chaque itération </a:t>
            </a:r>
            <a:r>
              <a:rPr lang="fr-FR" b="1" u="sng" dirty="0" smtClean="0">
                <a:latin typeface="Calibri"/>
                <a:ea typeface="굴림" charset="-127"/>
                <a:cs typeface="Calibri"/>
              </a:rPr>
              <a:t>:</a:t>
            </a:r>
            <a:endParaRPr lang="fr-CA" b="1" u="sng" dirty="0">
              <a:latin typeface="Calibri"/>
              <a:ea typeface="굴림" charset="-127"/>
              <a:cs typeface="Calibri"/>
            </a:endParaRPr>
          </a:p>
        </p:txBody>
      </p:sp>
      <p:sp>
        <p:nvSpPr>
          <p:cNvPr id="137" name="Titre 2"/>
          <p:cNvSpPr>
            <a:spLocks noGrp="1"/>
          </p:cNvSpPr>
          <p:nvPr>
            <p:ph type="title"/>
          </p:nvPr>
        </p:nvSpPr>
        <p:spPr>
          <a:xfrm>
            <a:off x="279563" y="89791"/>
            <a:ext cx="5571217" cy="1889868"/>
          </a:xfrm>
        </p:spPr>
        <p:txBody>
          <a:bodyPr>
            <a:normAutofit/>
          </a:bodyPr>
          <a:lstStyle/>
          <a:p>
            <a:pPr algn="l"/>
            <a:r>
              <a:rPr lang="fr-CA" dirty="0"/>
              <a:t>Exemple A* avec recherche </a:t>
            </a:r>
            <a:r>
              <a:rPr lang="fr-CA" dirty="0" smtClean="0"/>
              <a:t/>
            </a:r>
            <a:br>
              <a:rPr lang="fr-CA" dirty="0" smtClean="0"/>
            </a:br>
            <a:r>
              <a:rPr lang="fr-CA" dirty="0" smtClean="0"/>
              <a:t>dans </a:t>
            </a:r>
            <a:r>
              <a:rPr lang="fr-CA" dirty="0"/>
              <a:t>une ville</a:t>
            </a:r>
            <a:endParaRPr lang="en-CA" dirty="0"/>
          </a:p>
        </p:txBody>
      </p:sp>
      <p:sp>
        <p:nvSpPr>
          <p:cNvPr id="2" name="TextBox 1"/>
          <p:cNvSpPr txBox="1"/>
          <p:nvPr/>
        </p:nvSpPr>
        <p:spPr>
          <a:xfrm>
            <a:off x="403742" y="1808163"/>
            <a:ext cx="2554995" cy="369332"/>
          </a:xfrm>
          <a:prstGeom prst="rect">
            <a:avLst/>
          </a:prstGeom>
          <a:noFill/>
        </p:spPr>
        <p:txBody>
          <a:bodyPr wrap="none" rtlCol="0">
            <a:spAutoFit/>
          </a:bodyPr>
          <a:lstStyle/>
          <a:p>
            <a:r>
              <a:rPr lang="en-CA" dirty="0" smtClean="0"/>
              <a:t>But: </a:t>
            </a:r>
            <a:r>
              <a:rPr lang="en-CA" dirty="0" err="1" smtClean="0"/>
              <a:t>chemin</a:t>
            </a:r>
            <a:r>
              <a:rPr lang="en-CA" dirty="0" smtClean="0"/>
              <a:t> </a:t>
            </a:r>
            <a:r>
              <a:rPr lang="en-CA" dirty="0" err="1" smtClean="0"/>
              <a:t>menant</a:t>
            </a:r>
            <a:r>
              <a:rPr lang="en-CA" dirty="0" smtClean="0"/>
              <a:t> à </a:t>
            </a:r>
            <a:r>
              <a:rPr lang="en-CA" b="1" dirty="0" smtClean="0"/>
              <a:t>n</a:t>
            </a:r>
            <a:r>
              <a:rPr lang="en-CA" b="1" baseline="-25000" dirty="0" smtClean="0"/>
              <a:t>6</a:t>
            </a:r>
            <a:endParaRPr lang="fr-CA" b="1" baseline="-25000" dirty="0"/>
          </a:p>
        </p:txBody>
      </p:sp>
    </p:spTree>
    <p:extLst>
      <p:ext uri="{BB962C8B-B14F-4D97-AF65-F5344CB8AC3E}">
        <p14:creationId xmlns:p14="http://schemas.microsoft.com/office/powerpoint/2010/main" val="40375195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fade">
                                      <p:cBhvr>
                                        <p:cTn id="32" dur="500"/>
                                        <p:tgtEl>
                                          <p:spTgt spid="10"/>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fade">
                                      <p:cBhvr>
                                        <p:cTn id="3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D’autres algorithmes de recherche heuristique</a:t>
            </a:r>
            <a:endParaRPr lang="fr-FR" dirty="0"/>
          </a:p>
        </p:txBody>
      </p:sp>
      <p:sp>
        <p:nvSpPr>
          <p:cNvPr id="3" name="Espace réservé du contenu 2"/>
          <p:cNvSpPr>
            <a:spLocks noGrp="1"/>
          </p:cNvSpPr>
          <p:nvPr>
            <p:ph idx="1"/>
          </p:nvPr>
        </p:nvSpPr>
        <p:spPr/>
        <p:txBody>
          <a:bodyPr/>
          <a:lstStyle/>
          <a:p>
            <a:r>
              <a:rPr lang="fr-CA" b="1" i="1" dirty="0" err="1" smtClean="0"/>
              <a:t>Dijkstra</a:t>
            </a:r>
            <a:endParaRPr lang="fr-CA" b="1" i="1" dirty="0" smtClean="0"/>
          </a:p>
          <a:p>
            <a:pPr lvl="1"/>
            <a:r>
              <a:rPr lang="fr-CA" dirty="0" smtClean="0"/>
              <a:t>Cas particulier où </a:t>
            </a:r>
            <a:r>
              <a:rPr lang="fr-CA" i="1" dirty="0"/>
              <a:t>f</a:t>
            </a:r>
            <a:r>
              <a:rPr lang="fr-CA" dirty="0"/>
              <a:t>(</a:t>
            </a:r>
            <a:r>
              <a:rPr lang="fr-CA" i="1" dirty="0"/>
              <a:t>n</a:t>
            </a:r>
            <a:r>
              <a:rPr lang="fr-CA" dirty="0"/>
              <a:t>) = </a:t>
            </a:r>
            <a:r>
              <a:rPr lang="fr-CA" i="1" dirty="0"/>
              <a:t>g</a:t>
            </a:r>
            <a:r>
              <a:rPr lang="fr-CA" dirty="0"/>
              <a:t>(</a:t>
            </a:r>
            <a:r>
              <a:rPr lang="fr-CA" i="1" dirty="0"/>
              <a:t>n</a:t>
            </a:r>
            <a:r>
              <a:rPr lang="fr-CA" dirty="0"/>
              <a:t>) </a:t>
            </a:r>
            <a:r>
              <a:rPr lang="fr-CA" dirty="0" smtClean="0"/>
              <a:t>(</a:t>
            </a:r>
            <a:r>
              <a:rPr lang="fr-CA" dirty="0" err="1" smtClean="0"/>
              <a:t>c-à-d</a:t>
            </a:r>
            <a:r>
              <a:rPr lang="fr-CA" dirty="0" smtClean="0"/>
              <a:t>., </a:t>
            </a:r>
            <a:r>
              <a:rPr lang="fr-CA" i="1" dirty="0" smtClean="0"/>
              <a:t>h(n)=0</a:t>
            </a:r>
            <a:r>
              <a:rPr lang="fr-CA" dirty="0" smtClean="0"/>
              <a:t>).</a:t>
            </a:r>
            <a:endParaRPr lang="fr-CA" i="1" dirty="0" smtClean="0"/>
          </a:p>
          <a:p>
            <a:endParaRPr lang="fr-CA" i="1" dirty="0"/>
          </a:p>
          <a:p>
            <a:r>
              <a:rPr lang="fr-CA" i="1" dirty="0" smtClean="0"/>
              <a:t>Best</a:t>
            </a:r>
            <a:r>
              <a:rPr lang="fr-CA" dirty="0" smtClean="0"/>
              <a:t>-</a:t>
            </a:r>
            <a:r>
              <a:rPr lang="fr-CA" i="1" dirty="0" smtClean="0"/>
              <a:t>First</a:t>
            </a:r>
            <a:r>
              <a:rPr lang="fr-CA" dirty="0" smtClean="0"/>
              <a:t>-</a:t>
            </a:r>
            <a:r>
              <a:rPr lang="fr-CA" i="1" dirty="0" smtClean="0"/>
              <a:t>Search</a:t>
            </a:r>
          </a:p>
          <a:p>
            <a:pPr lvl="1"/>
            <a:r>
              <a:rPr lang="fr-CA" dirty="0" smtClean="0"/>
              <a:t>variante plus générale où </a:t>
            </a:r>
            <a:r>
              <a:rPr lang="fr-CA" i="1" dirty="0" smtClean="0"/>
              <a:t>f</a:t>
            </a:r>
            <a:r>
              <a:rPr lang="fr-CA" dirty="0" smtClean="0"/>
              <a:t> peut prendre une forme quelconque</a:t>
            </a:r>
          </a:p>
          <a:p>
            <a:pPr lvl="1"/>
            <a:r>
              <a:rPr lang="fr-CA" dirty="0" smtClean="0"/>
              <a:t>A* est un cas spécial de </a:t>
            </a:r>
            <a:r>
              <a:rPr lang="fr-CA" i="1" dirty="0" smtClean="0"/>
              <a:t>Best</a:t>
            </a:r>
            <a:r>
              <a:rPr lang="fr-CA" dirty="0" smtClean="0"/>
              <a:t>-</a:t>
            </a:r>
            <a:r>
              <a:rPr lang="fr-CA" i="1" dirty="0" smtClean="0"/>
              <a:t>First</a:t>
            </a:r>
            <a:r>
              <a:rPr lang="fr-CA" dirty="0" smtClean="0"/>
              <a:t>-</a:t>
            </a:r>
            <a:r>
              <a:rPr lang="fr-CA" i="1" dirty="0" err="1" smtClean="0"/>
              <a:t>Search</a:t>
            </a:r>
            <a:r>
              <a:rPr lang="fr-CA" dirty="0" smtClean="0"/>
              <a:t>, où </a:t>
            </a:r>
            <a:r>
              <a:rPr lang="fr-CA" i="1" dirty="0" smtClean="0"/>
              <a:t>f</a:t>
            </a:r>
            <a:r>
              <a:rPr lang="fr-CA" dirty="0" smtClean="0"/>
              <a:t>(</a:t>
            </a:r>
            <a:r>
              <a:rPr lang="fr-CA" i="1" dirty="0" smtClean="0"/>
              <a:t>n</a:t>
            </a:r>
            <a:r>
              <a:rPr lang="fr-CA" dirty="0" smtClean="0"/>
              <a:t>) = </a:t>
            </a:r>
            <a:r>
              <a:rPr lang="fr-CA" i="1" dirty="0" smtClean="0"/>
              <a:t>g</a:t>
            </a:r>
            <a:r>
              <a:rPr lang="fr-CA" dirty="0" smtClean="0"/>
              <a:t>(</a:t>
            </a:r>
            <a:r>
              <a:rPr lang="fr-CA" i="1" dirty="0" smtClean="0"/>
              <a:t>n</a:t>
            </a:r>
            <a:r>
              <a:rPr lang="fr-CA" dirty="0" smtClean="0"/>
              <a:t>) + </a:t>
            </a:r>
            <a:r>
              <a:rPr lang="fr-CA" i="1" dirty="0" smtClean="0"/>
              <a:t>h</a:t>
            </a:r>
            <a:r>
              <a:rPr lang="fr-CA" dirty="0" smtClean="0"/>
              <a:t>(</a:t>
            </a:r>
            <a:r>
              <a:rPr lang="fr-CA" i="1" dirty="0" smtClean="0"/>
              <a:t>n</a:t>
            </a:r>
            <a:r>
              <a:rPr lang="fr-CA" dirty="0" smtClean="0"/>
              <a:t>)</a:t>
            </a:r>
          </a:p>
          <a:p>
            <a:pPr lvl="1"/>
            <a:endParaRPr lang="fr-CA" dirty="0" smtClean="0"/>
          </a:p>
          <a:p>
            <a:r>
              <a:rPr lang="fr-CA" i="1" dirty="0" err="1" smtClean="0"/>
              <a:t>Greedy</a:t>
            </a:r>
            <a:r>
              <a:rPr lang="fr-CA" dirty="0" smtClean="0"/>
              <a:t> </a:t>
            </a:r>
            <a:r>
              <a:rPr lang="fr-CA" i="1" dirty="0"/>
              <a:t>Best</a:t>
            </a:r>
            <a:r>
              <a:rPr lang="fr-CA" dirty="0"/>
              <a:t>-</a:t>
            </a:r>
            <a:r>
              <a:rPr lang="fr-CA" i="1" dirty="0"/>
              <a:t>First</a:t>
            </a:r>
            <a:r>
              <a:rPr lang="fr-CA" dirty="0"/>
              <a:t>-</a:t>
            </a:r>
            <a:r>
              <a:rPr lang="fr-CA" i="1" dirty="0" err="1" smtClean="0"/>
              <a:t>Search</a:t>
            </a:r>
            <a:endParaRPr lang="fr-CA" i="1" dirty="0" smtClean="0"/>
          </a:p>
          <a:p>
            <a:pPr lvl="1"/>
            <a:r>
              <a:rPr lang="fr-CA" dirty="0" smtClean="0"/>
              <a:t>c’est un </a:t>
            </a:r>
            <a:r>
              <a:rPr lang="fr-CA" i="1" dirty="0" smtClean="0"/>
              <a:t>Best</a:t>
            </a:r>
            <a:r>
              <a:rPr lang="fr-CA" dirty="0" smtClean="0"/>
              <a:t>-</a:t>
            </a:r>
            <a:r>
              <a:rPr lang="fr-CA" i="1" dirty="0" smtClean="0"/>
              <a:t>First</a:t>
            </a:r>
            <a:r>
              <a:rPr lang="fr-CA" dirty="0" smtClean="0"/>
              <a:t>-</a:t>
            </a:r>
            <a:r>
              <a:rPr lang="fr-CA" i="1" dirty="0" err="1" smtClean="0"/>
              <a:t>Search</a:t>
            </a:r>
            <a:r>
              <a:rPr lang="fr-CA" dirty="0" smtClean="0"/>
              <a:t> où </a:t>
            </a:r>
            <a:r>
              <a:rPr lang="fr-CA" i="1" dirty="0" smtClean="0"/>
              <a:t>f</a:t>
            </a:r>
            <a:r>
              <a:rPr lang="fr-CA" dirty="0" smtClean="0"/>
              <a:t>(</a:t>
            </a:r>
            <a:r>
              <a:rPr lang="fr-CA" i="1" dirty="0" smtClean="0"/>
              <a:t>n</a:t>
            </a:r>
            <a:r>
              <a:rPr lang="fr-CA" dirty="0" smtClean="0"/>
              <a:t>) = </a:t>
            </a:r>
            <a:r>
              <a:rPr lang="fr-CA" i="1" dirty="0" smtClean="0"/>
              <a:t>h</a:t>
            </a:r>
            <a:r>
              <a:rPr lang="fr-CA" dirty="0" smtClean="0"/>
              <a:t>(</a:t>
            </a:r>
            <a:r>
              <a:rPr lang="fr-CA" i="1" dirty="0" smtClean="0"/>
              <a:t>n</a:t>
            </a:r>
            <a:r>
              <a:rPr lang="fr-CA" dirty="0" smtClean="0"/>
              <a:t>)</a:t>
            </a:r>
          </a:p>
          <a:p>
            <a:pPr lvl="1"/>
            <a:r>
              <a:rPr lang="fr-CA" dirty="0" smtClean="0"/>
              <a:t>n’est pas garanti de trouver un chemin qui est optimal, mais marche parfois bien en pratique</a:t>
            </a:r>
            <a:endParaRPr lang="fr-CA" dirty="0"/>
          </a:p>
        </p:txBody>
      </p:sp>
      <p:sp>
        <p:nvSpPr>
          <p:cNvPr id="4" name="Espace réservé de la date 3"/>
          <p:cNvSpPr>
            <a:spLocks noGrp="1"/>
          </p:cNvSpPr>
          <p:nvPr>
            <p:ph type="dt" sz="half" idx="10"/>
          </p:nvPr>
        </p:nvSpPr>
        <p:spPr/>
        <p:txBody>
          <a:bodyPr/>
          <a:lstStyle/>
          <a:p>
            <a:r>
              <a:rPr lang="fr-CA" smtClean="0"/>
              <a:t>IFT615</a:t>
            </a:r>
            <a:endParaRPr lang="fr-CA"/>
          </a:p>
        </p:txBody>
      </p:sp>
      <p:sp>
        <p:nvSpPr>
          <p:cNvPr id="5" name="Espace réservé du pied de page 4"/>
          <p:cNvSpPr>
            <a:spLocks noGrp="1"/>
          </p:cNvSpPr>
          <p:nvPr>
            <p:ph type="ftr" sz="quarter" idx="11"/>
          </p:nvPr>
        </p:nvSpPr>
        <p:spPr/>
        <p:txBody>
          <a:bodyPr/>
          <a:lstStyle/>
          <a:p>
            <a:r>
              <a:rPr lang="de-DE" dirty="0" smtClean="0"/>
              <a:t>Froduald Kabanza</a:t>
            </a:r>
            <a:endParaRPr lang="fr-CA" dirty="0"/>
          </a:p>
        </p:txBody>
      </p:sp>
      <p:sp>
        <p:nvSpPr>
          <p:cNvPr id="6" name="Espace réservé du numéro de diapositive 5"/>
          <p:cNvSpPr>
            <a:spLocks noGrp="1"/>
          </p:cNvSpPr>
          <p:nvPr>
            <p:ph type="sldNum" sz="quarter" idx="12"/>
          </p:nvPr>
        </p:nvSpPr>
        <p:spPr/>
        <p:txBody>
          <a:bodyPr/>
          <a:lstStyle/>
          <a:p>
            <a:fld id="{6955B7EA-E0F1-9E45-AF6A-7A9BD82D9F1F}" type="slidenum">
              <a:rPr lang="fr-CA" smtClean="0"/>
              <a:pPr/>
              <a:t>22</a:t>
            </a:fld>
            <a:endParaRPr lang="fr-CA"/>
          </a:p>
        </p:txBody>
      </p:sp>
    </p:spTree>
    <p:extLst>
      <p:ext uri="{BB962C8B-B14F-4D97-AF65-F5344CB8AC3E}">
        <p14:creationId xmlns:p14="http://schemas.microsoft.com/office/powerpoint/2010/main" val="18143357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8" name="Rectangle 3"/>
          <p:cNvSpPr>
            <a:spLocks noChangeArrowheads="1"/>
          </p:cNvSpPr>
          <p:nvPr/>
        </p:nvSpPr>
        <p:spPr bwMode="auto">
          <a:xfrm>
            <a:off x="590550" y="1571625"/>
            <a:ext cx="7772400" cy="4457700"/>
          </a:xfrm>
          <a:prstGeom prst="rect">
            <a:avLst/>
          </a:prstGeom>
          <a:noFill/>
          <a:ln w="9525">
            <a:noFill/>
            <a:miter lim="800000"/>
            <a:headEnd/>
            <a:tailEnd/>
          </a:ln>
        </p:spPr>
        <p:txBody>
          <a:bodyPr>
            <a:prstTxWarp prst="textNoShape">
              <a:avLst/>
            </a:prstTxWarp>
          </a:bodyPr>
          <a:lstStyle/>
          <a:p>
            <a:pPr marL="342900" indent="-342900">
              <a:lnSpc>
                <a:spcPct val="110000"/>
              </a:lnSpc>
              <a:spcBef>
                <a:spcPct val="20000"/>
              </a:spcBef>
              <a:buClr>
                <a:srgbClr val="0033CC"/>
              </a:buClr>
              <a:buSzPct val="85000"/>
              <a:buFont typeface="Monotype Sorts" charset="2"/>
              <a:buNone/>
            </a:pPr>
            <a:endParaRPr lang="fr-CA" altLang="ko-KR" sz="1600" i="1" dirty="0">
              <a:latin typeface="Times New Roman" charset="0"/>
              <a:ea typeface="굴림" charset="-127"/>
              <a:cs typeface="굴림" charset="-127"/>
              <a:hlinkClick r:id="rId3" action="ppaction://hlinkfile"/>
            </a:endParaRPr>
          </a:p>
          <a:p>
            <a:pPr marL="342900" indent="-342900">
              <a:lnSpc>
                <a:spcPct val="110000"/>
              </a:lnSpc>
              <a:spcBef>
                <a:spcPct val="20000"/>
              </a:spcBef>
              <a:buClr>
                <a:srgbClr val="0033CC"/>
              </a:buClr>
              <a:buSzPct val="85000"/>
              <a:buFont typeface="Monotype Sorts" charset="2"/>
              <a:buNone/>
            </a:pPr>
            <a:endParaRPr lang="fr-CA" altLang="ko-KR" sz="1600" i="1" dirty="0">
              <a:latin typeface="Times New Roman" charset="0"/>
              <a:ea typeface="굴림" charset="-127"/>
              <a:cs typeface="굴림" charset="-127"/>
              <a:hlinkClick r:id="rId3" action="ppaction://hlinkfile"/>
            </a:endParaRPr>
          </a:p>
          <a:p>
            <a:pPr marL="342900" indent="-342900">
              <a:lnSpc>
                <a:spcPct val="110000"/>
              </a:lnSpc>
              <a:spcBef>
                <a:spcPct val="20000"/>
              </a:spcBef>
              <a:buClr>
                <a:srgbClr val="0033CC"/>
              </a:buClr>
              <a:buSzPct val="85000"/>
              <a:buFont typeface="Monotype Sorts" charset="2"/>
              <a:buNone/>
            </a:pPr>
            <a:endParaRPr lang="fr-CA" altLang="ko-KR" sz="1600" i="1" dirty="0">
              <a:latin typeface="Times New Roman" charset="0"/>
              <a:ea typeface="굴림" charset="-127"/>
              <a:cs typeface="굴림" charset="-127"/>
              <a:hlinkClick r:id="rId3" action="ppaction://hlinkfile"/>
            </a:endParaRPr>
          </a:p>
          <a:p>
            <a:pPr marL="342900" indent="-342900">
              <a:lnSpc>
                <a:spcPct val="110000"/>
              </a:lnSpc>
              <a:spcBef>
                <a:spcPct val="20000"/>
              </a:spcBef>
              <a:buClr>
                <a:srgbClr val="0033CC"/>
              </a:buClr>
              <a:buSzPct val="85000"/>
              <a:buFont typeface="Monotype Sorts" charset="2"/>
              <a:buNone/>
            </a:pPr>
            <a:endParaRPr lang="fr-CA" altLang="ko-KR" sz="1600" i="1" dirty="0">
              <a:latin typeface="Times New Roman" charset="0"/>
              <a:ea typeface="굴림" charset="-127"/>
              <a:cs typeface="굴림" charset="-127"/>
              <a:hlinkClick r:id="rId3" action="ppaction://hlinkfile"/>
            </a:endParaRPr>
          </a:p>
          <a:p>
            <a:pPr marL="342900" indent="-342900">
              <a:lnSpc>
                <a:spcPct val="110000"/>
              </a:lnSpc>
              <a:spcBef>
                <a:spcPct val="20000"/>
              </a:spcBef>
              <a:buClr>
                <a:srgbClr val="0033CC"/>
              </a:buClr>
              <a:buSzPct val="85000"/>
              <a:buFont typeface="Monotype Sorts" charset="2"/>
              <a:buNone/>
            </a:pPr>
            <a:endParaRPr lang="fr-CA" altLang="ko-KR" sz="1600" i="1" dirty="0">
              <a:latin typeface="Times New Roman" charset="0"/>
              <a:ea typeface="굴림" charset="-127"/>
              <a:cs typeface="굴림" charset="-127"/>
              <a:hlinkClick r:id="rId3" action="ppaction://hlinkfile"/>
            </a:endParaRPr>
          </a:p>
          <a:p>
            <a:pPr marL="342900" indent="-342900" algn="ctr">
              <a:lnSpc>
                <a:spcPct val="110000"/>
              </a:lnSpc>
              <a:spcBef>
                <a:spcPct val="20000"/>
              </a:spcBef>
              <a:buClr>
                <a:srgbClr val="0033CC"/>
              </a:buClr>
              <a:buSzPct val="85000"/>
              <a:buFont typeface="Monotype Sorts" charset="2"/>
              <a:buNone/>
            </a:pPr>
            <a:r>
              <a:rPr lang="fr-CA" altLang="ko-KR" sz="2000" dirty="0" smtClean="0">
                <a:solidFill>
                  <a:srgbClr val="000066"/>
                </a:solidFill>
                <a:latin typeface="Calibri"/>
                <a:ea typeface="굴림" charset="-127"/>
                <a:cs typeface="Calibri"/>
                <a:hlinkClick r:id="rId3" action="ppaction://hlinkfile"/>
              </a:rPr>
              <a:t>A</a:t>
            </a:r>
            <a:r>
              <a:rPr lang="fr-CA" altLang="ko-KR" sz="2000" dirty="0">
                <a:solidFill>
                  <a:srgbClr val="000066"/>
                </a:solidFill>
                <a:latin typeface="Calibri"/>
                <a:ea typeface="굴림" charset="-127"/>
                <a:cs typeface="Calibri"/>
                <a:hlinkClick r:id="rId3" action="ppaction://hlinkfile"/>
              </a:rPr>
              <a:t>*, Profondeur, Largeur, </a:t>
            </a:r>
            <a:r>
              <a:rPr lang="fr-CA" altLang="ko-KR" sz="2000" dirty="0" smtClean="0">
                <a:solidFill>
                  <a:srgbClr val="000066"/>
                </a:solidFill>
                <a:latin typeface="Calibri"/>
                <a:ea typeface="굴림" charset="-127"/>
                <a:cs typeface="Calibri"/>
                <a:hlinkClick r:id="rId3" action="ppaction://hlinkfile"/>
              </a:rPr>
              <a:t>Best</a:t>
            </a:r>
            <a:r>
              <a:rPr lang="fr-CA" altLang="ko-KR" sz="2000" dirty="0">
                <a:solidFill>
                  <a:srgbClr val="000066"/>
                </a:solidFill>
                <a:latin typeface="Calibri"/>
                <a:ea typeface="굴림" charset="-127"/>
                <a:cs typeface="Calibri"/>
                <a:hlinkClick r:id="rId3" action="ppaction://hlinkfile"/>
              </a:rPr>
              <a:t>-</a:t>
            </a:r>
            <a:r>
              <a:rPr lang="fr-CA" altLang="ko-KR" sz="2000" dirty="0" smtClean="0">
                <a:solidFill>
                  <a:srgbClr val="000066"/>
                </a:solidFill>
                <a:latin typeface="Calibri"/>
                <a:ea typeface="굴림" charset="-127"/>
                <a:cs typeface="Calibri"/>
                <a:hlinkClick r:id="rId3" action="ppaction://hlinkfile"/>
              </a:rPr>
              <a:t>First</a:t>
            </a:r>
            <a:endParaRPr lang="fr-CA" altLang="ko-KR" sz="2000" dirty="0" smtClean="0">
              <a:solidFill>
                <a:srgbClr val="000066"/>
              </a:solidFill>
              <a:latin typeface="Calibri"/>
              <a:ea typeface="굴림" charset="-127"/>
              <a:cs typeface="Calibri"/>
            </a:endParaRPr>
          </a:p>
          <a:p>
            <a:pPr marL="342900" indent="-342900" algn="ctr">
              <a:lnSpc>
                <a:spcPct val="110000"/>
              </a:lnSpc>
              <a:spcBef>
                <a:spcPct val="20000"/>
              </a:spcBef>
              <a:buClr>
                <a:srgbClr val="0033CC"/>
              </a:buClr>
              <a:buSzPct val="85000"/>
              <a:buFont typeface="Monotype Sorts" charset="2"/>
              <a:buNone/>
            </a:pPr>
            <a:r>
              <a:rPr lang="fr-CA" altLang="ko-KR" sz="2000" i="1" dirty="0">
                <a:solidFill>
                  <a:srgbClr val="000066"/>
                </a:solidFill>
                <a:latin typeface="Calibri"/>
                <a:ea typeface="굴림" charset="-127"/>
                <a:cs typeface="Calibri"/>
              </a:rPr>
              <a:t>	</a:t>
            </a:r>
            <a:endParaRPr lang="fr-CA" altLang="ko-KR" sz="1600" i="1" dirty="0">
              <a:latin typeface="Times New Roman" charset="0"/>
              <a:ea typeface="굴림" charset="-127"/>
              <a:cs typeface="굴림" charset="-127"/>
            </a:endParaRPr>
          </a:p>
        </p:txBody>
      </p:sp>
      <p:sp>
        <p:nvSpPr>
          <p:cNvPr id="7" name="Espace réservé de la date 6"/>
          <p:cNvSpPr>
            <a:spLocks noGrp="1"/>
          </p:cNvSpPr>
          <p:nvPr>
            <p:ph type="dt" sz="half" idx="10"/>
          </p:nvPr>
        </p:nvSpPr>
        <p:spPr/>
        <p:txBody>
          <a:bodyPr/>
          <a:lstStyle/>
          <a:p>
            <a:r>
              <a:rPr lang="fr-CA" smtClean="0"/>
              <a:t>IFT615</a:t>
            </a:r>
            <a:endParaRPr lang="fr-CA"/>
          </a:p>
        </p:txBody>
      </p:sp>
      <p:sp>
        <p:nvSpPr>
          <p:cNvPr id="8" name="Espace réservé du numéro de diapositive 7"/>
          <p:cNvSpPr>
            <a:spLocks noGrp="1"/>
          </p:cNvSpPr>
          <p:nvPr>
            <p:ph type="sldNum" sz="quarter" idx="12"/>
          </p:nvPr>
        </p:nvSpPr>
        <p:spPr/>
        <p:txBody>
          <a:bodyPr/>
          <a:lstStyle/>
          <a:p>
            <a:fld id="{6955B7EA-E0F1-9E45-AF6A-7A9BD82D9F1F}" type="slidenum">
              <a:rPr lang="fr-CA" smtClean="0"/>
              <a:pPr/>
              <a:t>23</a:t>
            </a:fld>
            <a:endParaRPr lang="fr-CA"/>
          </a:p>
        </p:txBody>
      </p:sp>
      <p:sp>
        <p:nvSpPr>
          <p:cNvPr id="9" name="Espace réservé du pied de page 8"/>
          <p:cNvSpPr>
            <a:spLocks noGrp="1"/>
          </p:cNvSpPr>
          <p:nvPr>
            <p:ph type="ftr" sz="quarter" idx="11"/>
          </p:nvPr>
        </p:nvSpPr>
        <p:spPr/>
        <p:txBody>
          <a:bodyPr/>
          <a:lstStyle/>
          <a:p>
            <a:r>
              <a:rPr lang="de-DE" dirty="0" smtClean="0"/>
              <a:t>Froduald Kabanza</a:t>
            </a:r>
            <a:endParaRPr lang="fr-CA" dirty="0"/>
          </a:p>
        </p:txBody>
      </p:sp>
      <p:sp>
        <p:nvSpPr>
          <p:cNvPr id="2" name="Titre 1"/>
          <p:cNvSpPr>
            <a:spLocks noGrp="1"/>
          </p:cNvSpPr>
          <p:nvPr>
            <p:ph type="title"/>
          </p:nvPr>
        </p:nvSpPr>
        <p:spPr/>
        <p:txBody>
          <a:bodyPr/>
          <a:lstStyle/>
          <a:p>
            <a:r>
              <a:rPr lang="fr-CA" dirty="0"/>
              <a:t>Démo d’algorithmes de recherche dans un espace d’états</a:t>
            </a:r>
            <a:endParaRPr lang="en-CA" dirty="0"/>
          </a:p>
        </p:txBody>
      </p:sp>
    </p:spTree>
    <p:extLst>
      <p:ext uri="{BB962C8B-B14F-4D97-AF65-F5344CB8AC3E}">
        <p14:creationId xmlns:p14="http://schemas.microsoft.com/office/powerpoint/2010/main" val="3188840076"/>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10" name="Line 3"/>
          <p:cNvSpPr>
            <a:spLocks noChangeShapeType="1"/>
          </p:cNvSpPr>
          <p:nvPr/>
        </p:nvSpPr>
        <p:spPr bwMode="auto">
          <a:xfrm>
            <a:off x="1981200" y="2260050"/>
            <a:ext cx="0" cy="2895600"/>
          </a:xfrm>
          <a:prstGeom prst="line">
            <a:avLst/>
          </a:prstGeom>
          <a:noFill/>
          <a:ln w="25400">
            <a:solidFill>
              <a:schemeClr val="tx1"/>
            </a:solidFill>
            <a:round/>
            <a:headEnd/>
            <a:tailEnd/>
          </a:ln>
        </p:spPr>
        <p:txBody>
          <a:bodyPr>
            <a:prstTxWarp prst="textNoShape">
              <a:avLst/>
            </a:prstTxWarp>
          </a:bodyPr>
          <a:lstStyle/>
          <a:p>
            <a:endParaRPr lang="fr-CA"/>
          </a:p>
        </p:txBody>
      </p:sp>
      <p:sp>
        <p:nvSpPr>
          <p:cNvPr id="72711" name="Line 4"/>
          <p:cNvSpPr>
            <a:spLocks noChangeShapeType="1"/>
          </p:cNvSpPr>
          <p:nvPr/>
        </p:nvSpPr>
        <p:spPr bwMode="auto">
          <a:xfrm>
            <a:off x="2667000" y="2260050"/>
            <a:ext cx="0" cy="2895600"/>
          </a:xfrm>
          <a:prstGeom prst="line">
            <a:avLst/>
          </a:prstGeom>
          <a:noFill/>
          <a:ln w="25400">
            <a:solidFill>
              <a:schemeClr val="tx1"/>
            </a:solidFill>
            <a:round/>
            <a:headEnd/>
            <a:tailEnd/>
          </a:ln>
        </p:spPr>
        <p:txBody>
          <a:bodyPr>
            <a:prstTxWarp prst="textNoShape">
              <a:avLst/>
            </a:prstTxWarp>
          </a:bodyPr>
          <a:lstStyle/>
          <a:p>
            <a:endParaRPr lang="fr-CA"/>
          </a:p>
        </p:txBody>
      </p:sp>
      <p:sp>
        <p:nvSpPr>
          <p:cNvPr id="72712" name="Line 5"/>
          <p:cNvSpPr>
            <a:spLocks noChangeShapeType="1"/>
          </p:cNvSpPr>
          <p:nvPr/>
        </p:nvSpPr>
        <p:spPr bwMode="auto">
          <a:xfrm>
            <a:off x="3352800" y="2260050"/>
            <a:ext cx="0" cy="2895600"/>
          </a:xfrm>
          <a:prstGeom prst="line">
            <a:avLst/>
          </a:prstGeom>
          <a:noFill/>
          <a:ln w="25400">
            <a:solidFill>
              <a:schemeClr val="tx1"/>
            </a:solidFill>
            <a:round/>
            <a:headEnd/>
            <a:tailEnd/>
          </a:ln>
        </p:spPr>
        <p:txBody>
          <a:bodyPr>
            <a:prstTxWarp prst="textNoShape">
              <a:avLst/>
            </a:prstTxWarp>
          </a:bodyPr>
          <a:lstStyle/>
          <a:p>
            <a:endParaRPr lang="fr-CA"/>
          </a:p>
        </p:txBody>
      </p:sp>
      <p:sp>
        <p:nvSpPr>
          <p:cNvPr id="72713" name="Line 6"/>
          <p:cNvSpPr>
            <a:spLocks noChangeShapeType="1"/>
          </p:cNvSpPr>
          <p:nvPr/>
        </p:nvSpPr>
        <p:spPr bwMode="auto">
          <a:xfrm>
            <a:off x="4038600" y="2260050"/>
            <a:ext cx="0" cy="2895600"/>
          </a:xfrm>
          <a:prstGeom prst="line">
            <a:avLst/>
          </a:prstGeom>
          <a:noFill/>
          <a:ln w="25400">
            <a:solidFill>
              <a:schemeClr val="tx1"/>
            </a:solidFill>
            <a:round/>
            <a:headEnd/>
            <a:tailEnd/>
          </a:ln>
        </p:spPr>
        <p:txBody>
          <a:bodyPr>
            <a:prstTxWarp prst="textNoShape">
              <a:avLst/>
            </a:prstTxWarp>
          </a:bodyPr>
          <a:lstStyle/>
          <a:p>
            <a:endParaRPr lang="fr-CA"/>
          </a:p>
        </p:txBody>
      </p:sp>
      <p:sp>
        <p:nvSpPr>
          <p:cNvPr id="72714" name="Line 7"/>
          <p:cNvSpPr>
            <a:spLocks noChangeShapeType="1"/>
          </p:cNvSpPr>
          <p:nvPr/>
        </p:nvSpPr>
        <p:spPr bwMode="auto">
          <a:xfrm>
            <a:off x="4724400" y="2260050"/>
            <a:ext cx="0" cy="2895600"/>
          </a:xfrm>
          <a:prstGeom prst="line">
            <a:avLst/>
          </a:prstGeom>
          <a:noFill/>
          <a:ln w="25400">
            <a:solidFill>
              <a:schemeClr val="tx1"/>
            </a:solidFill>
            <a:round/>
            <a:headEnd/>
            <a:tailEnd/>
          </a:ln>
        </p:spPr>
        <p:txBody>
          <a:bodyPr>
            <a:prstTxWarp prst="textNoShape">
              <a:avLst/>
            </a:prstTxWarp>
          </a:bodyPr>
          <a:lstStyle/>
          <a:p>
            <a:endParaRPr lang="fr-CA"/>
          </a:p>
        </p:txBody>
      </p:sp>
      <p:sp>
        <p:nvSpPr>
          <p:cNvPr id="72715" name="Line 8"/>
          <p:cNvSpPr>
            <a:spLocks noChangeShapeType="1"/>
          </p:cNvSpPr>
          <p:nvPr/>
        </p:nvSpPr>
        <p:spPr bwMode="auto">
          <a:xfrm>
            <a:off x="5410200" y="2260050"/>
            <a:ext cx="0" cy="2895600"/>
          </a:xfrm>
          <a:prstGeom prst="line">
            <a:avLst/>
          </a:prstGeom>
          <a:noFill/>
          <a:ln w="25400">
            <a:solidFill>
              <a:schemeClr val="tx1"/>
            </a:solidFill>
            <a:round/>
            <a:headEnd/>
            <a:tailEnd/>
          </a:ln>
        </p:spPr>
        <p:txBody>
          <a:bodyPr>
            <a:prstTxWarp prst="textNoShape">
              <a:avLst/>
            </a:prstTxWarp>
          </a:bodyPr>
          <a:lstStyle/>
          <a:p>
            <a:endParaRPr lang="fr-CA"/>
          </a:p>
        </p:txBody>
      </p:sp>
      <p:sp>
        <p:nvSpPr>
          <p:cNvPr id="72716" name="Line 9"/>
          <p:cNvSpPr>
            <a:spLocks noChangeShapeType="1"/>
          </p:cNvSpPr>
          <p:nvPr/>
        </p:nvSpPr>
        <p:spPr bwMode="auto">
          <a:xfrm>
            <a:off x="6096000" y="2260050"/>
            <a:ext cx="0" cy="2895600"/>
          </a:xfrm>
          <a:prstGeom prst="line">
            <a:avLst/>
          </a:prstGeom>
          <a:noFill/>
          <a:ln w="25400">
            <a:solidFill>
              <a:schemeClr val="tx1"/>
            </a:solidFill>
            <a:round/>
            <a:headEnd/>
            <a:tailEnd/>
          </a:ln>
        </p:spPr>
        <p:txBody>
          <a:bodyPr>
            <a:prstTxWarp prst="textNoShape">
              <a:avLst/>
            </a:prstTxWarp>
          </a:bodyPr>
          <a:lstStyle/>
          <a:p>
            <a:endParaRPr lang="fr-CA"/>
          </a:p>
        </p:txBody>
      </p:sp>
      <p:sp>
        <p:nvSpPr>
          <p:cNvPr id="72717" name="Line 10"/>
          <p:cNvSpPr>
            <a:spLocks noChangeShapeType="1"/>
          </p:cNvSpPr>
          <p:nvPr/>
        </p:nvSpPr>
        <p:spPr bwMode="auto">
          <a:xfrm>
            <a:off x="6781800" y="2260050"/>
            <a:ext cx="0" cy="2895600"/>
          </a:xfrm>
          <a:prstGeom prst="line">
            <a:avLst/>
          </a:prstGeom>
          <a:noFill/>
          <a:ln w="25400">
            <a:solidFill>
              <a:schemeClr val="tx1"/>
            </a:solidFill>
            <a:round/>
            <a:headEnd/>
            <a:tailEnd/>
          </a:ln>
        </p:spPr>
        <p:txBody>
          <a:bodyPr>
            <a:prstTxWarp prst="textNoShape">
              <a:avLst/>
            </a:prstTxWarp>
          </a:bodyPr>
          <a:lstStyle/>
          <a:p>
            <a:endParaRPr lang="fr-CA"/>
          </a:p>
        </p:txBody>
      </p:sp>
      <p:sp>
        <p:nvSpPr>
          <p:cNvPr id="72718" name="Line 11"/>
          <p:cNvSpPr>
            <a:spLocks noChangeShapeType="1"/>
          </p:cNvSpPr>
          <p:nvPr/>
        </p:nvSpPr>
        <p:spPr bwMode="auto">
          <a:xfrm>
            <a:off x="7467600" y="2260050"/>
            <a:ext cx="0" cy="2895600"/>
          </a:xfrm>
          <a:prstGeom prst="line">
            <a:avLst/>
          </a:prstGeom>
          <a:noFill/>
          <a:ln w="25400">
            <a:solidFill>
              <a:schemeClr val="tx1"/>
            </a:solidFill>
            <a:round/>
            <a:headEnd/>
            <a:tailEnd/>
          </a:ln>
        </p:spPr>
        <p:txBody>
          <a:bodyPr>
            <a:prstTxWarp prst="textNoShape">
              <a:avLst/>
            </a:prstTxWarp>
          </a:bodyPr>
          <a:lstStyle/>
          <a:p>
            <a:endParaRPr lang="fr-CA"/>
          </a:p>
        </p:txBody>
      </p:sp>
      <p:sp>
        <p:nvSpPr>
          <p:cNvPr id="72719" name="Line 12"/>
          <p:cNvSpPr>
            <a:spLocks noChangeShapeType="1"/>
          </p:cNvSpPr>
          <p:nvPr/>
        </p:nvSpPr>
        <p:spPr bwMode="auto">
          <a:xfrm>
            <a:off x="1524000" y="3098250"/>
            <a:ext cx="6324600" cy="0"/>
          </a:xfrm>
          <a:prstGeom prst="line">
            <a:avLst/>
          </a:prstGeom>
          <a:noFill/>
          <a:ln w="25400">
            <a:solidFill>
              <a:schemeClr val="tx1"/>
            </a:solidFill>
            <a:round/>
            <a:headEnd/>
            <a:tailEnd/>
          </a:ln>
        </p:spPr>
        <p:txBody>
          <a:bodyPr>
            <a:prstTxWarp prst="textNoShape">
              <a:avLst/>
            </a:prstTxWarp>
          </a:bodyPr>
          <a:lstStyle/>
          <a:p>
            <a:endParaRPr lang="fr-CA"/>
          </a:p>
        </p:txBody>
      </p:sp>
      <p:sp>
        <p:nvSpPr>
          <p:cNvPr id="72720" name="Line 13"/>
          <p:cNvSpPr>
            <a:spLocks noChangeShapeType="1"/>
          </p:cNvSpPr>
          <p:nvPr/>
        </p:nvSpPr>
        <p:spPr bwMode="auto">
          <a:xfrm>
            <a:off x="1524000" y="3784050"/>
            <a:ext cx="6324600" cy="0"/>
          </a:xfrm>
          <a:prstGeom prst="line">
            <a:avLst/>
          </a:prstGeom>
          <a:noFill/>
          <a:ln w="25400">
            <a:solidFill>
              <a:schemeClr val="tx1"/>
            </a:solidFill>
            <a:round/>
            <a:headEnd/>
            <a:tailEnd/>
          </a:ln>
        </p:spPr>
        <p:txBody>
          <a:bodyPr>
            <a:prstTxWarp prst="textNoShape">
              <a:avLst/>
            </a:prstTxWarp>
          </a:bodyPr>
          <a:lstStyle/>
          <a:p>
            <a:endParaRPr lang="fr-CA"/>
          </a:p>
        </p:txBody>
      </p:sp>
      <p:sp>
        <p:nvSpPr>
          <p:cNvPr id="72721" name="Line 14"/>
          <p:cNvSpPr>
            <a:spLocks noChangeShapeType="1"/>
          </p:cNvSpPr>
          <p:nvPr/>
        </p:nvSpPr>
        <p:spPr bwMode="auto">
          <a:xfrm>
            <a:off x="1600200" y="4469850"/>
            <a:ext cx="6324600" cy="0"/>
          </a:xfrm>
          <a:prstGeom prst="line">
            <a:avLst/>
          </a:prstGeom>
          <a:noFill/>
          <a:ln w="25400">
            <a:solidFill>
              <a:schemeClr val="tx1"/>
            </a:solidFill>
            <a:round/>
            <a:headEnd/>
            <a:tailEnd/>
          </a:ln>
        </p:spPr>
        <p:txBody>
          <a:bodyPr>
            <a:prstTxWarp prst="textNoShape">
              <a:avLst/>
            </a:prstTxWarp>
          </a:bodyPr>
          <a:lstStyle/>
          <a:p>
            <a:endParaRPr lang="fr-CA"/>
          </a:p>
        </p:txBody>
      </p:sp>
      <p:sp>
        <p:nvSpPr>
          <p:cNvPr id="72722" name="Text Box 15"/>
          <p:cNvSpPr txBox="1">
            <a:spLocks noChangeArrowheads="1"/>
          </p:cNvSpPr>
          <p:nvPr/>
        </p:nvSpPr>
        <p:spPr bwMode="auto">
          <a:xfrm>
            <a:off x="782638" y="2869650"/>
            <a:ext cx="830262" cy="366713"/>
          </a:xfrm>
          <a:prstGeom prst="rect">
            <a:avLst/>
          </a:prstGeom>
          <a:noFill/>
          <a:ln w="12700">
            <a:noFill/>
            <a:miter lim="800000"/>
            <a:headEnd/>
            <a:tailEnd/>
          </a:ln>
        </p:spPr>
        <p:txBody>
          <a:bodyPr wrap="none">
            <a:prstTxWarp prst="textNoShape">
              <a:avLst/>
            </a:prstTxWarp>
            <a:spAutoFit/>
          </a:bodyPr>
          <a:lstStyle/>
          <a:p>
            <a:pPr algn="ctr"/>
            <a:r>
              <a:rPr lang="en-US">
                <a:latin typeface="Times New Roman" charset="0"/>
              </a:rPr>
              <a:t>52</a:t>
            </a:r>
            <a:r>
              <a:rPr lang="en-US" baseline="30000">
                <a:latin typeface="Times New Roman" charset="0"/>
              </a:rPr>
              <a:t>e</a:t>
            </a:r>
            <a:r>
              <a:rPr lang="en-US">
                <a:latin typeface="Times New Roman" charset="0"/>
              </a:rPr>
              <a:t> rue</a:t>
            </a:r>
          </a:p>
        </p:txBody>
      </p:sp>
      <p:sp>
        <p:nvSpPr>
          <p:cNvPr id="72723" name="Text Box 16"/>
          <p:cNvSpPr txBox="1">
            <a:spLocks noChangeArrowheads="1"/>
          </p:cNvSpPr>
          <p:nvPr/>
        </p:nvSpPr>
        <p:spPr bwMode="auto">
          <a:xfrm>
            <a:off x="733425" y="3555450"/>
            <a:ext cx="830263" cy="366713"/>
          </a:xfrm>
          <a:prstGeom prst="rect">
            <a:avLst/>
          </a:prstGeom>
          <a:noFill/>
          <a:ln w="12700">
            <a:noFill/>
            <a:miter lim="800000"/>
            <a:headEnd/>
            <a:tailEnd/>
          </a:ln>
        </p:spPr>
        <p:txBody>
          <a:bodyPr wrap="none">
            <a:prstTxWarp prst="textNoShape">
              <a:avLst/>
            </a:prstTxWarp>
            <a:spAutoFit/>
          </a:bodyPr>
          <a:lstStyle/>
          <a:p>
            <a:pPr algn="ctr"/>
            <a:r>
              <a:rPr lang="en-US">
                <a:latin typeface="Times New Roman" charset="0"/>
              </a:rPr>
              <a:t>51</a:t>
            </a:r>
            <a:r>
              <a:rPr lang="en-US" baseline="30000">
                <a:latin typeface="Times New Roman" charset="0"/>
              </a:rPr>
              <a:t>e</a:t>
            </a:r>
            <a:r>
              <a:rPr lang="en-US">
                <a:latin typeface="Times New Roman" charset="0"/>
              </a:rPr>
              <a:t> rue</a:t>
            </a:r>
          </a:p>
        </p:txBody>
      </p:sp>
      <p:sp>
        <p:nvSpPr>
          <p:cNvPr id="72724" name="Text Box 17"/>
          <p:cNvSpPr txBox="1">
            <a:spLocks noChangeArrowheads="1"/>
          </p:cNvSpPr>
          <p:nvPr/>
        </p:nvSpPr>
        <p:spPr bwMode="auto">
          <a:xfrm>
            <a:off x="809625" y="4241250"/>
            <a:ext cx="830263" cy="366713"/>
          </a:xfrm>
          <a:prstGeom prst="rect">
            <a:avLst/>
          </a:prstGeom>
          <a:noFill/>
          <a:ln w="12700">
            <a:noFill/>
            <a:miter lim="800000"/>
            <a:headEnd/>
            <a:tailEnd/>
          </a:ln>
        </p:spPr>
        <p:txBody>
          <a:bodyPr wrap="none">
            <a:prstTxWarp prst="textNoShape">
              <a:avLst/>
            </a:prstTxWarp>
            <a:spAutoFit/>
          </a:bodyPr>
          <a:lstStyle/>
          <a:p>
            <a:pPr algn="ctr"/>
            <a:r>
              <a:rPr lang="en-US">
                <a:latin typeface="Times New Roman" charset="0"/>
              </a:rPr>
              <a:t>50</a:t>
            </a:r>
            <a:r>
              <a:rPr lang="en-US" baseline="30000">
                <a:latin typeface="Times New Roman" charset="0"/>
              </a:rPr>
              <a:t>e</a:t>
            </a:r>
            <a:r>
              <a:rPr lang="en-US">
                <a:latin typeface="Times New Roman" charset="0"/>
              </a:rPr>
              <a:t> rue</a:t>
            </a:r>
          </a:p>
        </p:txBody>
      </p:sp>
      <p:sp>
        <p:nvSpPr>
          <p:cNvPr id="72725" name="Text Box 18"/>
          <p:cNvSpPr txBox="1">
            <a:spLocks noChangeArrowheads="1"/>
          </p:cNvSpPr>
          <p:nvPr/>
        </p:nvSpPr>
        <p:spPr bwMode="auto">
          <a:xfrm rot="5400000">
            <a:off x="1758156" y="5127869"/>
            <a:ext cx="782638" cy="336550"/>
          </a:xfrm>
          <a:prstGeom prst="rect">
            <a:avLst/>
          </a:prstGeom>
          <a:noFill/>
          <a:ln w="12700">
            <a:noFill/>
            <a:miter lim="800000"/>
            <a:headEnd/>
            <a:tailEnd/>
          </a:ln>
        </p:spPr>
        <p:txBody>
          <a:bodyPr wrap="none">
            <a:prstTxWarp prst="textNoShape">
              <a:avLst/>
            </a:prstTxWarp>
            <a:spAutoFit/>
          </a:bodyPr>
          <a:lstStyle/>
          <a:p>
            <a:pPr algn="ctr"/>
            <a:r>
              <a:rPr lang="en-US" sz="1600">
                <a:latin typeface="Times New Roman" charset="0"/>
              </a:rPr>
              <a:t>10</a:t>
            </a:r>
            <a:r>
              <a:rPr lang="en-US" sz="1600" baseline="30000">
                <a:latin typeface="Times New Roman" charset="0"/>
              </a:rPr>
              <a:t>e</a:t>
            </a:r>
            <a:r>
              <a:rPr lang="en-US" sz="1600">
                <a:latin typeface="Times New Roman" charset="0"/>
              </a:rPr>
              <a:t> ave</a:t>
            </a:r>
          </a:p>
        </p:txBody>
      </p:sp>
      <p:sp>
        <p:nvSpPr>
          <p:cNvPr id="72726" name="Text Box 19"/>
          <p:cNvSpPr txBox="1">
            <a:spLocks noChangeArrowheads="1"/>
          </p:cNvSpPr>
          <p:nvPr/>
        </p:nvSpPr>
        <p:spPr bwMode="auto">
          <a:xfrm rot="5400000">
            <a:off x="2570956" y="5153269"/>
            <a:ext cx="681038" cy="336550"/>
          </a:xfrm>
          <a:prstGeom prst="rect">
            <a:avLst/>
          </a:prstGeom>
          <a:noFill/>
          <a:ln w="12700">
            <a:noFill/>
            <a:miter lim="800000"/>
            <a:headEnd/>
            <a:tailEnd/>
          </a:ln>
        </p:spPr>
        <p:txBody>
          <a:bodyPr wrap="none">
            <a:prstTxWarp prst="textNoShape">
              <a:avLst/>
            </a:prstTxWarp>
            <a:spAutoFit/>
          </a:bodyPr>
          <a:lstStyle/>
          <a:p>
            <a:pPr algn="ctr"/>
            <a:r>
              <a:rPr lang="en-US" sz="1600">
                <a:latin typeface="Times New Roman" charset="0"/>
              </a:rPr>
              <a:t>9</a:t>
            </a:r>
            <a:r>
              <a:rPr lang="en-US" sz="1600" baseline="30000">
                <a:latin typeface="Times New Roman" charset="0"/>
              </a:rPr>
              <a:t>e</a:t>
            </a:r>
            <a:r>
              <a:rPr lang="en-US" sz="1600">
                <a:latin typeface="Times New Roman" charset="0"/>
              </a:rPr>
              <a:t> ave</a:t>
            </a:r>
          </a:p>
        </p:txBody>
      </p:sp>
      <p:sp>
        <p:nvSpPr>
          <p:cNvPr id="72727" name="Text Box 20"/>
          <p:cNvSpPr txBox="1">
            <a:spLocks noChangeArrowheads="1"/>
          </p:cNvSpPr>
          <p:nvPr/>
        </p:nvSpPr>
        <p:spPr bwMode="auto">
          <a:xfrm rot="5400000">
            <a:off x="3282156" y="5204069"/>
            <a:ext cx="681038" cy="336550"/>
          </a:xfrm>
          <a:prstGeom prst="rect">
            <a:avLst/>
          </a:prstGeom>
          <a:noFill/>
          <a:ln w="12700">
            <a:noFill/>
            <a:miter lim="800000"/>
            <a:headEnd/>
            <a:tailEnd/>
          </a:ln>
        </p:spPr>
        <p:txBody>
          <a:bodyPr wrap="none">
            <a:prstTxWarp prst="textNoShape">
              <a:avLst/>
            </a:prstTxWarp>
            <a:spAutoFit/>
          </a:bodyPr>
          <a:lstStyle/>
          <a:p>
            <a:pPr algn="ctr"/>
            <a:r>
              <a:rPr lang="en-US" sz="1600">
                <a:latin typeface="Times New Roman" charset="0"/>
              </a:rPr>
              <a:t>8</a:t>
            </a:r>
            <a:r>
              <a:rPr lang="en-US" sz="1600" baseline="30000">
                <a:latin typeface="Times New Roman" charset="0"/>
              </a:rPr>
              <a:t>e</a:t>
            </a:r>
            <a:r>
              <a:rPr lang="en-US" sz="1600">
                <a:latin typeface="Times New Roman" charset="0"/>
              </a:rPr>
              <a:t> ave</a:t>
            </a:r>
          </a:p>
        </p:txBody>
      </p:sp>
      <p:sp>
        <p:nvSpPr>
          <p:cNvPr id="72728" name="Text Box 21"/>
          <p:cNvSpPr txBox="1">
            <a:spLocks noChangeArrowheads="1"/>
          </p:cNvSpPr>
          <p:nvPr/>
        </p:nvSpPr>
        <p:spPr bwMode="auto">
          <a:xfrm rot="5400000">
            <a:off x="3790156" y="5229469"/>
            <a:ext cx="681038" cy="336550"/>
          </a:xfrm>
          <a:prstGeom prst="rect">
            <a:avLst/>
          </a:prstGeom>
          <a:noFill/>
          <a:ln w="12700">
            <a:noFill/>
            <a:miter lim="800000"/>
            <a:headEnd/>
            <a:tailEnd/>
          </a:ln>
        </p:spPr>
        <p:txBody>
          <a:bodyPr wrap="none">
            <a:prstTxWarp prst="textNoShape">
              <a:avLst/>
            </a:prstTxWarp>
            <a:spAutoFit/>
          </a:bodyPr>
          <a:lstStyle/>
          <a:p>
            <a:pPr algn="ctr"/>
            <a:r>
              <a:rPr lang="en-US" sz="1600">
                <a:latin typeface="Times New Roman" charset="0"/>
              </a:rPr>
              <a:t>7</a:t>
            </a:r>
            <a:r>
              <a:rPr lang="en-US" sz="1600" baseline="30000">
                <a:latin typeface="Times New Roman" charset="0"/>
              </a:rPr>
              <a:t>e</a:t>
            </a:r>
            <a:r>
              <a:rPr lang="en-US" sz="1600">
                <a:latin typeface="Times New Roman" charset="0"/>
              </a:rPr>
              <a:t> ave</a:t>
            </a:r>
          </a:p>
        </p:txBody>
      </p:sp>
      <p:sp>
        <p:nvSpPr>
          <p:cNvPr id="72729" name="Text Box 22"/>
          <p:cNvSpPr txBox="1">
            <a:spLocks noChangeArrowheads="1"/>
          </p:cNvSpPr>
          <p:nvPr/>
        </p:nvSpPr>
        <p:spPr bwMode="auto">
          <a:xfrm rot="5400000">
            <a:off x="4552156" y="5229469"/>
            <a:ext cx="681038" cy="336550"/>
          </a:xfrm>
          <a:prstGeom prst="rect">
            <a:avLst/>
          </a:prstGeom>
          <a:noFill/>
          <a:ln w="12700">
            <a:noFill/>
            <a:miter lim="800000"/>
            <a:headEnd/>
            <a:tailEnd/>
          </a:ln>
        </p:spPr>
        <p:txBody>
          <a:bodyPr wrap="none">
            <a:prstTxWarp prst="textNoShape">
              <a:avLst/>
            </a:prstTxWarp>
            <a:spAutoFit/>
          </a:bodyPr>
          <a:lstStyle/>
          <a:p>
            <a:pPr algn="ctr"/>
            <a:r>
              <a:rPr lang="en-US" sz="1600">
                <a:latin typeface="Times New Roman" charset="0"/>
              </a:rPr>
              <a:t>6</a:t>
            </a:r>
            <a:r>
              <a:rPr lang="en-US" sz="1600" baseline="30000">
                <a:latin typeface="Times New Roman" charset="0"/>
              </a:rPr>
              <a:t>e</a:t>
            </a:r>
            <a:r>
              <a:rPr lang="en-US" sz="1600">
                <a:latin typeface="Times New Roman" charset="0"/>
              </a:rPr>
              <a:t> ave</a:t>
            </a:r>
          </a:p>
        </p:txBody>
      </p:sp>
      <p:sp>
        <p:nvSpPr>
          <p:cNvPr id="72730" name="Text Box 23"/>
          <p:cNvSpPr txBox="1">
            <a:spLocks noChangeArrowheads="1"/>
          </p:cNvSpPr>
          <p:nvPr/>
        </p:nvSpPr>
        <p:spPr bwMode="auto">
          <a:xfrm rot="5400000">
            <a:off x="5237956" y="5229469"/>
            <a:ext cx="681038" cy="336550"/>
          </a:xfrm>
          <a:prstGeom prst="rect">
            <a:avLst/>
          </a:prstGeom>
          <a:noFill/>
          <a:ln w="12700">
            <a:noFill/>
            <a:miter lim="800000"/>
            <a:headEnd/>
            <a:tailEnd/>
          </a:ln>
        </p:spPr>
        <p:txBody>
          <a:bodyPr wrap="none">
            <a:prstTxWarp prst="textNoShape">
              <a:avLst/>
            </a:prstTxWarp>
            <a:spAutoFit/>
          </a:bodyPr>
          <a:lstStyle/>
          <a:p>
            <a:pPr algn="ctr"/>
            <a:r>
              <a:rPr lang="en-US" sz="1600">
                <a:latin typeface="Times New Roman" charset="0"/>
              </a:rPr>
              <a:t>5</a:t>
            </a:r>
            <a:r>
              <a:rPr lang="en-US" sz="1600" baseline="30000">
                <a:latin typeface="Times New Roman" charset="0"/>
              </a:rPr>
              <a:t>e</a:t>
            </a:r>
            <a:r>
              <a:rPr lang="en-US" sz="1600">
                <a:latin typeface="Times New Roman" charset="0"/>
              </a:rPr>
              <a:t> ave</a:t>
            </a:r>
          </a:p>
        </p:txBody>
      </p:sp>
      <p:sp>
        <p:nvSpPr>
          <p:cNvPr id="72731" name="Text Box 24"/>
          <p:cNvSpPr txBox="1">
            <a:spLocks noChangeArrowheads="1"/>
          </p:cNvSpPr>
          <p:nvPr/>
        </p:nvSpPr>
        <p:spPr bwMode="auto">
          <a:xfrm rot="5400000">
            <a:off x="5923756" y="5229469"/>
            <a:ext cx="681038" cy="336550"/>
          </a:xfrm>
          <a:prstGeom prst="rect">
            <a:avLst/>
          </a:prstGeom>
          <a:noFill/>
          <a:ln w="12700">
            <a:noFill/>
            <a:miter lim="800000"/>
            <a:headEnd/>
            <a:tailEnd/>
          </a:ln>
        </p:spPr>
        <p:txBody>
          <a:bodyPr wrap="none">
            <a:prstTxWarp prst="textNoShape">
              <a:avLst/>
            </a:prstTxWarp>
            <a:spAutoFit/>
          </a:bodyPr>
          <a:lstStyle/>
          <a:p>
            <a:pPr algn="ctr"/>
            <a:r>
              <a:rPr lang="en-US" sz="1600">
                <a:latin typeface="Times New Roman" charset="0"/>
              </a:rPr>
              <a:t>4</a:t>
            </a:r>
            <a:r>
              <a:rPr lang="en-US" sz="1600" baseline="30000">
                <a:latin typeface="Times New Roman" charset="0"/>
              </a:rPr>
              <a:t>e</a:t>
            </a:r>
            <a:r>
              <a:rPr lang="en-US" sz="1600">
                <a:latin typeface="Times New Roman" charset="0"/>
              </a:rPr>
              <a:t> ave</a:t>
            </a:r>
          </a:p>
        </p:txBody>
      </p:sp>
      <p:sp>
        <p:nvSpPr>
          <p:cNvPr id="72732" name="Text Box 25"/>
          <p:cNvSpPr txBox="1">
            <a:spLocks noChangeArrowheads="1"/>
          </p:cNvSpPr>
          <p:nvPr/>
        </p:nvSpPr>
        <p:spPr bwMode="auto">
          <a:xfrm rot="5400000">
            <a:off x="6607969" y="5227882"/>
            <a:ext cx="681037" cy="336550"/>
          </a:xfrm>
          <a:prstGeom prst="rect">
            <a:avLst/>
          </a:prstGeom>
          <a:noFill/>
          <a:ln w="12700">
            <a:noFill/>
            <a:miter lim="800000"/>
            <a:headEnd/>
            <a:tailEnd/>
          </a:ln>
        </p:spPr>
        <p:txBody>
          <a:bodyPr wrap="none">
            <a:prstTxWarp prst="textNoShape">
              <a:avLst/>
            </a:prstTxWarp>
            <a:spAutoFit/>
          </a:bodyPr>
          <a:lstStyle/>
          <a:p>
            <a:pPr algn="ctr"/>
            <a:r>
              <a:rPr lang="en-US" sz="1600">
                <a:latin typeface="Times New Roman" charset="0"/>
              </a:rPr>
              <a:t>3</a:t>
            </a:r>
            <a:r>
              <a:rPr lang="en-US" sz="1600" baseline="30000">
                <a:latin typeface="Times New Roman" charset="0"/>
              </a:rPr>
              <a:t>e</a:t>
            </a:r>
            <a:r>
              <a:rPr lang="en-US" sz="1600">
                <a:latin typeface="Times New Roman" charset="0"/>
              </a:rPr>
              <a:t> ave</a:t>
            </a:r>
          </a:p>
        </p:txBody>
      </p:sp>
      <p:sp>
        <p:nvSpPr>
          <p:cNvPr id="72733" name="Text Box 26"/>
          <p:cNvSpPr txBox="1">
            <a:spLocks noChangeArrowheads="1"/>
          </p:cNvSpPr>
          <p:nvPr/>
        </p:nvSpPr>
        <p:spPr bwMode="auto">
          <a:xfrm rot="5400000">
            <a:off x="7374731" y="5229469"/>
            <a:ext cx="681038" cy="336550"/>
          </a:xfrm>
          <a:prstGeom prst="rect">
            <a:avLst/>
          </a:prstGeom>
          <a:noFill/>
          <a:ln w="12700">
            <a:noFill/>
            <a:miter lim="800000"/>
            <a:headEnd/>
            <a:tailEnd/>
          </a:ln>
        </p:spPr>
        <p:txBody>
          <a:bodyPr wrap="none">
            <a:prstTxWarp prst="textNoShape">
              <a:avLst/>
            </a:prstTxWarp>
            <a:spAutoFit/>
          </a:bodyPr>
          <a:lstStyle/>
          <a:p>
            <a:pPr algn="ctr"/>
            <a:r>
              <a:rPr lang="en-US" sz="1600">
                <a:latin typeface="Times New Roman" charset="0"/>
              </a:rPr>
              <a:t>2</a:t>
            </a:r>
            <a:r>
              <a:rPr lang="en-US" sz="1600" baseline="30000">
                <a:latin typeface="Times New Roman" charset="0"/>
              </a:rPr>
              <a:t>e</a:t>
            </a:r>
            <a:r>
              <a:rPr lang="en-US" sz="1600">
                <a:latin typeface="Times New Roman" charset="0"/>
              </a:rPr>
              <a:t> ave</a:t>
            </a:r>
          </a:p>
        </p:txBody>
      </p:sp>
      <p:sp>
        <p:nvSpPr>
          <p:cNvPr id="72734" name="Text Box 27"/>
          <p:cNvSpPr txBox="1">
            <a:spLocks noChangeArrowheads="1"/>
          </p:cNvSpPr>
          <p:nvPr/>
        </p:nvSpPr>
        <p:spPr bwMode="auto">
          <a:xfrm>
            <a:off x="2362200" y="3403050"/>
            <a:ext cx="354013" cy="457200"/>
          </a:xfrm>
          <a:prstGeom prst="rect">
            <a:avLst/>
          </a:prstGeom>
          <a:noFill/>
          <a:ln w="12700">
            <a:noFill/>
            <a:miter lim="800000"/>
            <a:headEnd/>
            <a:tailEnd/>
          </a:ln>
        </p:spPr>
        <p:txBody>
          <a:bodyPr wrap="none">
            <a:prstTxWarp prst="textNoShape">
              <a:avLst/>
            </a:prstTxWarp>
            <a:spAutoFit/>
          </a:bodyPr>
          <a:lstStyle/>
          <a:p>
            <a:pPr algn="ctr"/>
            <a:r>
              <a:rPr lang="en-US" sz="2400">
                <a:solidFill>
                  <a:srgbClr val="008000"/>
                </a:solidFill>
                <a:latin typeface="Times New Roman" charset="0"/>
              </a:rPr>
              <a:t>S</a:t>
            </a:r>
          </a:p>
        </p:txBody>
      </p:sp>
      <p:sp>
        <p:nvSpPr>
          <p:cNvPr id="72735" name="Text Box 28"/>
          <p:cNvSpPr txBox="1">
            <a:spLocks noChangeArrowheads="1"/>
          </p:cNvSpPr>
          <p:nvPr/>
        </p:nvSpPr>
        <p:spPr bwMode="auto">
          <a:xfrm>
            <a:off x="6705600" y="3403050"/>
            <a:ext cx="457200" cy="457200"/>
          </a:xfrm>
          <a:prstGeom prst="rect">
            <a:avLst/>
          </a:prstGeom>
          <a:noFill/>
          <a:ln w="12700">
            <a:noFill/>
            <a:miter lim="800000"/>
            <a:headEnd/>
            <a:tailEnd/>
          </a:ln>
        </p:spPr>
        <p:txBody>
          <a:bodyPr>
            <a:prstTxWarp prst="textNoShape">
              <a:avLst/>
            </a:prstTxWarp>
            <a:spAutoFit/>
          </a:bodyPr>
          <a:lstStyle/>
          <a:p>
            <a:pPr algn="ctr"/>
            <a:r>
              <a:rPr lang="en-US" sz="2400">
                <a:solidFill>
                  <a:srgbClr val="FF0000"/>
                </a:solidFill>
                <a:latin typeface="Times New Roman" charset="0"/>
              </a:rPr>
              <a:t>G</a:t>
            </a:r>
          </a:p>
        </p:txBody>
      </p:sp>
      <p:sp>
        <p:nvSpPr>
          <p:cNvPr id="72736" name="Line 29"/>
          <p:cNvSpPr>
            <a:spLocks noChangeShapeType="1"/>
          </p:cNvSpPr>
          <p:nvPr/>
        </p:nvSpPr>
        <p:spPr bwMode="auto">
          <a:xfrm>
            <a:off x="2819400" y="3631650"/>
            <a:ext cx="381000" cy="0"/>
          </a:xfrm>
          <a:prstGeom prst="line">
            <a:avLst/>
          </a:prstGeom>
          <a:noFill/>
          <a:ln w="25400">
            <a:solidFill>
              <a:srgbClr val="FF0000"/>
            </a:solidFill>
            <a:round/>
            <a:headEnd/>
            <a:tailEnd type="triangle" w="med" len="med"/>
          </a:ln>
        </p:spPr>
        <p:txBody>
          <a:bodyPr>
            <a:prstTxWarp prst="textNoShape">
              <a:avLst/>
            </a:prstTxWarp>
          </a:bodyPr>
          <a:lstStyle/>
          <a:p>
            <a:endParaRPr lang="fr-CA"/>
          </a:p>
        </p:txBody>
      </p:sp>
      <p:sp>
        <p:nvSpPr>
          <p:cNvPr id="72737" name="Line 30"/>
          <p:cNvSpPr>
            <a:spLocks noChangeShapeType="1"/>
          </p:cNvSpPr>
          <p:nvPr/>
        </p:nvSpPr>
        <p:spPr bwMode="auto">
          <a:xfrm>
            <a:off x="3505200" y="3631650"/>
            <a:ext cx="381000" cy="0"/>
          </a:xfrm>
          <a:prstGeom prst="line">
            <a:avLst/>
          </a:prstGeom>
          <a:noFill/>
          <a:ln w="25400">
            <a:solidFill>
              <a:srgbClr val="FF0000"/>
            </a:solidFill>
            <a:round/>
            <a:headEnd/>
            <a:tailEnd type="triangle" w="med" len="med"/>
          </a:ln>
        </p:spPr>
        <p:txBody>
          <a:bodyPr>
            <a:prstTxWarp prst="textNoShape">
              <a:avLst/>
            </a:prstTxWarp>
          </a:bodyPr>
          <a:lstStyle/>
          <a:p>
            <a:endParaRPr lang="fr-CA"/>
          </a:p>
        </p:txBody>
      </p:sp>
      <p:sp>
        <p:nvSpPr>
          <p:cNvPr id="72738" name="Line 31"/>
          <p:cNvSpPr>
            <a:spLocks noChangeShapeType="1"/>
          </p:cNvSpPr>
          <p:nvPr/>
        </p:nvSpPr>
        <p:spPr bwMode="auto">
          <a:xfrm>
            <a:off x="4191000" y="3631650"/>
            <a:ext cx="381000" cy="0"/>
          </a:xfrm>
          <a:prstGeom prst="line">
            <a:avLst/>
          </a:prstGeom>
          <a:noFill/>
          <a:ln w="25400">
            <a:solidFill>
              <a:srgbClr val="FF0000"/>
            </a:solidFill>
            <a:round/>
            <a:headEnd/>
            <a:tailEnd type="triangle" w="med" len="med"/>
          </a:ln>
        </p:spPr>
        <p:txBody>
          <a:bodyPr>
            <a:prstTxWarp prst="textNoShape">
              <a:avLst/>
            </a:prstTxWarp>
          </a:bodyPr>
          <a:lstStyle/>
          <a:p>
            <a:endParaRPr lang="fr-CA"/>
          </a:p>
        </p:txBody>
      </p:sp>
      <p:sp>
        <p:nvSpPr>
          <p:cNvPr id="72739" name="Line 32"/>
          <p:cNvSpPr>
            <a:spLocks noChangeShapeType="1"/>
          </p:cNvSpPr>
          <p:nvPr/>
        </p:nvSpPr>
        <p:spPr bwMode="auto">
          <a:xfrm>
            <a:off x="4876800" y="3631650"/>
            <a:ext cx="381000" cy="0"/>
          </a:xfrm>
          <a:prstGeom prst="line">
            <a:avLst/>
          </a:prstGeom>
          <a:noFill/>
          <a:ln w="25400">
            <a:solidFill>
              <a:srgbClr val="FF0000"/>
            </a:solidFill>
            <a:round/>
            <a:headEnd/>
            <a:tailEnd type="triangle" w="med" len="med"/>
          </a:ln>
        </p:spPr>
        <p:txBody>
          <a:bodyPr>
            <a:prstTxWarp prst="textNoShape">
              <a:avLst/>
            </a:prstTxWarp>
          </a:bodyPr>
          <a:lstStyle/>
          <a:p>
            <a:endParaRPr lang="fr-CA"/>
          </a:p>
        </p:txBody>
      </p:sp>
      <p:sp>
        <p:nvSpPr>
          <p:cNvPr id="72740" name="Line 33"/>
          <p:cNvSpPr>
            <a:spLocks noChangeShapeType="1"/>
          </p:cNvSpPr>
          <p:nvPr/>
        </p:nvSpPr>
        <p:spPr bwMode="auto">
          <a:xfrm>
            <a:off x="5562600" y="3631650"/>
            <a:ext cx="381000" cy="0"/>
          </a:xfrm>
          <a:prstGeom prst="line">
            <a:avLst/>
          </a:prstGeom>
          <a:noFill/>
          <a:ln w="25400">
            <a:solidFill>
              <a:srgbClr val="FF0000"/>
            </a:solidFill>
            <a:round/>
            <a:headEnd/>
            <a:tailEnd type="triangle" w="med" len="med"/>
          </a:ln>
        </p:spPr>
        <p:txBody>
          <a:bodyPr>
            <a:prstTxWarp prst="textNoShape">
              <a:avLst/>
            </a:prstTxWarp>
          </a:bodyPr>
          <a:lstStyle/>
          <a:p>
            <a:endParaRPr lang="fr-CA"/>
          </a:p>
        </p:txBody>
      </p:sp>
      <p:sp>
        <p:nvSpPr>
          <p:cNvPr id="72741" name="Line 34"/>
          <p:cNvSpPr>
            <a:spLocks noChangeShapeType="1"/>
          </p:cNvSpPr>
          <p:nvPr/>
        </p:nvSpPr>
        <p:spPr bwMode="auto">
          <a:xfrm>
            <a:off x="6934200" y="3098250"/>
            <a:ext cx="0" cy="381000"/>
          </a:xfrm>
          <a:prstGeom prst="line">
            <a:avLst/>
          </a:prstGeom>
          <a:noFill/>
          <a:ln w="25400">
            <a:solidFill>
              <a:srgbClr val="FF0000"/>
            </a:solidFill>
            <a:round/>
            <a:headEnd/>
            <a:tailEnd type="triangle" w="med" len="med"/>
          </a:ln>
        </p:spPr>
        <p:txBody>
          <a:bodyPr>
            <a:prstTxWarp prst="textNoShape">
              <a:avLst/>
            </a:prstTxWarp>
          </a:bodyPr>
          <a:lstStyle/>
          <a:p>
            <a:endParaRPr lang="fr-CA"/>
          </a:p>
        </p:txBody>
      </p:sp>
      <p:sp>
        <p:nvSpPr>
          <p:cNvPr id="72742" name="Line 35"/>
          <p:cNvSpPr>
            <a:spLocks noChangeShapeType="1"/>
          </p:cNvSpPr>
          <p:nvPr/>
        </p:nvSpPr>
        <p:spPr bwMode="auto">
          <a:xfrm>
            <a:off x="6248400" y="2336250"/>
            <a:ext cx="381000" cy="0"/>
          </a:xfrm>
          <a:prstGeom prst="line">
            <a:avLst/>
          </a:prstGeom>
          <a:noFill/>
          <a:ln w="25400">
            <a:solidFill>
              <a:srgbClr val="FF0000"/>
            </a:solidFill>
            <a:round/>
            <a:headEnd/>
            <a:tailEnd type="triangle" w="med" len="med"/>
          </a:ln>
        </p:spPr>
        <p:txBody>
          <a:bodyPr>
            <a:prstTxWarp prst="textNoShape">
              <a:avLst/>
            </a:prstTxWarp>
          </a:bodyPr>
          <a:lstStyle/>
          <a:p>
            <a:endParaRPr lang="fr-CA"/>
          </a:p>
        </p:txBody>
      </p:sp>
      <p:sp>
        <p:nvSpPr>
          <p:cNvPr id="72743" name="Line 36"/>
          <p:cNvSpPr>
            <a:spLocks noChangeShapeType="1"/>
          </p:cNvSpPr>
          <p:nvPr/>
        </p:nvSpPr>
        <p:spPr bwMode="auto">
          <a:xfrm>
            <a:off x="1524000" y="2488650"/>
            <a:ext cx="6324600" cy="0"/>
          </a:xfrm>
          <a:prstGeom prst="line">
            <a:avLst/>
          </a:prstGeom>
          <a:noFill/>
          <a:ln w="25400">
            <a:solidFill>
              <a:schemeClr val="tx1"/>
            </a:solidFill>
            <a:round/>
            <a:headEnd/>
            <a:tailEnd/>
          </a:ln>
        </p:spPr>
        <p:txBody>
          <a:bodyPr>
            <a:prstTxWarp prst="textNoShape">
              <a:avLst/>
            </a:prstTxWarp>
          </a:bodyPr>
          <a:lstStyle/>
          <a:p>
            <a:endParaRPr lang="fr-CA"/>
          </a:p>
        </p:txBody>
      </p:sp>
      <p:sp>
        <p:nvSpPr>
          <p:cNvPr id="72744" name="Text Box 37"/>
          <p:cNvSpPr txBox="1">
            <a:spLocks noChangeArrowheads="1"/>
          </p:cNvSpPr>
          <p:nvPr/>
        </p:nvSpPr>
        <p:spPr bwMode="auto">
          <a:xfrm>
            <a:off x="754063" y="2260050"/>
            <a:ext cx="830262" cy="366713"/>
          </a:xfrm>
          <a:prstGeom prst="rect">
            <a:avLst/>
          </a:prstGeom>
          <a:noFill/>
          <a:ln w="12700">
            <a:noFill/>
            <a:miter lim="800000"/>
            <a:headEnd/>
            <a:tailEnd/>
          </a:ln>
        </p:spPr>
        <p:txBody>
          <a:bodyPr wrap="none">
            <a:prstTxWarp prst="textNoShape">
              <a:avLst/>
            </a:prstTxWarp>
            <a:spAutoFit/>
          </a:bodyPr>
          <a:lstStyle/>
          <a:p>
            <a:pPr algn="ctr"/>
            <a:r>
              <a:rPr lang="en-US">
                <a:latin typeface="Times New Roman" charset="0"/>
              </a:rPr>
              <a:t>53</a:t>
            </a:r>
            <a:r>
              <a:rPr lang="en-US" baseline="30000">
                <a:latin typeface="Times New Roman" charset="0"/>
              </a:rPr>
              <a:t>e</a:t>
            </a:r>
            <a:r>
              <a:rPr lang="en-US">
                <a:latin typeface="Times New Roman" charset="0"/>
              </a:rPr>
              <a:t> rue</a:t>
            </a:r>
          </a:p>
        </p:txBody>
      </p:sp>
      <p:sp>
        <p:nvSpPr>
          <p:cNvPr id="72745" name="Rectangle 38"/>
          <p:cNvSpPr>
            <a:spLocks noChangeArrowheads="1"/>
          </p:cNvSpPr>
          <p:nvPr/>
        </p:nvSpPr>
        <p:spPr bwMode="auto">
          <a:xfrm>
            <a:off x="2971800" y="3936450"/>
            <a:ext cx="3581400" cy="304800"/>
          </a:xfrm>
          <a:prstGeom prst="rect">
            <a:avLst/>
          </a:prstGeom>
          <a:solidFill>
            <a:srgbClr val="00FF00"/>
          </a:solidFill>
          <a:ln w="12700">
            <a:noFill/>
            <a:miter lim="800000"/>
            <a:headEnd/>
            <a:tailEnd/>
          </a:ln>
        </p:spPr>
        <p:txBody>
          <a:bodyPr wrap="none" anchor="ctr">
            <a:prstTxWarp prst="textNoShape">
              <a:avLst/>
            </a:prstTxWarp>
            <a:spAutoFit/>
          </a:bodyPr>
          <a:lstStyle/>
          <a:p>
            <a:endParaRPr lang="en-CA"/>
          </a:p>
        </p:txBody>
      </p:sp>
      <p:sp>
        <p:nvSpPr>
          <p:cNvPr id="72746" name="Rectangle 39"/>
          <p:cNvSpPr>
            <a:spLocks noChangeArrowheads="1"/>
          </p:cNvSpPr>
          <p:nvPr/>
        </p:nvSpPr>
        <p:spPr bwMode="auto">
          <a:xfrm>
            <a:off x="6248400" y="2717250"/>
            <a:ext cx="304800" cy="1524000"/>
          </a:xfrm>
          <a:prstGeom prst="rect">
            <a:avLst/>
          </a:prstGeom>
          <a:solidFill>
            <a:srgbClr val="00FF00"/>
          </a:solidFill>
          <a:ln w="12700">
            <a:noFill/>
            <a:miter lim="800000"/>
            <a:headEnd/>
            <a:tailEnd/>
          </a:ln>
        </p:spPr>
        <p:txBody>
          <a:bodyPr wrap="none" anchor="ctr">
            <a:prstTxWarp prst="textNoShape">
              <a:avLst/>
            </a:prstTxWarp>
            <a:spAutoFit/>
          </a:bodyPr>
          <a:lstStyle/>
          <a:p>
            <a:endParaRPr lang="en-CA"/>
          </a:p>
        </p:txBody>
      </p:sp>
      <p:sp>
        <p:nvSpPr>
          <p:cNvPr id="72747" name="Line 40"/>
          <p:cNvSpPr>
            <a:spLocks noChangeShapeType="1"/>
          </p:cNvSpPr>
          <p:nvPr/>
        </p:nvSpPr>
        <p:spPr bwMode="auto">
          <a:xfrm flipV="1">
            <a:off x="5943600" y="2564850"/>
            <a:ext cx="0" cy="457200"/>
          </a:xfrm>
          <a:prstGeom prst="line">
            <a:avLst/>
          </a:prstGeom>
          <a:noFill/>
          <a:ln w="25400">
            <a:solidFill>
              <a:srgbClr val="FF0000"/>
            </a:solidFill>
            <a:round/>
            <a:headEnd/>
            <a:tailEnd type="triangle" w="med" len="med"/>
          </a:ln>
        </p:spPr>
        <p:txBody>
          <a:bodyPr>
            <a:prstTxWarp prst="textNoShape">
              <a:avLst/>
            </a:prstTxWarp>
          </a:bodyPr>
          <a:lstStyle/>
          <a:p>
            <a:endParaRPr lang="fr-CA"/>
          </a:p>
        </p:txBody>
      </p:sp>
      <p:sp>
        <p:nvSpPr>
          <p:cNvPr id="72748" name="Line 41"/>
          <p:cNvSpPr>
            <a:spLocks noChangeShapeType="1"/>
          </p:cNvSpPr>
          <p:nvPr/>
        </p:nvSpPr>
        <p:spPr bwMode="auto">
          <a:xfrm flipV="1">
            <a:off x="5943600" y="3098250"/>
            <a:ext cx="0" cy="457200"/>
          </a:xfrm>
          <a:prstGeom prst="line">
            <a:avLst/>
          </a:prstGeom>
          <a:noFill/>
          <a:ln w="25400">
            <a:solidFill>
              <a:srgbClr val="FF0000"/>
            </a:solidFill>
            <a:round/>
            <a:headEnd/>
            <a:tailEnd type="triangle" w="med" len="med"/>
          </a:ln>
        </p:spPr>
        <p:txBody>
          <a:bodyPr>
            <a:prstTxWarp prst="textNoShape">
              <a:avLst/>
            </a:prstTxWarp>
          </a:bodyPr>
          <a:lstStyle/>
          <a:p>
            <a:endParaRPr lang="fr-CA"/>
          </a:p>
        </p:txBody>
      </p:sp>
      <p:sp>
        <p:nvSpPr>
          <p:cNvPr id="72749" name="Line 42"/>
          <p:cNvSpPr>
            <a:spLocks noChangeShapeType="1"/>
          </p:cNvSpPr>
          <p:nvPr/>
        </p:nvSpPr>
        <p:spPr bwMode="auto">
          <a:xfrm>
            <a:off x="6934200" y="2564850"/>
            <a:ext cx="0" cy="381000"/>
          </a:xfrm>
          <a:prstGeom prst="line">
            <a:avLst/>
          </a:prstGeom>
          <a:noFill/>
          <a:ln w="25400">
            <a:solidFill>
              <a:srgbClr val="FF0000"/>
            </a:solidFill>
            <a:round/>
            <a:headEnd/>
            <a:tailEnd type="triangle" w="med" len="med"/>
          </a:ln>
        </p:spPr>
        <p:txBody>
          <a:bodyPr>
            <a:prstTxWarp prst="textNoShape">
              <a:avLst/>
            </a:prstTxWarp>
          </a:bodyPr>
          <a:lstStyle/>
          <a:p>
            <a:endParaRPr lang="fr-CA"/>
          </a:p>
        </p:txBody>
      </p:sp>
      <p:sp>
        <p:nvSpPr>
          <p:cNvPr id="72750" name="Line 43"/>
          <p:cNvSpPr>
            <a:spLocks noChangeShapeType="1"/>
          </p:cNvSpPr>
          <p:nvPr/>
        </p:nvSpPr>
        <p:spPr bwMode="auto">
          <a:xfrm>
            <a:off x="2514600" y="3936450"/>
            <a:ext cx="0" cy="381000"/>
          </a:xfrm>
          <a:prstGeom prst="line">
            <a:avLst/>
          </a:prstGeom>
          <a:noFill/>
          <a:ln w="25400">
            <a:solidFill>
              <a:srgbClr val="339966"/>
            </a:solidFill>
            <a:round/>
            <a:headEnd/>
            <a:tailEnd type="triangle" w="med" len="med"/>
          </a:ln>
        </p:spPr>
        <p:txBody>
          <a:bodyPr>
            <a:prstTxWarp prst="textNoShape">
              <a:avLst/>
            </a:prstTxWarp>
          </a:bodyPr>
          <a:lstStyle/>
          <a:p>
            <a:endParaRPr lang="fr-CA"/>
          </a:p>
        </p:txBody>
      </p:sp>
      <p:sp>
        <p:nvSpPr>
          <p:cNvPr id="72751" name="Line 44"/>
          <p:cNvSpPr>
            <a:spLocks noChangeShapeType="1"/>
          </p:cNvSpPr>
          <p:nvPr/>
        </p:nvSpPr>
        <p:spPr bwMode="auto">
          <a:xfrm>
            <a:off x="2819400" y="4622250"/>
            <a:ext cx="381000" cy="0"/>
          </a:xfrm>
          <a:prstGeom prst="line">
            <a:avLst/>
          </a:prstGeom>
          <a:noFill/>
          <a:ln w="25400">
            <a:solidFill>
              <a:srgbClr val="339966"/>
            </a:solidFill>
            <a:round/>
            <a:headEnd/>
            <a:tailEnd type="triangle" w="med" len="med"/>
          </a:ln>
        </p:spPr>
        <p:txBody>
          <a:bodyPr>
            <a:prstTxWarp prst="textNoShape">
              <a:avLst/>
            </a:prstTxWarp>
          </a:bodyPr>
          <a:lstStyle/>
          <a:p>
            <a:endParaRPr lang="fr-CA"/>
          </a:p>
        </p:txBody>
      </p:sp>
      <p:sp>
        <p:nvSpPr>
          <p:cNvPr id="72752" name="Line 45"/>
          <p:cNvSpPr>
            <a:spLocks noChangeShapeType="1"/>
          </p:cNvSpPr>
          <p:nvPr/>
        </p:nvSpPr>
        <p:spPr bwMode="auto">
          <a:xfrm>
            <a:off x="3505200" y="4622250"/>
            <a:ext cx="381000" cy="0"/>
          </a:xfrm>
          <a:prstGeom prst="line">
            <a:avLst/>
          </a:prstGeom>
          <a:noFill/>
          <a:ln w="25400">
            <a:solidFill>
              <a:srgbClr val="339966"/>
            </a:solidFill>
            <a:round/>
            <a:headEnd/>
            <a:tailEnd type="triangle" w="med" len="med"/>
          </a:ln>
        </p:spPr>
        <p:txBody>
          <a:bodyPr>
            <a:prstTxWarp prst="textNoShape">
              <a:avLst/>
            </a:prstTxWarp>
          </a:bodyPr>
          <a:lstStyle/>
          <a:p>
            <a:endParaRPr lang="fr-CA"/>
          </a:p>
        </p:txBody>
      </p:sp>
      <p:sp>
        <p:nvSpPr>
          <p:cNvPr id="72753" name="Line 46"/>
          <p:cNvSpPr>
            <a:spLocks noChangeShapeType="1"/>
          </p:cNvSpPr>
          <p:nvPr/>
        </p:nvSpPr>
        <p:spPr bwMode="auto">
          <a:xfrm>
            <a:off x="4114800" y="4622250"/>
            <a:ext cx="381000" cy="0"/>
          </a:xfrm>
          <a:prstGeom prst="line">
            <a:avLst/>
          </a:prstGeom>
          <a:noFill/>
          <a:ln w="25400">
            <a:solidFill>
              <a:srgbClr val="339966"/>
            </a:solidFill>
            <a:round/>
            <a:headEnd/>
            <a:tailEnd type="triangle" w="med" len="med"/>
          </a:ln>
        </p:spPr>
        <p:txBody>
          <a:bodyPr>
            <a:prstTxWarp prst="textNoShape">
              <a:avLst/>
            </a:prstTxWarp>
          </a:bodyPr>
          <a:lstStyle/>
          <a:p>
            <a:endParaRPr lang="fr-CA"/>
          </a:p>
        </p:txBody>
      </p:sp>
      <p:sp>
        <p:nvSpPr>
          <p:cNvPr id="72754" name="Line 47"/>
          <p:cNvSpPr>
            <a:spLocks noChangeShapeType="1"/>
          </p:cNvSpPr>
          <p:nvPr/>
        </p:nvSpPr>
        <p:spPr bwMode="auto">
          <a:xfrm>
            <a:off x="4876800" y="4622250"/>
            <a:ext cx="381000" cy="0"/>
          </a:xfrm>
          <a:prstGeom prst="line">
            <a:avLst/>
          </a:prstGeom>
          <a:noFill/>
          <a:ln w="25400">
            <a:solidFill>
              <a:srgbClr val="339966"/>
            </a:solidFill>
            <a:round/>
            <a:headEnd/>
            <a:tailEnd type="triangle" w="med" len="med"/>
          </a:ln>
        </p:spPr>
        <p:txBody>
          <a:bodyPr>
            <a:prstTxWarp prst="textNoShape">
              <a:avLst/>
            </a:prstTxWarp>
          </a:bodyPr>
          <a:lstStyle/>
          <a:p>
            <a:endParaRPr lang="fr-CA"/>
          </a:p>
        </p:txBody>
      </p:sp>
      <p:sp>
        <p:nvSpPr>
          <p:cNvPr id="72755" name="Line 48"/>
          <p:cNvSpPr>
            <a:spLocks noChangeShapeType="1"/>
          </p:cNvSpPr>
          <p:nvPr/>
        </p:nvSpPr>
        <p:spPr bwMode="auto">
          <a:xfrm>
            <a:off x="5562600" y="4622250"/>
            <a:ext cx="381000" cy="0"/>
          </a:xfrm>
          <a:prstGeom prst="line">
            <a:avLst/>
          </a:prstGeom>
          <a:noFill/>
          <a:ln w="25400">
            <a:solidFill>
              <a:srgbClr val="339966"/>
            </a:solidFill>
            <a:round/>
            <a:headEnd/>
            <a:tailEnd type="triangle" w="med" len="med"/>
          </a:ln>
        </p:spPr>
        <p:txBody>
          <a:bodyPr>
            <a:prstTxWarp prst="textNoShape">
              <a:avLst/>
            </a:prstTxWarp>
          </a:bodyPr>
          <a:lstStyle/>
          <a:p>
            <a:endParaRPr lang="fr-CA"/>
          </a:p>
        </p:txBody>
      </p:sp>
      <p:sp>
        <p:nvSpPr>
          <p:cNvPr id="72756" name="Line 49"/>
          <p:cNvSpPr>
            <a:spLocks noChangeShapeType="1"/>
          </p:cNvSpPr>
          <p:nvPr/>
        </p:nvSpPr>
        <p:spPr bwMode="auto">
          <a:xfrm>
            <a:off x="6248400" y="4622250"/>
            <a:ext cx="381000" cy="0"/>
          </a:xfrm>
          <a:prstGeom prst="line">
            <a:avLst/>
          </a:prstGeom>
          <a:noFill/>
          <a:ln w="25400">
            <a:solidFill>
              <a:srgbClr val="339966"/>
            </a:solidFill>
            <a:round/>
            <a:headEnd/>
            <a:tailEnd type="triangle" w="med" len="med"/>
          </a:ln>
        </p:spPr>
        <p:txBody>
          <a:bodyPr>
            <a:prstTxWarp prst="textNoShape">
              <a:avLst/>
            </a:prstTxWarp>
          </a:bodyPr>
          <a:lstStyle/>
          <a:p>
            <a:endParaRPr lang="fr-CA"/>
          </a:p>
        </p:txBody>
      </p:sp>
      <p:sp>
        <p:nvSpPr>
          <p:cNvPr id="72757" name="Line 50"/>
          <p:cNvSpPr>
            <a:spLocks noChangeShapeType="1"/>
          </p:cNvSpPr>
          <p:nvPr/>
        </p:nvSpPr>
        <p:spPr bwMode="auto">
          <a:xfrm flipV="1">
            <a:off x="6934200" y="3936450"/>
            <a:ext cx="0" cy="381000"/>
          </a:xfrm>
          <a:prstGeom prst="line">
            <a:avLst/>
          </a:prstGeom>
          <a:noFill/>
          <a:ln w="25400">
            <a:solidFill>
              <a:srgbClr val="339966"/>
            </a:solidFill>
            <a:round/>
            <a:headEnd/>
            <a:tailEnd type="triangle" w="med" len="med"/>
          </a:ln>
        </p:spPr>
        <p:txBody>
          <a:bodyPr>
            <a:prstTxWarp prst="textNoShape">
              <a:avLst/>
            </a:prstTxWarp>
          </a:bodyPr>
          <a:lstStyle/>
          <a:p>
            <a:endParaRPr lang="fr-CA"/>
          </a:p>
        </p:txBody>
      </p:sp>
      <p:sp>
        <p:nvSpPr>
          <p:cNvPr id="72758" name="AutoShape 51"/>
          <p:cNvSpPr>
            <a:spLocks noChangeArrowheads="1"/>
          </p:cNvSpPr>
          <p:nvPr/>
        </p:nvSpPr>
        <p:spPr bwMode="auto">
          <a:xfrm>
            <a:off x="2251074" y="1864763"/>
            <a:ext cx="3311525" cy="498475"/>
          </a:xfrm>
          <a:prstGeom prst="wedgeRectCallout">
            <a:avLst>
              <a:gd name="adj1" fmla="val 26991"/>
              <a:gd name="adj2" fmla="val 287356"/>
            </a:avLst>
          </a:prstGeom>
          <a:solidFill>
            <a:schemeClr val="bg1"/>
          </a:solidFill>
          <a:ln w="25400">
            <a:solidFill>
              <a:srgbClr val="FF6600"/>
            </a:solidFill>
            <a:miter lim="800000"/>
            <a:headEnd/>
            <a:tailEnd/>
          </a:ln>
        </p:spPr>
        <p:txBody>
          <a:bodyPr>
            <a:prstTxWarp prst="textNoShape">
              <a:avLst/>
            </a:prstTxWarp>
          </a:bodyPr>
          <a:lstStyle/>
          <a:p>
            <a:pPr algn="ctr"/>
            <a:r>
              <a:rPr lang="en-US" dirty="0"/>
              <a:t>Solution par </a:t>
            </a:r>
            <a:r>
              <a:rPr lang="en-US" dirty="0" smtClean="0"/>
              <a:t>Greedy best</a:t>
            </a:r>
            <a:r>
              <a:rPr lang="en-US" dirty="0"/>
              <a:t>-first</a:t>
            </a:r>
          </a:p>
        </p:txBody>
      </p:sp>
      <p:sp>
        <p:nvSpPr>
          <p:cNvPr id="72759" name="AutoShape 52"/>
          <p:cNvSpPr>
            <a:spLocks noChangeArrowheads="1"/>
          </p:cNvSpPr>
          <p:nvPr/>
        </p:nvSpPr>
        <p:spPr bwMode="auto">
          <a:xfrm>
            <a:off x="3821113" y="5712863"/>
            <a:ext cx="2947987" cy="546100"/>
          </a:xfrm>
          <a:prstGeom prst="wedgeRectCallout">
            <a:avLst>
              <a:gd name="adj1" fmla="val -5292"/>
              <a:gd name="adj2" fmla="val -224704"/>
            </a:avLst>
          </a:prstGeom>
          <a:solidFill>
            <a:schemeClr val="bg1"/>
          </a:solidFill>
          <a:ln w="25400">
            <a:solidFill>
              <a:srgbClr val="008000"/>
            </a:solidFill>
            <a:miter lim="800000"/>
            <a:headEnd/>
            <a:tailEnd/>
          </a:ln>
        </p:spPr>
        <p:txBody>
          <a:bodyPr>
            <a:prstTxWarp prst="textNoShape">
              <a:avLst/>
            </a:prstTxWarp>
          </a:bodyPr>
          <a:lstStyle/>
          <a:p>
            <a:pPr algn="ctr"/>
            <a:r>
              <a:rPr lang="en-US" sz="2000"/>
              <a:t>Solution optimale</a:t>
            </a:r>
          </a:p>
        </p:txBody>
      </p:sp>
      <p:sp>
        <p:nvSpPr>
          <p:cNvPr id="57" name="Espace réservé de la date 56"/>
          <p:cNvSpPr>
            <a:spLocks noGrp="1"/>
          </p:cNvSpPr>
          <p:nvPr>
            <p:ph type="dt" sz="half" idx="10"/>
          </p:nvPr>
        </p:nvSpPr>
        <p:spPr/>
        <p:txBody>
          <a:bodyPr/>
          <a:lstStyle/>
          <a:p>
            <a:r>
              <a:rPr lang="fr-CA" smtClean="0"/>
              <a:t>IFT615</a:t>
            </a:r>
            <a:endParaRPr lang="fr-CA"/>
          </a:p>
        </p:txBody>
      </p:sp>
      <p:sp>
        <p:nvSpPr>
          <p:cNvPr id="58" name="Espace réservé du numéro de diapositive 57"/>
          <p:cNvSpPr>
            <a:spLocks noGrp="1"/>
          </p:cNvSpPr>
          <p:nvPr>
            <p:ph type="sldNum" sz="quarter" idx="12"/>
          </p:nvPr>
        </p:nvSpPr>
        <p:spPr/>
        <p:txBody>
          <a:bodyPr/>
          <a:lstStyle/>
          <a:p>
            <a:fld id="{6955B7EA-E0F1-9E45-AF6A-7A9BD82D9F1F}" type="slidenum">
              <a:rPr lang="fr-CA" smtClean="0"/>
              <a:pPr/>
              <a:t>24</a:t>
            </a:fld>
            <a:endParaRPr lang="fr-CA"/>
          </a:p>
        </p:txBody>
      </p:sp>
      <p:sp>
        <p:nvSpPr>
          <p:cNvPr id="59" name="Espace réservé du pied de page 58"/>
          <p:cNvSpPr>
            <a:spLocks noGrp="1"/>
          </p:cNvSpPr>
          <p:nvPr>
            <p:ph type="ftr" sz="quarter" idx="11"/>
          </p:nvPr>
        </p:nvSpPr>
        <p:spPr/>
        <p:txBody>
          <a:bodyPr/>
          <a:lstStyle/>
          <a:p>
            <a:r>
              <a:rPr lang="de-DE" dirty="0" smtClean="0"/>
              <a:t>Froduald Kabanza</a:t>
            </a:r>
            <a:endParaRPr lang="fr-CA" dirty="0"/>
          </a:p>
        </p:txBody>
      </p:sp>
      <p:sp>
        <p:nvSpPr>
          <p:cNvPr id="2" name="Titre 1"/>
          <p:cNvSpPr>
            <a:spLocks noGrp="1"/>
          </p:cNvSpPr>
          <p:nvPr>
            <p:ph type="title"/>
          </p:nvPr>
        </p:nvSpPr>
        <p:spPr>
          <a:xfrm>
            <a:off x="240735" y="274638"/>
            <a:ext cx="8686800" cy="1143000"/>
          </a:xfrm>
        </p:spPr>
        <p:txBody>
          <a:bodyPr/>
          <a:lstStyle/>
          <a:p>
            <a:r>
              <a:rPr lang="en-US" dirty="0"/>
              <a:t>Non-</a:t>
            </a:r>
            <a:r>
              <a:rPr lang="en-US" dirty="0" err="1"/>
              <a:t>optimalité</a:t>
            </a:r>
            <a:r>
              <a:rPr lang="en-US" dirty="0"/>
              <a:t> de </a:t>
            </a:r>
            <a:r>
              <a:rPr lang="en-US" i="1" dirty="0" smtClean="0"/>
              <a:t>Greedy best</a:t>
            </a:r>
            <a:r>
              <a:rPr lang="en-US" i="1" dirty="0"/>
              <a:t>-First Search</a:t>
            </a:r>
            <a:endParaRPr lang="en-CA" i="1"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6806" name="Rectangle 3"/>
          <p:cNvSpPr>
            <a:spLocks noGrp="1" noChangeArrowheads="1"/>
          </p:cNvSpPr>
          <p:nvPr>
            <p:ph type="body" idx="1"/>
          </p:nvPr>
        </p:nvSpPr>
        <p:spPr>
          <a:xfrm>
            <a:off x="609600" y="1752600"/>
            <a:ext cx="7772400" cy="4114800"/>
          </a:xfrm>
        </p:spPr>
        <p:txBody>
          <a:bodyPr/>
          <a:lstStyle/>
          <a:p>
            <a:r>
              <a:rPr lang="fr-CA" altLang="ko-KR" sz="2000" dirty="0">
                <a:ea typeface="굴림" charset="-127"/>
                <a:cs typeface="굴림" charset="-127"/>
              </a:rPr>
              <a:t>Si le graphe est fini, A* termine </a:t>
            </a:r>
            <a:r>
              <a:rPr lang="fr-CA" altLang="ko-KR" sz="2000" dirty="0" smtClean="0">
                <a:ea typeface="굴림" charset="-127"/>
                <a:cs typeface="굴림" charset="-127"/>
              </a:rPr>
              <a:t>toujours</a:t>
            </a:r>
            <a:endParaRPr lang="fr-CA" altLang="ko-KR" sz="2000" dirty="0">
              <a:ea typeface="굴림" charset="-127"/>
              <a:cs typeface="굴림" charset="-127"/>
            </a:endParaRPr>
          </a:p>
          <a:p>
            <a:r>
              <a:rPr lang="fr-CA" altLang="ko-KR" sz="2000" dirty="0">
                <a:ea typeface="굴림" charset="-127"/>
                <a:cs typeface="굴림" charset="-127"/>
              </a:rPr>
              <a:t>Si </a:t>
            </a:r>
            <a:r>
              <a:rPr lang="fr-CA" altLang="ko-KR" sz="2000" dirty="0" smtClean="0">
                <a:ea typeface="굴림" charset="-127"/>
                <a:cs typeface="굴림" charset="-127"/>
              </a:rPr>
              <a:t>un chemin vers le but existe, A</a:t>
            </a:r>
            <a:r>
              <a:rPr lang="fr-CA" altLang="ko-KR" sz="2000" dirty="0">
                <a:ea typeface="굴림" charset="-127"/>
                <a:cs typeface="굴림" charset="-127"/>
              </a:rPr>
              <a:t>* </a:t>
            </a:r>
            <a:r>
              <a:rPr lang="fr-CA" altLang="ko-KR" sz="2000" dirty="0" smtClean="0">
                <a:ea typeface="굴림" charset="-127"/>
                <a:cs typeface="굴림" charset="-127"/>
              </a:rPr>
              <a:t>va en trouver un</a:t>
            </a:r>
            <a:endParaRPr lang="fr-CA" altLang="ko-KR" sz="2000" dirty="0">
              <a:ea typeface="굴림" charset="-127"/>
              <a:cs typeface="굴림" charset="-127"/>
            </a:endParaRPr>
          </a:p>
          <a:p>
            <a:r>
              <a:rPr lang="fr-CA" altLang="ko-KR" sz="2000" dirty="0">
                <a:ea typeface="굴림" charset="-127"/>
                <a:cs typeface="굴림" charset="-127"/>
              </a:rPr>
              <a:t>Si la fonction heuristique </a:t>
            </a:r>
            <a:r>
              <a:rPr lang="fr-CA" altLang="ko-KR" sz="2000" i="1" dirty="0" smtClean="0">
                <a:ea typeface="굴림" charset="-127"/>
                <a:cs typeface="굴림" charset="-127"/>
              </a:rPr>
              <a:t>h </a:t>
            </a:r>
            <a:r>
              <a:rPr lang="fr-CA" altLang="ko-KR" sz="2000" dirty="0">
                <a:ea typeface="굴림" charset="-127"/>
                <a:cs typeface="굴림" charset="-127"/>
              </a:rPr>
              <a:t>retourne toujours un </a:t>
            </a:r>
            <a:r>
              <a:rPr lang="fr-CA" altLang="ko-KR" sz="2000" b="1" dirty="0">
                <a:ea typeface="굴림" charset="-127"/>
                <a:cs typeface="굴림" charset="-127"/>
              </a:rPr>
              <a:t>estimé </a:t>
            </a:r>
            <a:r>
              <a:rPr lang="fr-CA" altLang="ko-KR" sz="2000" b="1" dirty="0" smtClean="0">
                <a:ea typeface="굴림" charset="-127"/>
                <a:cs typeface="굴림" charset="-127"/>
              </a:rPr>
              <a:t>inférieur ou égal </a:t>
            </a:r>
            <a:r>
              <a:rPr lang="fr-CA" altLang="ko-KR" sz="2000" b="1" dirty="0">
                <a:ea typeface="굴림" charset="-127"/>
                <a:cs typeface="굴림" charset="-127"/>
              </a:rPr>
              <a:t>au coût </a:t>
            </a:r>
            <a:r>
              <a:rPr lang="fr-CA" altLang="ko-KR" sz="2000" b="1" dirty="0" smtClean="0">
                <a:ea typeface="굴림" charset="-127"/>
                <a:cs typeface="굴림" charset="-127"/>
              </a:rPr>
              <a:t>réel à venir</a:t>
            </a:r>
            <a:r>
              <a:rPr lang="fr-CA" altLang="ko-KR" sz="2000" dirty="0" smtClean="0">
                <a:ea typeface="굴림" charset="-127"/>
                <a:cs typeface="굴림" charset="-127"/>
              </a:rPr>
              <a:t>, </a:t>
            </a:r>
            <a:r>
              <a:rPr lang="fr-CA" altLang="ko-KR" sz="2000" dirty="0">
                <a:ea typeface="굴림" charset="-127"/>
                <a:cs typeface="굴림" charset="-127"/>
              </a:rPr>
              <a:t>on dit que </a:t>
            </a:r>
            <a:r>
              <a:rPr lang="fr-CA" altLang="ko-KR" sz="2000" i="1" dirty="0" smtClean="0">
                <a:solidFill>
                  <a:srgbClr val="000000"/>
                </a:solidFill>
                <a:ea typeface="굴림" charset="-127"/>
                <a:cs typeface="굴림" charset="-127"/>
              </a:rPr>
              <a:t>h</a:t>
            </a:r>
            <a:r>
              <a:rPr lang="fr-CA" altLang="ko-KR" sz="2000" b="1" i="1" dirty="0" smtClean="0">
                <a:solidFill>
                  <a:srgbClr val="000066"/>
                </a:solidFill>
                <a:ea typeface="굴림" charset="-127"/>
                <a:cs typeface="굴림" charset="-127"/>
              </a:rPr>
              <a:t> </a:t>
            </a:r>
            <a:r>
              <a:rPr lang="fr-CA" altLang="ko-KR" sz="2000" dirty="0">
                <a:solidFill>
                  <a:srgbClr val="000000"/>
                </a:solidFill>
                <a:ea typeface="굴림" charset="-127"/>
                <a:cs typeface="굴림" charset="-127"/>
              </a:rPr>
              <a:t>est</a:t>
            </a:r>
            <a:r>
              <a:rPr lang="fr-CA" altLang="ko-KR" sz="2000" b="1" i="1" dirty="0">
                <a:solidFill>
                  <a:srgbClr val="000000"/>
                </a:solidFill>
                <a:ea typeface="굴림" charset="-127"/>
                <a:cs typeface="굴림" charset="-127"/>
              </a:rPr>
              <a:t> </a:t>
            </a:r>
            <a:r>
              <a:rPr lang="fr-CA" altLang="ko-KR" sz="2000" b="1" dirty="0" smtClean="0">
                <a:solidFill>
                  <a:srgbClr val="000000"/>
                </a:solidFill>
                <a:ea typeface="굴림" charset="-127"/>
                <a:cs typeface="굴림" charset="-127"/>
              </a:rPr>
              <a:t>admissible</a:t>
            </a:r>
            <a:r>
              <a:rPr lang="fr-FR" altLang="ko-KR" dirty="0" smtClean="0">
                <a:ea typeface="굴림" charset="-127"/>
                <a:cs typeface="굴림" charset="-127"/>
              </a:rPr>
              <a:t> :</a:t>
            </a:r>
            <a:r>
              <a:rPr lang="fr-CA" altLang="ko-KR" sz="2000" dirty="0" smtClean="0">
                <a:ea typeface="굴림" charset="-127"/>
                <a:cs typeface="굴림" charset="-127"/>
              </a:rPr>
              <a:t> </a:t>
            </a:r>
          </a:p>
          <a:p>
            <a:pPr lvl="1"/>
            <a:r>
              <a:rPr lang="fr-CA" altLang="ko-KR" dirty="0" smtClean="0">
                <a:ea typeface="굴림" charset="-127"/>
                <a:cs typeface="굴림" charset="-127"/>
              </a:rPr>
              <a:t>d</a:t>
            </a:r>
            <a:r>
              <a:rPr lang="fr-CA" altLang="ko-KR" sz="1800" dirty="0" smtClean="0">
                <a:ea typeface="굴림" charset="-127"/>
                <a:cs typeface="굴림" charset="-127"/>
              </a:rPr>
              <a:t>ans </a:t>
            </a:r>
            <a:r>
              <a:rPr lang="fr-CA" altLang="ko-KR" sz="1800" dirty="0">
                <a:ea typeface="굴림" charset="-127"/>
                <a:cs typeface="굴림" charset="-127"/>
              </a:rPr>
              <a:t>ce cas, </a:t>
            </a:r>
            <a:r>
              <a:rPr lang="fr-CA" altLang="ko-KR" sz="1800" b="1" dirty="0">
                <a:ea typeface="굴림" charset="-127"/>
                <a:cs typeface="굴림" charset="-127"/>
              </a:rPr>
              <a:t>A* retourne toujours </a:t>
            </a:r>
            <a:r>
              <a:rPr lang="fr-CA" altLang="ko-KR" sz="1800" b="1" dirty="0" smtClean="0">
                <a:ea typeface="굴림" charset="-127"/>
                <a:cs typeface="굴림" charset="-127"/>
              </a:rPr>
              <a:t>un chemin optimal</a:t>
            </a:r>
            <a:endParaRPr lang="fr-CA" altLang="ko-KR" sz="1800" dirty="0">
              <a:ea typeface="굴림" charset="-127"/>
              <a:cs typeface="굴림" charset="-127"/>
            </a:endParaRPr>
          </a:p>
          <a:p>
            <a:r>
              <a:rPr lang="fr-CA" altLang="ko-KR" i="1" dirty="0" smtClean="0">
                <a:solidFill>
                  <a:srgbClr val="000066"/>
                </a:solidFill>
                <a:ea typeface="굴림" charset="-127"/>
                <a:cs typeface="굴림" charset="-127"/>
              </a:rPr>
              <a:t>Parfois, on entend par </a:t>
            </a:r>
            <a:r>
              <a:rPr lang="fr-CA" altLang="ko-KR" sz="2000" i="1" dirty="0" smtClean="0">
                <a:solidFill>
                  <a:srgbClr val="000066"/>
                </a:solidFill>
                <a:ea typeface="굴림" charset="-127"/>
                <a:cs typeface="굴림" charset="-127"/>
              </a:rPr>
              <a:t>A</a:t>
            </a:r>
            <a:r>
              <a:rPr lang="fr-CA" altLang="ko-KR" sz="2000" i="1" dirty="0">
                <a:solidFill>
                  <a:srgbClr val="000066"/>
                </a:solidFill>
                <a:ea typeface="굴림" charset="-127"/>
                <a:cs typeface="굴림" charset="-127"/>
              </a:rPr>
              <a:t>* </a:t>
            </a:r>
            <a:r>
              <a:rPr lang="fr-CA" altLang="ko-KR" sz="2000" i="1" dirty="0" smtClean="0">
                <a:solidFill>
                  <a:srgbClr val="000066"/>
                </a:solidFill>
                <a:ea typeface="굴림" charset="-127"/>
                <a:cs typeface="굴림" charset="-127"/>
              </a:rPr>
              <a:t>la version de l’algorithme </a:t>
            </a:r>
            <a:r>
              <a:rPr lang="fr-CA" altLang="ko-KR" sz="2000" i="1" dirty="0">
                <a:solidFill>
                  <a:srgbClr val="000066"/>
                </a:solidFill>
                <a:ea typeface="굴림" charset="-127"/>
                <a:cs typeface="굴림" charset="-127"/>
              </a:rPr>
              <a:t>avec la condition additionnelle que h soit </a:t>
            </a:r>
            <a:r>
              <a:rPr lang="fr-CA" altLang="ko-KR" sz="2000" i="1" dirty="0" smtClean="0">
                <a:solidFill>
                  <a:srgbClr val="000066"/>
                </a:solidFill>
                <a:ea typeface="굴림" charset="-127"/>
                <a:cs typeface="굴림" charset="-127"/>
              </a:rPr>
              <a:t>admissible</a:t>
            </a:r>
          </a:p>
          <a:p>
            <a:pPr lvl="1"/>
            <a:r>
              <a:rPr lang="fr-CA" altLang="ko-KR" dirty="0" smtClean="0">
                <a:ea typeface="굴림" charset="-127"/>
                <a:cs typeface="굴림" charset="-127"/>
              </a:rPr>
              <a:t>A* est alors un </a:t>
            </a:r>
            <a:r>
              <a:rPr lang="fr-CA" altLang="ko-KR" i="1" dirty="0" smtClean="0">
                <a:ea typeface="굴림" charset="-127"/>
                <a:cs typeface="굴림" charset="-127"/>
              </a:rPr>
              <a:t>Best</a:t>
            </a:r>
            <a:r>
              <a:rPr lang="fr-CA" altLang="ko-KR" dirty="0" smtClean="0">
                <a:ea typeface="굴림" charset="-127"/>
                <a:cs typeface="굴림" charset="-127"/>
              </a:rPr>
              <a:t>-</a:t>
            </a:r>
            <a:r>
              <a:rPr lang="fr-CA" altLang="ko-KR" i="1" dirty="0" smtClean="0">
                <a:ea typeface="굴림" charset="-127"/>
                <a:cs typeface="굴림" charset="-127"/>
              </a:rPr>
              <a:t>First</a:t>
            </a:r>
            <a:r>
              <a:rPr lang="fr-CA" altLang="ko-KR" dirty="0" smtClean="0">
                <a:ea typeface="굴림" charset="-127"/>
                <a:cs typeface="굴림" charset="-127"/>
              </a:rPr>
              <a:t>-</a:t>
            </a:r>
            <a:r>
              <a:rPr lang="fr-CA" altLang="ko-KR" i="1" dirty="0" err="1" smtClean="0">
                <a:ea typeface="굴림" charset="-127"/>
                <a:cs typeface="굴림" charset="-127"/>
              </a:rPr>
              <a:t>Search</a:t>
            </a:r>
            <a:r>
              <a:rPr lang="fr-CA" altLang="ko-KR" dirty="0" smtClean="0">
                <a:ea typeface="굴림" charset="-127"/>
                <a:cs typeface="굴림" charset="-127"/>
              </a:rPr>
              <a:t> où </a:t>
            </a:r>
            <a:r>
              <a:rPr lang="fr-CA" altLang="ko-KR" i="1" dirty="0" smtClean="0">
                <a:ea typeface="굴림" charset="-127"/>
                <a:cs typeface="굴림" charset="-127"/>
              </a:rPr>
              <a:t>f(n) = g(n) + h(n) </a:t>
            </a:r>
            <a:r>
              <a:rPr lang="fr-CA" altLang="ko-KR" b="1" dirty="0" smtClean="0">
                <a:ea typeface="굴림" charset="-127"/>
                <a:cs typeface="굴림" charset="-127"/>
              </a:rPr>
              <a:t>et</a:t>
            </a:r>
            <a:r>
              <a:rPr lang="fr-CA" altLang="ko-KR" dirty="0" smtClean="0">
                <a:ea typeface="굴림" charset="-127"/>
                <a:cs typeface="굴림" charset="-127"/>
              </a:rPr>
              <a:t> </a:t>
            </a:r>
            <a:r>
              <a:rPr lang="fr-CA" altLang="ko-KR" i="1" dirty="0" smtClean="0">
                <a:ea typeface="굴림" charset="-127"/>
                <a:cs typeface="굴림" charset="-127"/>
              </a:rPr>
              <a:t>h(n)</a:t>
            </a:r>
            <a:r>
              <a:rPr lang="fr-CA" altLang="ko-KR" dirty="0" smtClean="0">
                <a:ea typeface="굴림" charset="-127"/>
                <a:cs typeface="굴림" charset="-127"/>
              </a:rPr>
              <a:t> est admissible</a:t>
            </a:r>
            <a:endParaRPr lang="fr-CA" altLang="ko-KR" sz="1800" dirty="0">
              <a:ea typeface="굴림" charset="-127"/>
              <a:cs typeface="굴림" charset="-127"/>
            </a:endParaRPr>
          </a:p>
        </p:txBody>
      </p:sp>
      <p:sp>
        <p:nvSpPr>
          <p:cNvPr id="7" name="Espace réservé de la date 6"/>
          <p:cNvSpPr>
            <a:spLocks noGrp="1"/>
          </p:cNvSpPr>
          <p:nvPr>
            <p:ph type="dt" sz="half" idx="10"/>
          </p:nvPr>
        </p:nvSpPr>
        <p:spPr/>
        <p:txBody>
          <a:bodyPr/>
          <a:lstStyle/>
          <a:p>
            <a:r>
              <a:rPr lang="fr-CA" smtClean="0"/>
              <a:t>IFT615</a:t>
            </a:r>
            <a:endParaRPr lang="fr-CA"/>
          </a:p>
        </p:txBody>
      </p:sp>
      <p:sp>
        <p:nvSpPr>
          <p:cNvPr id="8" name="Espace réservé du numéro de diapositive 7"/>
          <p:cNvSpPr>
            <a:spLocks noGrp="1"/>
          </p:cNvSpPr>
          <p:nvPr>
            <p:ph type="sldNum" sz="quarter" idx="12"/>
          </p:nvPr>
        </p:nvSpPr>
        <p:spPr/>
        <p:txBody>
          <a:bodyPr/>
          <a:lstStyle/>
          <a:p>
            <a:fld id="{6955B7EA-E0F1-9E45-AF6A-7A9BD82D9F1F}" type="slidenum">
              <a:rPr lang="fr-CA" smtClean="0"/>
              <a:pPr/>
              <a:t>25</a:t>
            </a:fld>
            <a:endParaRPr lang="fr-CA"/>
          </a:p>
        </p:txBody>
      </p:sp>
      <p:sp>
        <p:nvSpPr>
          <p:cNvPr id="9" name="Espace réservé du pied de page 8"/>
          <p:cNvSpPr>
            <a:spLocks noGrp="1"/>
          </p:cNvSpPr>
          <p:nvPr>
            <p:ph type="ftr" sz="quarter" idx="11"/>
          </p:nvPr>
        </p:nvSpPr>
        <p:spPr/>
        <p:txBody>
          <a:bodyPr/>
          <a:lstStyle/>
          <a:p>
            <a:r>
              <a:rPr lang="de-DE" dirty="0" smtClean="0"/>
              <a:t>Froduald Kabanza</a:t>
            </a:r>
            <a:endParaRPr lang="fr-CA" dirty="0"/>
          </a:p>
        </p:txBody>
      </p:sp>
      <p:sp>
        <p:nvSpPr>
          <p:cNvPr id="2" name="Titre 1"/>
          <p:cNvSpPr>
            <a:spLocks noGrp="1"/>
          </p:cNvSpPr>
          <p:nvPr>
            <p:ph type="title"/>
          </p:nvPr>
        </p:nvSpPr>
        <p:spPr/>
        <p:txBody>
          <a:bodyPr/>
          <a:lstStyle/>
          <a:p>
            <a:r>
              <a:rPr lang="fr-FR" dirty="0"/>
              <a:t>Propriétés de A*</a:t>
            </a:r>
            <a:endParaRPr lang="en-CA" dirty="0"/>
          </a:p>
        </p:txBody>
      </p:sp>
    </p:spTree>
  </p:cSld>
  <p:clrMapOvr>
    <a:masterClrMapping/>
  </p:clrMapOvr>
  <p:transition advClick="0"/>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Propriétés de A*</a:t>
            </a:r>
            <a:endParaRPr lang="en-CA" dirty="0"/>
          </a:p>
        </p:txBody>
      </p:sp>
      <p:sp>
        <p:nvSpPr>
          <p:cNvPr id="80902" name="Rectangle 3"/>
          <p:cNvSpPr>
            <a:spLocks noGrp="1" noChangeArrowheads="1"/>
          </p:cNvSpPr>
          <p:nvPr>
            <p:ph idx="1"/>
          </p:nvPr>
        </p:nvSpPr>
        <p:spPr/>
        <p:txBody>
          <a:bodyPr>
            <a:normAutofit/>
          </a:bodyPr>
          <a:lstStyle/>
          <a:p>
            <a:r>
              <a:rPr lang="fr-CA" altLang="ko-KR" dirty="0" smtClean="0">
                <a:ea typeface="굴림" charset="-127"/>
                <a:cs typeface="굴림" charset="-127"/>
              </a:rPr>
              <a:t>Soit </a:t>
            </a:r>
            <a:r>
              <a:rPr lang="fr-CA" altLang="ko-KR" i="1" dirty="0" smtClean="0">
                <a:ea typeface="굴림" charset="-127"/>
                <a:cs typeface="굴림" charset="-127"/>
              </a:rPr>
              <a:t>f</a:t>
            </a:r>
            <a:r>
              <a:rPr lang="fr-CA" altLang="ko-KR" i="1" dirty="0">
                <a:ea typeface="굴림" charset="-127"/>
                <a:cs typeface="굴림" charset="-127"/>
              </a:rPr>
              <a:t>*</a:t>
            </a:r>
            <a:r>
              <a:rPr lang="fr-CA" altLang="ko-KR" dirty="0">
                <a:ea typeface="굴림" charset="-127"/>
                <a:cs typeface="굴림" charset="-127"/>
              </a:rPr>
              <a:t>(</a:t>
            </a:r>
            <a:r>
              <a:rPr lang="fr-CA" altLang="ko-KR" i="1" dirty="0">
                <a:ea typeface="굴림" charset="-127"/>
                <a:cs typeface="굴림" charset="-127"/>
              </a:rPr>
              <a:t>n</a:t>
            </a:r>
            <a:r>
              <a:rPr lang="fr-CA" altLang="ko-KR" dirty="0" smtClean="0">
                <a:ea typeface="굴림" charset="-127"/>
                <a:cs typeface="굴림" charset="-127"/>
              </a:rPr>
              <a:t>) le coût exact (</a:t>
            </a:r>
            <a:r>
              <a:rPr lang="fr-CA" altLang="ko-KR" dirty="0">
                <a:ea typeface="굴림" charset="-127"/>
                <a:cs typeface="굴림" charset="-127"/>
              </a:rPr>
              <a:t>pas un estimé)  </a:t>
            </a:r>
            <a:r>
              <a:rPr lang="fr-CA" altLang="ko-KR" b="1" dirty="0" smtClean="0">
                <a:ea typeface="굴림" charset="-127"/>
                <a:cs typeface="굴림" charset="-127"/>
              </a:rPr>
              <a:t>du </a:t>
            </a:r>
            <a:r>
              <a:rPr lang="fr-CA" altLang="ko-KR" b="1" dirty="0">
                <a:ea typeface="굴림" charset="-127"/>
                <a:cs typeface="굴림" charset="-127"/>
              </a:rPr>
              <a:t>chemin optimal</a:t>
            </a:r>
            <a:r>
              <a:rPr lang="fr-CA" altLang="ko-KR" dirty="0">
                <a:ea typeface="굴림" charset="-127"/>
                <a:cs typeface="굴림" charset="-127"/>
              </a:rPr>
              <a:t> </a:t>
            </a:r>
            <a:r>
              <a:rPr lang="fr-CA" altLang="ko-KR" dirty="0" smtClean="0">
                <a:ea typeface="굴림" charset="-127"/>
                <a:cs typeface="굴림" charset="-127"/>
              </a:rPr>
              <a:t>du nœud initial au nœud but, </a:t>
            </a:r>
            <a:r>
              <a:rPr lang="fr-CA" altLang="ko-KR" b="1" dirty="0" smtClean="0">
                <a:ea typeface="굴림" charset="-127"/>
                <a:cs typeface="굴림" charset="-127"/>
              </a:rPr>
              <a:t>passant </a:t>
            </a:r>
            <a:r>
              <a:rPr lang="fr-CA" altLang="ko-KR" b="1" dirty="0">
                <a:ea typeface="굴림" charset="-127"/>
                <a:cs typeface="굴림" charset="-127"/>
              </a:rPr>
              <a:t>par </a:t>
            </a:r>
            <a:r>
              <a:rPr lang="fr-CA" altLang="ko-KR" b="1" i="1" dirty="0" smtClean="0">
                <a:ea typeface="굴림" charset="-127"/>
                <a:cs typeface="굴림" charset="-127"/>
              </a:rPr>
              <a:t>n</a:t>
            </a:r>
          </a:p>
          <a:p>
            <a:endParaRPr lang="fr-CA" altLang="ko-KR" dirty="0">
              <a:ea typeface="굴림" charset="-127"/>
              <a:cs typeface="굴림" charset="-127"/>
            </a:endParaRPr>
          </a:p>
          <a:p>
            <a:r>
              <a:rPr lang="fr-CA" altLang="ko-KR" dirty="0">
                <a:ea typeface="굴림" charset="-127"/>
                <a:cs typeface="굴림" charset="-127"/>
              </a:rPr>
              <a:t>Soit </a:t>
            </a:r>
            <a:r>
              <a:rPr lang="fr-CA" altLang="ko-KR" i="1" dirty="0" smtClean="0">
                <a:ea typeface="굴림" charset="-127"/>
                <a:cs typeface="굴림" charset="-127"/>
              </a:rPr>
              <a:t>g</a:t>
            </a:r>
            <a:r>
              <a:rPr lang="fr-CA" altLang="ko-KR" dirty="0" smtClean="0">
                <a:ea typeface="굴림" charset="-127"/>
                <a:cs typeface="굴림" charset="-127"/>
              </a:rPr>
              <a:t>*(</a:t>
            </a:r>
            <a:r>
              <a:rPr lang="fr-CA" altLang="ko-KR" i="1" dirty="0" smtClean="0">
                <a:ea typeface="굴림" charset="-127"/>
                <a:cs typeface="굴림" charset="-127"/>
              </a:rPr>
              <a:t>n</a:t>
            </a:r>
            <a:r>
              <a:rPr lang="fr-CA" altLang="ko-KR" dirty="0" smtClean="0">
                <a:ea typeface="굴림" charset="-127"/>
                <a:cs typeface="굴림" charset="-127"/>
              </a:rPr>
              <a:t>) </a:t>
            </a:r>
            <a:r>
              <a:rPr lang="fr-CA" altLang="ko-KR" dirty="0">
                <a:ea typeface="굴림" charset="-127"/>
                <a:cs typeface="굴림" charset="-127"/>
              </a:rPr>
              <a:t>le </a:t>
            </a:r>
            <a:r>
              <a:rPr lang="fr-CA" altLang="ko-KR" dirty="0" smtClean="0">
                <a:ea typeface="굴림" charset="-127"/>
                <a:cs typeface="굴림" charset="-127"/>
              </a:rPr>
              <a:t>coût exact du </a:t>
            </a:r>
            <a:r>
              <a:rPr lang="fr-CA" altLang="ko-KR" b="1" dirty="0">
                <a:ea typeface="굴림" charset="-127"/>
                <a:cs typeface="굴림" charset="-127"/>
              </a:rPr>
              <a:t>chemin optimal </a:t>
            </a:r>
            <a:r>
              <a:rPr lang="fr-CA" altLang="ko-KR" b="1" dirty="0" smtClean="0">
                <a:ea typeface="굴림" charset="-127"/>
                <a:cs typeface="굴림" charset="-127"/>
              </a:rPr>
              <a:t>entre le nœud </a:t>
            </a:r>
            <a:r>
              <a:rPr lang="fr-CA" altLang="ko-KR" b="1" dirty="0">
                <a:ea typeface="굴림" charset="-127"/>
                <a:cs typeface="굴림" charset="-127"/>
              </a:rPr>
              <a:t>initial </a:t>
            </a:r>
            <a:r>
              <a:rPr lang="fr-CA" altLang="ko-KR" b="1" dirty="0" smtClean="0">
                <a:ea typeface="굴림" charset="-127"/>
                <a:cs typeface="굴림" charset="-127"/>
              </a:rPr>
              <a:t>et le nœud </a:t>
            </a:r>
            <a:r>
              <a:rPr lang="fr-CA" altLang="ko-KR" b="1" i="1" dirty="0">
                <a:ea typeface="굴림" charset="-127"/>
                <a:cs typeface="굴림" charset="-127"/>
              </a:rPr>
              <a:t>n</a:t>
            </a:r>
          </a:p>
          <a:p>
            <a:endParaRPr lang="fr-CA" altLang="ko-KR" dirty="0" smtClean="0">
              <a:ea typeface="굴림" charset="-127"/>
              <a:cs typeface="굴림" charset="-127"/>
            </a:endParaRPr>
          </a:p>
          <a:p>
            <a:r>
              <a:rPr lang="fr-CA" altLang="ko-KR" dirty="0" smtClean="0">
                <a:ea typeface="굴림" charset="-127"/>
                <a:cs typeface="굴림" charset="-127"/>
              </a:rPr>
              <a:t>Soit </a:t>
            </a:r>
            <a:r>
              <a:rPr lang="fr-CA" altLang="ko-KR" i="1" dirty="0">
                <a:ea typeface="굴림" charset="-127"/>
                <a:cs typeface="굴림" charset="-127"/>
              </a:rPr>
              <a:t>h</a:t>
            </a:r>
            <a:r>
              <a:rPr lang="fr-CA" altLang="ko-KR" dirty="0" smtClean="0">
                <a:ea typeface="굴림" charset="-127"/>
                <a:cs typeface="굴림" charset="-127"/>
              </a:rPr>
              <a:t>*</a:t>
            </a:r>
            <a:r>
              <a:rPr lang="fr-CA" altLang="ko-KR" dirty="0">
                <a:ea typeface="굴림" charset="-127"/>
                <a:cs typeface="굴림" charset="-127"/>
              </a:rPr>
              <a:t>(</a:t>
            </a:r>
            <a:r>
              <a:rPr lang="fr-CA" altLang="ko-KR" i="1" dirty="0">
                <a:ea typeface="굴림" charset="-127"/>
                <a:cs typeface="굴림" charset="-127"/>
              </a:rPr>
              <a:t>n</a:t>
            </a:r>
            <a:r>
              <a:rPr lang="fr-CA" altLang="ko-KR" dirty="0">
                <a:ea typeface="굴림" charset="-127"/>
                <a:cs typeface="굴림" charset="-127"/>
              </a:rPr>
              <a:t>) le coût </a:t>
            </a:r>
            <a:r>
              <a:rPr lang="fr-CA" altLang="ko-KR" dirty="0" smtClean="0">
                <a:ea typeface="굴림" charset="-127"/>
                <a:cs typeface="굴림" charset="-127"/>
              </a:rPr>
              <a:t>exact du </a:t>
            </a:r>
            <a:r>
              <a:rPr lang="fr-CA" altLang="ko-KR" b="1" dirty="0">
                <a:ea typeface="굴림" charset="-127"/>
                <a:cs typeface="굴림" charset="-127"/>
              </a:rPr>
              <a:t>chemin optimal du </a:t>
            </a:r>
            <a:r>
              <a:rPr lang="fr-CA" altLang="ko-KR" b="1" dirty="0" smtClean="0">
                <a:ea typeface="굴림" charset="-127"/>
                <a:cs typeface="굴림" charset="-127"/>
              </a:rPr>
              <a:t>nœud </a:t>
            </a:r>
            <a:r>
              <a:rPr lang="fr-CA" altLang="ko-KR" b="1" i="1" dirty="0" smtClean="0">
                <a:ea typeface="굴림" charset="-127"/>
                <a:cs typeface="굴림" charset="-127"/>
              </a:rPr>
              <a:t>n</a:t>
            </a:r>
            <a:r>
              <a:rPr lang="fr-CA" altLang="ko-KR" b="1" dirty="0" smtClean="0">
                <a:ea typeface="굴림" charset="-127"/>
                <a:cs typeface="굴림" charset="-127"/>
              </a:rPr>
              <a:t> au nœud but</a:t>
            </a:r>
          </a:p>
          <a:p>
            <a:endParaRPr lang="fr-CA" altLang="ko-KR" b="1" dirty="0">
              <a:ea typeface="굴림" charset="-127"/>
              <a:cs typeface="굴림" charset="-127"/>
            </a:endParaRPr>
          </a:p>
          <a:p>
            <a:r>
              <a:rPr lang="fr-CA" altLang="ko-KR" dirty="0" smtClean="0">
                <a:ea typeface="굴림" charset="-127"/>
                <a:cs typeface="굴림" charset="-127"/>
              </a:rPr>
              <a:t>On a donc que </a:t>
            </a:r>
            <a:r>
              <a:rPr lang="fr-CA" altLang="ko-KR" i="1" dirty="0">
                <a:ea typeface="굴림" charset="-127"/>
                <a:cs typeface="굴림" charset="-127"/>
              </a:rPr>
              <a:t>f*</a:t>
            </a:r>
            <a:r>
              <a:rPr lang="fr-CA" altLang="ko-KR" dirty="0">
                <a:ea typeface="굴림" charset="-127"/>
                <a:cs typeface="굴림" charset="-127"/>
              </a:rPr>
              <a:t>(</a:t>
            </a:r>
            <a:r>
              <a:rPr lang="fr-CA" altLang="ko-KR" i="1" dirty="0">
                <a:ea typeface="굴림" charset="-127"/>
                <a:cs typeface="굴림" charset="-127"/>
              </a:rPr>
              <a:t>n</a:t>
            </a:r>
            <a:r>
              <a:rPr lang="fr-CA" altLang="ko-KR" dirty="0" smtClean="0">
                <a:ea typeface="굴림" charset="-127"/>
                <a:cs typeface="굴림" charset="-127"/>
              </a:rPr>
              <a:t>) = </a:t>
            </a:r>
            <a:r>
              <a:rPr lang="fr-CA" altLang="ko-KR" i="1" dirty="0">
                <a:ea typeface="굴림" charset="-127"/>
                <a:cs typeface="굴림" charset="-127"/>
              </a:rPr>
              <a:t>g</a:t>
            </a:r>
            <a:r>
              <a:rPr lang="fr-CA" altLang="ko-KR" dirty="0">
                <a:ea typeface="굴림" charset="-127"/>
                <a:cs typeface="굴림" charset="-127"/>
              </a:rPr>
              <a:t>*(</a:t>
            </a:r>
            <a:r>
              <a:rPr lang="fr-CA" altLang="ko-KR" i="1" dirty="0">
                <a:ea typeface="굴림" charset="-127"/>
                <a:cs typeface="굴림" charset="-127"/>
              </a:rPr>
              <a:t>n</a:t>
            </a:r>
            <a:r>
              <a:rPr lang="fr-CA" altLang="ko-KR" dirty="0" smtClean="0">
                <a:ea typeface="굴림" charset="-127"/>
                <a:cs typeface="굴림" charset="-127"/>
              </a:rPr>
              <a:t>) + </a:t>
            </a:r>
            <a:r>
              <a:rPr lang="fr-CA" altLang="ko-KR" i="1" dirty="0">
                <a:ea typeface="굴림" charset="-127"/>
                <a:cs typeface="굴림" charset="-127"/>
              </a:rPr>
              <a:t>h</a:t>
            </a:r>
            <a:r>
              <a:rPr lang="fr-CA" altLang="ko-KR" dirty="0">
                <a:ea typeface="굴림" charset="-127"/>
                <a:cs typeface="굴림" charset="-127"/>
              </a:rPr>
              <a:t>*(</a:t>
            </a:r>
            <a:r>
              <a:rPr lang="fr-CA" altLang="ko-KR" i="1" dirty="0">
                <a:ea typeface="굴림" charset="-127"/>
                <a:cs typeface="굴림" charset="-127"/>
              </a:rPr>
              <a:t>n</a:t>
            </a:r>
            <a:r>
              <a:rPr lang="fr-CA" altLang="ko-KR" dirty="0" smtClean="0">
                <a:ea typeface="굴림" charset="-127"/>
                <a:cs typeface="굴림" charset="-127"/>
              </a:rPr>
              <a:t>)</a:t>
            </a:r>
          </a:p>
          <a:p>
            <a:endParaRPr lang="fr-CA" altLang="ko-KR" dirty="0">
              <a:ea typeface="굴림" charset="-127"/>
              <a:cs typeface="굴림" charset="-127"/>
            </a:endParaRPr>
          </a:p>
          <a:p>
            <a:r>
              <a:rPr lang="fr-CA" altLang="ko-KR" b="1" dirty="0" smtClean="0">
                <a:ea typeface="굴림" charset="-127"/>
                <a:cs typeface="굴림" charset="-127"/>
                <a:sym typeface="Symbol" charset="2"/>
              </a:rPr>
              <a:t>Si l’heuristique </a:t>
            </a:r>
            <a:r>
              <a:rPr lang="fr-CA" altLang="ko-KR" b="1" dirty="0">
                <a:ea typeface="굴림" charset="-127"/>
                <a:cs typeface="굴림" charset="-127"/>
                <a:sym typeface="Symbol" charset="2"/>
              </a:rPr>
              <a:t>est </a:t>
            </a:r>
            <a:r>
              <a:rPr lang="fr-CA" altLang="ko-KR" b="1" dirty="0" smtClean="0">
                <a:ea typeface="굴림" charset="-127"/>
                <a:cs typeface="굴림" charset="-127"/>
                <a:sym typeface="Symbol" charset="2"/>
              </a:rPr>
              <a:t>admissible</a:t>
            </a:r>
            <a:r>
              <a:rPr lang="fr-CA" altLang="ko-KR" dirty="0" smtClean="0">
                <a:ea typeface="굴림" charset="-127"/>
                <a:cs typeface="굴림" charset="-127"/>
                <a:sym typeface="Symbol" charset="2"/>
              </a:rPr>
              <a:t>, p</a:t>
            </a:r>
            <a:r>
              <a:rPr lang="fr-CA" altLang="ko-KR" dirty="0" smtClean="0">
                <a:ea typeface="굴림" charset="-127"/>
                <a:cs typeface="굴림" charset="-127"/>
              </a:rPr>
              <a:t>our chaque </a:t>
            </a:r>
            <a:r>
              <a:rPr lang="fr-CA" altLang="ko-KR" dirty="0">
                <a:ea typeface="굴림" charset="-127"/>
                <a:cs typeface="굴림" charset="-127"/>
              </a:rPr>
              <a:t>nœud </a:t>
            </a:r>
            <a:r>
              <a:rPr lang="fr-CA" altLang="ko-KR" i="1" dirty="0">
                <a:ea typeface="굴림" charset="-127"/>
                <a:cs typeface="굴림" charset="-127"/>
              </a:rPr>
              <a:t>n</a:t>
            </a:r>
            <a:r>
              <a:rPr lang="fr-CA" altLang="ko-KR" dirty="0">
                <a:ea typeface="굴림" charset="-127"/>
                <a:cs typeface="굴림" charset="-127"/>
              </a:rPr>
              <a:t> exploré par A</a:t>
            </a:r>
            <a:r>
              <a:rPr lang="fr-CA" altLang="ko-KR" dirty="0" smtClean="0">
                <a:ea typeface="굴림" charset="-127"/>
                <a:cs typeface="굴림" charset="-127"/>
              </a:rPr>
              <a:t>*, on peut montrer que l’on a toujours  </a:t>
            </a:r>
            <a:r>
              <a:rPr lang="fr-CA" altLang="ko-KR" i="1" dirty="0" smtClean="0">
                <a:ea typeface="굴림" charset="-127"/>
                <a:cs typeface="굴림" charset="-127"/>
              </a:rPr>
              <a:t>f</a:t>
            </a:r>
            <a:r>
              <a:rPr lang="fr-CA" altLang="ko-KR" dirty="0">
                <a:ea typeface="굴림" charset="-127"/>
                <a:cs typeface="굴림" charset="-127"/>
              </a:rPr>
              <a:t>(</a:t>
            </a:r>
            <a:r>
              <a:rPr lang="fr-CA" altLang="ko-KR" i="1" dirty="0">
                <a:ea typeface="굴림" charset="-127"/>
                <a:cs typeface="굴림" charset="-127"/>
              </a:rPr>
              <a:t>n</a:t>
            </a:r>
            <a:r>
              <a:rPr lang="fr-CA" altLang="ko-KR" dirty="0">
                <a:ea typeface="굴림" charset="-127"/>
                <a:cs typeface="굴림" charset="-127"/>
              </a:rPr>
              <a:t>)</a:t>
            </a:r>
            <a:r>
              <a:rPr lang="fr-CA" altLang="ko-KR" i="1" dirty="0">
                <a:ea typeface="굴림" charset="-127"/>
                <a:cs typeface="굴림" charset="-127"/>
              </a:rPr>
              <a:t> </a:t>
            </a:r>
            <a:r>
              <a:rPr lang="fr-CA" altLang="ko-KR" i="1" dirty="0">
                <a:ea typeface="굴림" charset="-127"/>
                <a:cs typeface="굴림" charset="-127"/>
                <a:sym typeface="Symbol" charset="2"/>
              </a:rPr>
              <a:t> f*</a:t>
            </a:r>
            <a:r>
              <a:rPr lang="fr-CA" altLang="ko-KR" dirty="0">
                <a:ea typeface="굴림" charset="-127"/>
                <a:cs typeface="굴림" charset="-127"/>
                <a:sym typeface="Symbol" charset="2"/>
              </a:rPr>
              <a:t>(</a:t>
            </a:r>
            <a:r>
              <a:rPr lang="fr-CA" altLang="ko-KR" i="1" dirty="0">
                <a:ea typeface="굴림" charset="-127"/>
                <a:cs typeface="굴림" charset="-127"/>
                <a:sym typeface="Symbol" charset="2"/>
              </a:rPr>
              <a:t>n</a:t>
            </a:r>
            <a:r>
              <a:rPr lang="fr-CA" altLang="ko-KR" dirty="0" smtClean="0">
                <a:ea typeface="굴림" charset="-127"/>
                <a:cs typeface="굴림" charset="-127"/>
                <a:sym typeface="Symbol" charset="2"/>
              </a:rPr>
              <a:t>)</a:t>
            </a:r>
            <a:endParaRPr lang="fr-CA" altLang="ko-KR" dirty="0">
              <a:ea typeface="굴림" charset="-127"/>
              <a:cs typeface="굴림" charset="-127"/>
              <a:sym typeface="Symbol" charset="2"/>
            </a:endParaRPr>
          </a:p>
        </p:txBody>
      </p:sp>
      <p:sp>
        <p:nvSpPr>
          <p:cNvPr id="7" name="Espace réservé de la date 6"/>
          <p:cNvSpPr>
            <a:spLocks noGrp="1"/>
          </p:cNvSpPr>
          <p:nvPr>
            <p:ph type="dt" sz="half" idx="10"/>
          </p:nvPr>
        </p:nvSpPr>
        <p:spPr/>
        <p:txBody>
          <a:bodyPr/>
          <a:lstStyle/>
          <a:p>
            <a:r>
              <a:rPr lang="fr-CA" smtClean="0"/>
              <a:t>IFT615</a:t>
            </a:r>
            <a:endParaRPr lang="fr-CA"/>
          </a:p>
        </p:txBody>
      </p:sp>
      <p:sp>
        <p:nvSpPr>
          <p:cNvPr id="9" name="Espace réservé du pied de page 8"/>
          <p:cNvSpPr>
            <a:spLocks noGrp="1"/>
          </p:cNvSpPr>
          <p:nvPr>
            <p:ph type="ftr" sz="quarter" idx="11"/>
          </p:nvPr>
        </p:nvSpPr>
        <p:spPr/>
        <p:txBody>
          <a:bodyPr/>
          <a:lstStyle/>
          <a:p>
            <a:r>
              <a:rPr lang="de-DE" dirty="0" smtClean="0"/>
              <a:t>Froduald Kabanza</a:t>
            </a:r>
            <a:endParaRPr lang="fr-CA" dirty="0"/>
          </a:p>
        </p:txBody>
      </p:sp>
      <p:sp>
        <p:nvSpPr>
          <p:cNvPr id="8" name="Espace réservé du numéro de diapositive 7"/>
          <p:cNvSpPr>
            <a:spLocks noGrp="1"/>
          </p:cNvSpPr>
          <p:nvPr>
            <p:ph type="sldNum" sz="quarter" idx="12"/>
          </p:nvPr>
        </p:nvSpPr>
        <p:spPr/>
        <p:txBody>
          <a:bodyPr/>
          <a:lstStyle/>
          <a:p>
            <a:fld id="{6955B7EA-E0F1-9E45-AF6A-7A9BD82D9F1F}" type="slidenum">
              <a:rPr lang="fr-CA" smtClean="0"/>
              <a:pPr/>
              <a:t>26</a:t>
            </a:fld>
            <a:endParaRPr lang="fr-CA"/>
          </a:p>
        </p:txBody>
      </p:sp>
    </p:spTree>
  </p:cSld>
  <p:clrMapOvr>
    <a:masterClrMapping/>
  </p:clrMapOvr>
  <p:transition advClick="0"/>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Propriétés de A*</a:t>
            </a:r>
            <a:endParaRPr lang="en-CA" dirty="0"/>
          </a:p>
        </p:txBody>
      </p:sp>
      <p:sp>
        <p:nvSpPr>
          <p:cNvPr id="80902" name="Rectangle 3"/>
          <p:cNvSpPr>
            <a:spLocks noGrp="1" noChangeArrowheads="1"/>
          </p:cNvSpPr>
          <p:nvPr>
            <p:ph idx="1"/>
          </p:nvPr>
        </p:nvSpPr>
        <p:spPr/>
        <p:txBody>
          <a:bodyPr/>
          <a:lstStyle/>
          <a:p>
            <a:r>
              <a:rPr lang="fr-CA" altLang="ko-KR" sz="2000" dirty="0" smtClean="0">
                <a:ea typeface="굴림" charset="-127"/>
                <a:cs typeface="굴림" charset="-127"/>
              </a:rPr>
              <a:t>Si </a:t>
            </a:r>
            <a:r>
              <a:rPr lang="fr-CA" altLang="ko-KR" sz="2000" dirty="0">
                <a:ea typeface="굴림" charset="-127"/>
                <a:cs typeface="굴림" charset="-127"/>
              </a:rPr>
              <a:t>quelque soit un nœud </a:t>
            </a:r>
            <a:r>
              <a:rPr lang="fr-CA" altLang="ko-KR" sz="2000" i="1" dirty="0">
                <a:ea typeface="굴림" charset="-127"/>
                <a:cs typeface="굴림" charset="-127"/>
              </a:rPr>
              <a:t>n</a:t>
            </a:r>
            <a:r>
              <a:rPr lang="fr-CA" altLang="ko-KR" sz="2000" i="1" baseline="-25000" dirty="0">
                <a:ea typeface="굴림" charset="-127"/>
                <a:cs typeface="굴림" charset="-127"/>
              </a:rPr>
              <a:t>1</a:t>
            </a:r>
            <a:r>
              <a:rPr lang="fr-CA" altLang="ko-KR" sz="2000" dirty="0">
                <a:ea typeface="굴림" charset="-127"/>
                <a:cs typeface="굴림" charset="-127"/>
              </a:rPr>
              <a:t> et son successeur</a:t>
            </a:r>
            <a:r>
              <a:rPr lang="fr-CA" altLang="ko-KR" sz="2000" i="1" dirty="0">
                <a:ea typeface="굴림" charset="-127"/>
                <a:cs typeface="굴림" charset="-127"/>
              </a:rPr>
              <a:t> n</a:t>
            </a:r>
            <a:r>
              <a:rPr lang="fr-CA" altLang="ko-KR" sz="2000" i="1" baseline="-25000" dirty="0">
                <a:ea typeface="굴림" charset="-127"/>
                <a:cs typeface="굴림" charset="-127"/>
              </a:rPr>
              <a:t>2</a:t>
            </a:r>
            <a:r>
              <a:rPr lang="fr-CA" altLang="ko-KR" sz="2000" dirty="0">
                <a:ea typeface="굴림" charset="-127"/>
                <a:cs typeface="굴림" charset="-127"/>
              </a:rPr>
              <a:t>, nous avons toujours </a:t>
            </a:r>
            <a:r>
              <a:rPr lang="fr-CA" altLang="ko-KR" sz="2000" dirty="0" smtClean="0">
                <a:ea typeface="굴림" charset="-127"/>
                <a:cs typeface="굴림" charset="-127"/>
              </a:rPr>
              <a:t/>
            </a:r>
            <a:br>
              <a:rPr lang="fr-CA" altLang="ko-KR" sz="2000" dirty="0" smtClean="0">
                <a:ea typeface="굴림" charset="-127"/>
                <a:cs typeface="굴림" charset="-127"/>
              </a:rPr>
            </a:br>
            <a:r>
              <a:rPr lang="fr-CA" altLang="ko-KR" sz="2000" dirty="0" smtClean="0">
                <a:ea typeface="굴림" charset="-127"/>
                <a:cs typeface="굴림" charset="-127"/>
              </a:rPr>
              <a:t/>
            </a:r>
            <a:br>
              <a:rPr lang="fr-CA" altLang="ko-KR" sz="2000" dirty="0" smtClean="0">
                <a:ea typeface="굴림" charset="-127"/>
                <a:cs typeface="굴림" charset="-127"/>
              </a:rPr>
            </a:br>
            <a:r>
              <a:rPr lang="fr-CA" altLang="ko-KR" sz="2000" dirty="0" smtClean="0">
                <a:ea typeface="굴림" charset="-127"/>
                <a:cs typeface="굴림" charset="-127"/>
              </a:rPr>
              <a:t>						</a:t>
            </a:r>
            <a:r>
              <a:rPr lang="fr-CA" altLang="ko-KR" sz="2000" i="1" dirty="0" smtClean="0">
                <a:ea typeface="굴림" charset="-127"/>
                <a:cs typeface="굴림" charset="-127"/>
              </a:rPr>
              <a:t>h</a:t>
            </a:r>
            <a:r>
              <a:rPr lang="fr-CA" altLang="ko-KR" sz="2000" i="1" dirty="0">
                <a:ea typeface="굴림" charset="-127"/>
                <a:cs typeface="굴림" charset="-127"/>
              </a:rPr>
              <a:t>(n</a:t>
            </a:r>
            <a:r>
              <a:rPr lang="fr-CA" altLang="ko-KR" sz="2000" baseline="-25000" dirty="0">
                <a:ea typeface="굴림" charset="-127"/>
                <a:cs typeface="굴림" charset="-127"/>
              </a:rPr>
              <a:t>1</a:t>
            </a:r>
            <a:r>
              <a:rPr lang="fr-CA" altLang="ko-KR" sz="2000" i="1" dirty="0">
                <a:ea typeface="굴림" charset="-127"/>
                <a:cs typeface="굴림" charset="-127"/>
              </a:rPr>
              <a:t>) </a:t>
            </a:r>
            <a:r>
              <a:rPr lang="fr-CA" altLang="ko-KR" sz="2000" i="1" dirty="0">
                <a:ea typeface="굴림" charset="-127"/>
                <a:cs typeface="굴림" charset="-127"/>
                <a:sym typeface="Symbol" charset="2"/>
              </a:rPr>
              <a:t>  c(n</a:t>
            </a:r>
            <a:r>
              <a:rPr lang="fr-CA" altLang="ko-KR" sz="2000" baseline="-25000" dirty="0">
                <a:ea typeface="굴림" charset="-127"/>
                <a:cs typeface="굴림" charset="-127"/>
                <a:sym typeface="Symbol" charset="2"/>
              </a:rPr>
              <a:t>1</a:t>
            </a:r>
            <a:r>
              <a:rPr lang="fr-CA" altLang="ko-KR" sz="2000" i="1" dirty="0">
                <a:ea typeface="굴림" charset="-127"/>
                <a:cs typeface="굴림" charset="-127"/>
                <a:sym typeface="Symbol" charset="2"/>
              </a:rPr>
              <a:t>,n</a:t>
            </a:r>
            <a:r>
              <a:rPr lang="fr-CA" altLang="ko-KR" sz="2000" baseline="-25000" dirty="0">
                <a:ea typeface="굴림" charset="-127"/>
                <a:cs typeface="굴림" charset="-127"/>
                <a:sym typeface="Symbol" charset="2"/>
              </a:rPr>
              <a:t>2</a:t>
            </a:r>
            <a:r>
              <a:rPr lang="fr-CA" altLang="ko-KR" sz="2000" i="1" dirty="0">
                <a:ea typeface="굴림" charset="-127"/>
                <a:cs typeface="굴림" charset="-127"/>
                <a:sym typeface="Symbol" charset="2"/>
              </a:rPr>
              <a:t>) + </a:t>
            </a:r>
            <a:r>
              <a:rPr lang="fr-CA" altLang="ko-KR" sz="2000" i="1" dirty="0">
                <a:ea typeface="굴림" charset="-127"/>
                <a:cs typeface="굴림" charset="-127"/>
              </a:rPr>
              <a:t>h(n</a:t>
            </a:r>
            <a:r>
              <a:rPr lang="fr-CA" altLang="ko-KR" sz="2000" baseline="-25000" dirty="0">
                <a:ea typeface="굴림" charset="-127"/>
                <a:cs typeface="굴림" charset="-127"/>
              </a:rPr>
              <a:t>2</a:t>
            </a:r>
            <a:r>
              <a:rPr lang="fr-CA" altLang="ko-KR" sz="2000" i="1" dirty="0" smtClean="0">
                <a:ea typeface="굴림" charset="-127"/>
                <a:cs typeface="굴림" charset="-127"/>
              </a:rPr>
              <a:t>)</a:t>
            </a:r>
            <a:r>
              <a:rPr lang="fr-CA" altLang="ko-KR" i="1" dirty="0">
                <a:ea typeface="굴림" charset="-127"/>
                <a:cs typeface="굴림" charset="-127"/>
                <a:sym typeface="Symbol" charset="2"/>
              </a:rPr>
              <a:t/>
            </a:r>
            <a:br>
              <a:rPr lang="fr-CA" altLang="ko-KR" i="1" dirty="0">
                <a:ea typeface="굴림" charset="-127"/>
                <a:cs typeface="굴림" charset="-127"/>
                <a:sym typeface="Symbol" charset="2"/>
              </a:rPr>
            </a:br>
            <a:r>
              <a:rPr lang="fr-CA" altLang="ko-KR" i="1" dirty="0" smtClean="0">
                <a:ea typeface="굴림" charset="-127"/>
                <a:cs typeface="굴림" charset="-127"/>
                <a:sym typeface="Symbol" charset="2"/>
              </a:rPr>
              <a:t/>
            </a:r>
            <a:br>
              <a:rPr lang="fr-CA" altLang="ko-KR" i="1" dirty="0" smtClean="0">
                <a:ea typeface="굴림" charset="-127"/>
                <a:cs typeface="굴림" charset="-127"/>
                <a:sym typeface="Symbol" charset="2"/>
              </a:rPr>
            </a:br>
            <a:r>
              <a:rPr lang="fr-CA" altLang="ko-KR" sz="2000" dirty="0" smtClean="0">
                <a:ea typeface="굴림" charset="-127"/>
                <a:cs typeface="굴림" charset="-127"/>
                <a:sym typeface="Symbol" charset="2"/>
              </a:rPr>
              <a:t>où </a:t>
            </a:r>
            <a:r>
              <a:rPr lang="fr-CA" altLang="ko-KR" sz="2000" i="1" dirty="0">
                <a:ea typeface="굴림" charset="-127"/>
                <a:cs typeface="굴림" charset="-127"/>
                <a:sym typeface="Symbol" charset="2"/>
              </a:rPr>
              <a:t>c(n</a:t>
            </a:r>
            <a:r>
              <a:rPr lang="fr-CA" altLang="ko-KR" sz="2000" baseline="-25000" dirty="0">
                <a:ea typeface="굴림" charset="-127"/>
                <a:cs typeface="굴림" charset="-127"/>
                <a:sym typeface="Symbol" charset="2"/>
              </a:rPr>
              <a:t>1</a:t>
            </a:r>
            <a:r>
              <a:rPr lang="fr-CA" altLang="ko-KR" sz="2000" i="1" dirty="0">
                <a:ea typeface="굴림" charset="-127"/>
                <a:cs typeface="굴림" charset="-127"/>
                <a:sym typeface="Symbol" charset="2"/>
              </a:rPr>
              <a:t>,n</a:t>
            </a:r>
            <a:r>
              <a:rPr lang="fr-CA" altLang="ko-KR" sz="2000" baseline="-25000" dirty="0">
                <a:ea typeface="굴림" charset="-127"/>
                <a:cs typeface="굴림" charset="-127"/>
                <a:sym typeface="Symbol" charset="2"/>
              </a:rPr>
              <a:t>2</a:t>
            </a:r>
            <a:r>
              <a:rPr lang="fr-CA" altLang="ko-KR" sz="2000" i="1" dirty="0">
                <a:ea typeface="굴림" charset="-127"/>
                <a:cs typeface="굴림" charset="-127"/>
                <a:sym typeface="Symbol" charset="2"/>
              </a:rPr>
              <a:t>) </a:t>
            </a:r>
            <a:r>
              <a:rPr lang="fr-CA" altLang="ko-KR" sz="2000" dirty="0">
                <a:ea typeface="굴림" charset="-127"/>
                <a:cs typeface="굴림" charset="-127"/>
                <a:sym typeface="Symbol" charset="2"/>
              </a:rPr>
              <a:t>est le coût de l’arc</a:t>
            </a:r>
            <a:r>
              <a:rPr lang="fr-CA" altLang="ko-KR" sz="2000" i="1" dirty="0">
                <a:ea typeface="굴림" charset="-127"/>
                <a:cs typeface="굴림" charset="-127"/>
                <a:sym typeface="Symbol" charset="2"/>
              </a:rPr>
              <a:t> (n</a:t>
            </a:r>
            <a:r>
              <a:rPr lang="fr-CA" altLang="ko-KR" sz="2000" baseline="-25000" dirty="0">
                <a:ea typeface="굴림" charset="-127"/>
                <a:cs typeface="굴림" charset="-127"/>
                <a:sym typeface="Symbol" charset="2"/>
              </a:rPr>
              <a:t>1</a:t>
            </a:r>
            <a:r>
              <a:rPr lang="fr-CA" altLang="ko-KR" sz="2000" i="1" dirty="0">
                <a:ea typeface="굴림" charset="-127"/>
                <a:cs typeface="굴림" charset="-127"/>
                <a:sym typeface="Symbol" charset="2"/>
              </a:rPr>
              <a:t>,n</a:t>
            </a:r>
            <a:r>
              <a:rPr lang="fr-CA" altLang="ko-KR" sz="2000" baseline="-25000" dirty="0">
                <a:ea typeface="굴림" charset="-127"/>
                <a:cs typeface="굴림" charset="-127"/>
                <a:sym typeface="Symbol" charset="2"/>
              </a:rPr>
              <a:t>2</a:t>
            </a:r>
            <a:r>
              <a:rPr lang="fr-CA" altLang="ko-KR" sz="2000" i="1" dirty="0" smtClean="0">
                <a:ea typeface="굴림" charset="-127"/>
                <a:cs typeface="굴림" charset="-127"/>
                <a:sym typeface="Symbol" charset="2"/>
              </a:rPr>
              <a:t>). </a:t>
            </a:r>
            <a:r>
              <a:rPr lang="fr-CA" altLang="ko-KR" dirty="0">
                <a:ea typeface="굴림" charset="-127"/>
                <a:cs typeface="굴림" charset="-127"/>
                <a:sym typeface="Symbol" charset="2"/>
              </a:rPr>
              <a:t/>
            </a:r>
            <a:br>
              <a:rPr lang="fr-CA" altLang="ko-KR" dirty="0">
                <a:ea typeface="굴림" charset="-127"/>
                <a:cs typeface="굴림" charset="-127"/>
                <a:sym typeface="Symbol" charset="2"/>
              </a:rPr>
            </a:br>
            <a:r>
              <a:rPr lang="fr-CA" altLang="ko-KR" dirty="0" smtClean="0">
                <a:ea typeface="굴림" charset="-127"/>
                <a:cs typeface="굴림" charset="-127"/>
                <a:sym typeface="Symbol" charset="2"/>
              </a:rPr>
              <a:t/>
            </a:r>
            <a:br>
              <a:rPr lang="fr-CA" altLang="ko-KR" dirty="0" smtClean="0">
                <a:ea typeface="굴림" charset="-127"/>
                <a:cs typeface="굴림" charset="-127"/>
                <a:sym typeface="Symbol" charset="2"/>
              </a:rPr>
            </a:br>
            <a:r>
              <a:rPr lang="fr-CA" altLang="ko-KR" dirty="0" smtClean="0">
                <a:ea typeface="굴림" charset="-127"/>
                <a:cs typeface="굴림" charset="-127"/>
                <a:sym typeface="Symbol" charset="2"/>
              </a:rPr>
              <a:t>O</a:t>
            </a:r>
            <a:r>
              <a:rPr lang="fr-CA" altLang="ko-KR" sz="2000" dirty="0" smtClean="0">
                <a:ea typeface="굴림" charset="-127"/>
                <a:cs typeface="굴림" charset="-127"/>
                <a:sym typeface="Symbol" charset="2"/>
              </a:rPr>
              <a:t>n dit alors </a:t>
            </a:r>
            <a:r>
              <a:rPr lang="fr-CA" altLang="ko-KR" sz="2000" dirty="0">
                <a:ea typeface="굴림" charset="-127"/>
                <a:cs typeface="굴림" charset="-127"/>
                <a:sym typeface="Symbol" charset="2"/>
              </a:rPr>
              <a:t>que </a:t>
            </a:r>
            <a:r>
              <a:rPr lang="fr-CA" altLang="ko-KR" sz="2000" i="1" dirty="0">
                <a:ea typeface="굴림" charset="-127"/>
                <a:cs typeface="굴림" charset="-127"/>
                <a:sym typeface="Symbol" charset="2"/>
              </a:rPr>
              <a:t>h</a:t>
            </a:r>
            <a:r>
              <a:rPr lang="fr-CA" altLang="ko-KR" sz="2000" dirty="0">
                <a:ea typeface="굴림" charset="-127"/>
                <a:cs typeface="굴림" charset="-127"/>
                <a:sym typeface="Symbol" charset="2"/>
              </a:rPr>
              <a:t> est </a:t>
            </a:r>
            <a:r>
              <a:rPr lang="fr-CA" altLang="ko-KR" sz="2000" b="1" dirty="0" smtClean="0">
                <a:solidFill>
                  <a:srgbClr val="000000"/>
                </a:solidFill>
                <a:ea typeface="굴림" charset="-127"/>
                <a:cs typeface="굴림" charset="-127"/>
                <a:sym typeface="Symbol" charset="2"/>
              </a:rPr>
              <a:t>cohérente</a:t>
            </a:r>
            <a:r>
              <a:rPr lang="fr-CA" altLang="ko-KR" sz="2000" i="1" dirty="0" smtClean="0">
                <a:solidFill>
                  <a:srgbClr val="000066"/>
                </a:solidFill>
                <a:ea typeface="굴림" charset="-127"/>
                <a:cs typeface="굴림" charset="-127"/>
                <a:sym typeface="Symbol" charset="2"/>
              </a:rPr>
              <a:t> </a:t>
            </a:r>
            <a:r>
              <a:rPr lang="fr-CA" altLang="ko-KR" sz="2000" dirty="0" smtClean="0">
                <a:ea typeface="굴림" charset="-127"/>
                <a:cs typeface="굴림" charset="-127"/>
                <a:sym typeface="Symbol" charset="2"/>
              </a:rPr>
              <a:t>(on dit aussi parfois </a:t>
            </a:r>
            <a:r>
              <a:rPr lang="fr-CA" altLang="ko-KR" sz="2000" b="1" dirty="0">
                <a:solidFill>
                  <a:srgbClr val="000000"/>
                </a:solidFill>
                <a:ea typeface="굴림" charset="-127"/>
                <a:cs typeface="굴림" charset="-127"/>
                <a:sym typeface="Symbol" charset="2"/>
              </a:rPr>
              <a:t>monotone</a:t>
            </a:r>
            <a:r>
              <a:rPr lang="fr-CA" altLang="ko-KR" sz="2000" i="1" dirty="0">
                <a:solidFill>
                  <a:srgbClr val="000066"/>
                </a:solidFill>
                <a:ea typeface="굴림" charset="-127"/>
                <a:cs typeface="굴림" charset="-127"/>
                <a:sym typeface="Symbol" charset="2"/>
              </a:rPr>
              <a:t> – </a:t>
            </a:r>
            <a:r>
              <a:rPr lang="fr-CA" altLang="ko-KR" sz="2000" dirty="0">
                <a:ea typeface="굴림" charset="-127"/>
                <a:cs typeface="굴림" charset="-127"/>
                <a:sym typeface="Symbol" charset="2"/>
              </a:rPr>
              <a:t>mais c’est en réalité </a:t>
            </a:r>
            <a:r>
              <a:rPr lang="fr-CA" altLang="ko-KR" sz="2000" i="1" dirty="0">
                <a:ea typeface="굴림" charset="-127"/>
                <a:cs typeface="굴림" charset="-127"/>
                <a:sym typeface="Symbol" charset="2"/>
              </a:rPr>
              <a:t>f</a:t>
            </a:r>
            <a:r>
              <a:rPr lang="fr-CA" altLang="ko-KR" sz="2000" dirty="0">
                <a:ea typeface="굴림" charset="-127"/>
                <a:cs typeface="굴림" charset="-127"/>
                <a:sym typeface="Symbol" charset="2"/>
              </a:rPr>
              <a:t> qui devient monotone</a:t>
            </a:r>
            <a:r>
              <a:rPr lang="fr-CA" altLang="ko-KR" sz="2000" dirty="0">
                <a:solidFill>
                  <a:srgbClr val="000066"/>
                </a:solidFill>
                <a:ea typeface="굴림" charset="-127"/>
                <a:cs typeface="굴림" charset="-127"/>
                <a:sym typeface="Symbol" charset="2"/>
              </a:rPr>
              <a:t>)</a:t>
            </a:r>
            <a:r>
              <a:rPr lang="fr-CA" altLang="ko-KR" sz="2000" i="1" dirty="0">
                <a:solidFill>
                  <a:srgbClr val="000066"/>
                </a:solidFill>
                <a:ea typeface="굴림" charset="-127"/>
                <a:cs typeface="굴림" charset="-127"/>
                <a:sym typeface="Symbol" charset="2"/>
              </a:rPr>
              <a:t>.</a:t>
            </a:r>
            <a:r>
              <a:rPr lang="fr-CA" altLang="ko-KR" sz="2000" dirty="0">
                <a:ea typeface="굴림" charset="-127"/>
                <a:cs typeface="굴림" charset="-127"/>
                <a:sym typeface="Symbol" charset="2"/>
              </a:rPr>
              <a:t> Dans ce </a:t>
            </a:r>
            <a:r>
              <a:rPr lang="fr-CA" altLang="ko-KR" sz="2000" dirty="0" smtClean="0">
                <a:ea typeface="굴림" charset="-127"/>
                <a:cs typeface="굴림" charset="-127"/>
                <a:sym typeface="Symbol" charset="2"/>
              </a:rPr>
              <a:t>cas</a:t>
            </a:r>
            <a:r>
              <a:rPr lang="fr-FR" altLang="ko-KR" dirty="0" smtClean="0">
                <a:ea typeface="굴림" charset="-127"/>
                <a:cs typeface="굴림" charset="-127"/>
                <a:sym typeface="Symbol" charset="2"/>
              </a:rPr>
              <a:t> :</a:t>
            </a:r>
            <a:endParaRPr lang="fr-CA" altLang="ko-KR" sz="2000" dirty="0">
              <a:ea typeface="굴림" charset="-127"/>
              <a:cs typeface="굴림" charset="-127"/>
              <a:sym typeface="Symbol" charset="2"/>
            </a:endParaRPr>
          </a:p>
          <a:p>
            <a:pPr lvl="1"/>
            <a:r>
              <a:rPr lang="fr-CA" altLang="ko-KR" sz="2000" i="1" dirty="0">
                <a:ea typeface="굴림" charset="-127"/>
                <a:cs typeface="굴림" charset="-127"/>
                <a:sym typeface="Symbol" charset="2"/>
              </a:rPr>
              <a:t>h</a:t>
            </a:r>
            <a:r>
              <a:rPr lang="fr-CA" altLang="ko-KR" sz="2000" dirty="0">
                <a:ea typeface="굴림" charset="-127"/>
                <a:cs typeface="굴림" charset="-127"/>
                <a:sym typeface="Symbol" charset="2"/>
              </a:rPr>
              <a:t> est aussi </a:t>
            </a:r>
            <a:r>
              <a:rPr lang="fr-CA" altLang="ko-KR" sz="2000" dirty="0" smtClean="0">
                <a:ea typeface="굴림" charset="-127"/>
                <a:cs typeface="굴림" charset="-127"/>
                <a:sym typeface="Symbol" charset="2"/>
              </a:rPr>
              <a:t>admissible</a:t>
            </a:r>
            <a:endParaRPr lang="fr-CA" altLang="ko-KR" sz="2000" dirty="0">
              <a:ea typeface="굴림" charset="-127"/>
              <a:cs typeface="굴림" charset="-127"/>
              <a:sym typeface="Symbol" charset="2"/>
            </a:endParaRPr>
          </a:p>
          <a:p>
            <a:pPr lvl="1"/>
            <a:r>
              <a:rPr lang="fr-CA" altLang="ko-KR" sz="2000" dirty="0">
                <a:ea typeface="굴림" charset="-127"/>
                <a:cs typeface="굴림" charset="-127"/>
                <a:sym typeface="Symbol" charset="2"/>
              </a:rPr>
              <a:t>c</a:t>
            </a:r>
            <a:r>
              <a:rPr lang="fr-CA" altLang="ko-KR" sz="2000" dirty="0" smtClean="0">
                <a:ea typeface="굴림" charset="-127"/>
                <a:cs typeface="굴림" charset="-127"/>
                <a:sym typeface="Symbol" charset="2"/>
              </a:rPr>
              <a:t>haque </a:t>
            </a:r>
            <a:r>
              <a:rPr lang="fr-CA" altLang="ko-KR" sz="2000" dirty="0">
                <a:ea typeface="굴림" charset="-127"/>
                <a:cs typeface="굴림" charset="-127"/>
                <a:sym typeface="Symbol" charset="2"/>
              </a:rPr>
              <a:t>fois que A* choisit un nœud au début de open, cela veut dire que A* a déjà trouvé un chemin optimal vers ce </a:t>
            </a:r>
            <a:r>
              <a:rPr lang="fr-CA" altLang="ko-KR" sz="2000" dirty="0" smtClean="0">
                <a:ea typeface="굴림" charset="-127"/>
                <a:cs typeface="굴림" charset="-127"/>
                <a:sym typeface="Symbol" charset="2"/>
              </a:rPr>
              <a:t>nœud</a:t>
            </a:r>
            <a:r>
              <a:rPr lang="fr-FR" altLang="ko-KR" sz="2000" dirty="0" smtClean="0">
                <a:ea typeface="굴림" charset="-127"/>
                <a:cs typeface="굴림" charset="-127"/>
                <a:sym typeface="Symbol" charset="2"/>
              </a:rPr>
              <a:t> :</a:t>
            </a:r>
            <a:r>
              <a:rPr lang="fr-CA" altLang="ko-KR" sz="2000" dirty="0" smtClean="0">
                <a:ea typeface="굴림" charset="-127"/>
                <a:cs typeface="굴림" charset="-127"/>
                <a:sym typeface="Symbol" charset="2"/>
              </a:rPr>
              <a:t> </a:t>
            </a:r>
            <a:r>
              <a:rPr lang="fr-CA" altLang="ko-KR" sz="2000" dirty="0">
                <a:ea typeface="굴림" charset="-127"/>
                <a:cs typeface="굴림" charset="-127"/>
                <a:sym typeface="Symbol" charset="2"/>
              </a:rPr>
              <a:t>le nœud ne sera plus jamais revisité!</a:t>
            </a:r>
            <a:endParaRPr lang="fr-CA" altLang="ko-KR" sz="2000" dirty="0">
              <a:ea typeface="굴림" charset="-127"/>
              <a:cs typeface="굴림" charset="-127"/>
            </a:endParaRPr>
          </a:p>
        </p:txBody>
      </p:sp>
      <p:sp>
        <p:nvSpPr>
          <p:cNvPr id="7" name="Espace réservé de la date 6"/>
          <p:cNvSpPr>
            <a:spLocks noGrp="1"/>
          </p:cNvSpPr>
          <p:nvPr>
            <p:ph type="dt" sz="half" idx="10"/>
          </p:nvPr>
        </p:nvSpPr>
        <p:spPr/>
        <p:txBody>
          <a:bodyPr/>
          <a:lstStyle/>
          <a:p>
            <a:r>
              <a:rPr lang="fr-CA" smtClean="0"/>
              <a:t>IFT615</a:t>
            </a:r>
            <a:endParaRPr lang="fr-CA"/>
          </a:p>
        </p:txBody>
      </p:sp>
      <p:sp>
        <p:nvSpPr>
          <p:cNvPr id="9" name="Espace réservé du pied de page 8"/>
          <p:cNvSpPr>
            <a:spLocks noGrp="1"/>
          </p:cNvSpPr>
          <p:nvPr>
            <p:ph type="ftr" sz="quarter" idx="11"/>
          </p:nvPr>
        </p:nvSpPr>
        <p:spPr/>
        <p:txBody>
          <a:bodyPr/>
          <a:lstStyle/>
          <a:p>
            <a:r>
              <a:rPr lang="de-DE" dirty="0" smtClean="0"/>
              <a:t>Froduald Kabanza</a:t>
            </a:r>
            <a:endParaRPr lang="fr-CA" dirty="0"/>
          </a:p>
        </p:txBody>
      </p:sp>
      <p:sp>
        <p:nvSpPr>
          <p:cNvPr id="8" name="Espace réservé du numéro de diapositive 7"/>
          <p:cNvSpPr>
            <a:spLocks noGrp="1"/>
          </p:cNvSpPr>
          <p:nvPr>
            <p:ph type="sldNum" sz="quarter" idx="12"/>
          </p:nvPr>
        </p:nvSpPr>
        <p:spPr/>
        <p:txBody>
          <a:bodyPr/>
          <a:lstStyle/>
          <a:p>
            <a:fld id="{6955B7EA-E0F1-9E45-AF6A-7A9BD82D9F1F}" type="slidenum">
              <a:rPr lang="fr-CA" smtClean="0"/>
              <a:pPr/>
              <a:t>27</a:t>
            </a:fld>
            <a:endParaRPr lang="fr-CA"/>
          </a:p>
        </p:txBody>
      </p:sp>
    </p:spTree>
    <p:extLst>
      <p:ext uri="{BB962C8B-B14F-4D97-AF65-F5344CB8AC3E}">
        <p14:creationId xmlns:p14="http://schemas.microsoft.com/office/powerpoint/2010/main" val="1100372346"/>
      </p:ext>
    </p:extLst>
  </p:cSld>
  <p:clrMapOvr>
    <a:masterClrMapping/>
  </p:clrMapOvr>
  <p:transition advClick="0"/>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2950" name="Rectangle 3"/>
          <p:cNvSpPr>
            <a:spLocks noGrp="1" noChangeArrowheads="1"/>
          </p:cNvSpPr>
          <p:nvPr>
            <p:ph type="body" idx="1"/>
          </p:nvPr>
        </p:nvSpPr>
        <p:spPr>
          <a:xfrm>
            <a:off x="609600" y="1752600"/>
            <a:ext cx="7772400" cy="4114800"/>
          </a:xfrm>
        </p:spPr>
        <p:txBody>
          <a:bodyPr>
            <a:normAutofit lnSpcReduction="10000"/>
          </a:bodyPr>
          <a:lstStyle/>
          <a:p>
            <a:r>
              <a:rPr lang="fr-FR" altLang="ko-KR" sz="2000" dirty="0" smtClean="0">
                <a:ea typeface="굴림" charset="-127"/>
                <a:cs typeface="굴림" charset="-127"/>
              </a:rPr>
              <a:t>Si on a deux heuristiques</a:t>
            </a:r>
            <a:r>
              <a:rPr lang="fr-FR" altLang="ko-KR" sz="2000" i="1" dirty="0" smtClean="0">
                <a:ea typeface="굴림" charset="-127"/>
                <a:cs typeface="굴림" charset="-127"/>
              </a:rPr>
              <a:t> admissibles</a:t>
            </a:r>
            <a:r>
              <a:rPr lang="fr-FR" altLang="ko-KR" sz="2000" dirty="0" smtClean="0">
                <a:ea typeface="굴림" charset="-127"/>
                <a:cs typeface="굴림" charset="-127"/>
              </a:rPr>
              <a:t> </a:t>
            </a:r>
            <a:r>
              <a:rPr lang="fr-FR" altLang="ko-KR" sz="2000" i="1" dirty="0" smtClean="0">
                <a:ea typeface="굴림" charset="-127"/>
                <a:cs typeface="굴림" charset="-127"/>
              </a:rPr>
              <a:t>h</a:t>
            </a:r>
            <a:r>
              <a:rPr lang="fr-FR" altLang="ko-KR" sz="2000" baseline="-25000" dirty="0" smtClean="0">
                <a:ea typeface="굴림" charset="-127"/>
                <a:cs typeface="굴림" charset="-127"/>
              </a:rPr>
              <a:t>1</a:t>
            </a:r>
            <a:r>
              <a:rPr lang="fr-FR" altLang="ko-KR" sz="2000" dirty="0" smtClean="0">
                <a:ea typeface="굴림" charset="-127"/>
                <a:cs typeface="굴림" charset="-127"/>
              </a:rPr>
              <a:t> et </a:t>
            </a:r>
            <a:r>
              <a:rPr lang="fr-FR" altLang="ko-KR" sz="2000" i="1" dirty="0" smtClean="0">
                <a:ea typeface="굴림" charset="-127"/>
                <a:cs typeface="굴림" charset="-127"/>
              </a:rPr>
              <a:t>h</a:t>
            </a:r>
            <a:r>
              <a:rPr lang="fr-FR" altLang="ko-KR" sz="2000" baseline="-25000" dirty="0" smtClean="0">
                <a:ea typeface="굴림" charset="-127"/>
                <a:cs typeface="굴림" charset="-127"/>
              </a:rPr>
              <a:t>2</a:t>
            </a:r>
            <a:r>
              <a:rPr lang="fr-FR" altLang="ko-KR" sz="2000" dirty="0" smtClean="0">
                <a:ea typeface="굴림" charset="-127"/>
                <a:cs typeface="굴림" charset="-127"/>
              </a:rPr>
              <a:t>, tel que </a:t>
            </a:r>
            <a:r>
              <a:rPr lang="fr-FR" altLang="ko-KR" sz="2000" i="1" dirty="0" smtClean="0">
                <a:ea typeface="굴림" charset="-127"/>
                <a:cs typeface="굴림" charset="-127"/>
              </a:rPr>
              <a:t>h</a:t>
            </a:r>
            <a:r>
              <a:rPr lang="fr-FR" altLang="ko-KR" sz="2000" baseline="-25000" dirty="0" smtClean="0">
                <a:ea typeface="굴림" charset="-127"/>
                <a:cs typeface="굴림" charset="-127"/>
              </a:rPr>
              <a:t>1</a:t>
            </a:r>
            <a:r>
              <a:rPr lang="fr-FR" altLang="ko-KR" sz="2000" i="1" dirty="0" smtClean="0">
                <a:ea typeface="굴림" charset="-127"/>
                <a:cs typeface="굴림" charset="-127"/>
              </a:rPr>
              <a:t>(n)</a:t>
            </a:r>
            <a:r>
              <a:rPr lang="fr-FR" altLang="ko-KR" sz="2000" dirty="0" smtClean="0">
                <a:ea typeface="굴림" charset="-127"/>
                <a:cs typeface="굴림" charset="-127"/>
              </a:rPr>
              <a:t> &lt; </a:t>
            </a:r>
            <a:r>
              <a:rPr lang="fr-FR" altLang="ko-KR" sz="2000" i="1" dirty="0" smtClean="0">
                <a:ea typeface="굴림" charset="-127"/>
                <a:cs typeface="굴림" charset="-127"/>
              </a:rPr>
              <a:t>h</a:t>
            </a:r>
            <a:r>
              <a:rPr lang="fr-FR" altLang="ko-KR" sz="2000" baseline="-25000" dirty="0" smtClean="0">
                <a:ea typeface="굴림" charset="-127"/>
                <a:cs typeface="굴림" charset="-127"/>
              </a:rPr>
              <a:t>2</a:t>
            </a:r>
            <a:r>
              <a:rPr lang="fr-FR" altLang="ko-KR" sz="2000" i="1" dirty="0" smtClean="0">
                <a:ea typeface="굴림" charset="-127"/>
                <a:cs typeface="굴림" charset="-127"/>
              </a:rPr>
              <a:t>(n),</a:t>
            </a:r>
            <a:r>
              <a:rPr lang="fr-FR" altLang="ko-KR" sz="2000" dirty="0" smtClean="0">
                <a:ea typeface="굴림" charset="-127"/>
                <a:cs typeface="굴림" charset="-127"/>
              </a:rPr>
              <a:t> alors </a:t>
            </a:r>
            <a:r>
              <a:rPr lang="fr-FR" altLang="ko-KR" sz="2000" i="1" dirty="0" smtClean="0">
                <a:ea typeface="굴림" charset="-127"/>
                <a:cs typeface="굴림" charset="-127"/>
              </a:rPr>
              <a:t>h</a:t>
            </a:r>
            <a:r>
              <a:rPr lang="fr-FR" altLang="ko-KR" sz="2000" baseline="-25000" dirty="0" smtClean="0">
                <a:ea typeface="굴림" charset="-127"/>
                <a:cs typeface="굴림" charset="-127"/>
              </a:rPr>
              <a:t>2</a:t>
            </a:r>
            <a:r>
              <a:rPr lang="fr-FR" altLang="ko-KR" sz="2000" i="1" dirty="0" smtClean="0">
                <a:ea typeface="굴림" charset="-127"/>
                <a:cs typeface="굴림" charset="-127"/>
              </a:rPr>
              <a:t>(n)</a:t>
            </a:r>
            <a:r>
              <a:rPr lang="fr-FR" altLang="ko-KR" sz="2000" dirty="0" smtClean="0">
                <a:ea typeface="굴림" charset="-127"/>
                <a:cs typeface="굴림" charset="-127"/>
              </a:rPr>
              <a:t> conduit </a:t>
            </a:r>
            <a:r>
              <a:rPr lang="fr-FR" altLang="ko-KR" sz="2000" b="1" dirty="0" smtClean="0">
                <a:ea typeface="굴림" charset="-127"/>
                <a:cs typeface="굴림" charset="-127"/>
              </a:rPr>
              <a:t>généralement</a:t>
            </a:r>
            <a:r>
              <a:rPr lang="fr-FR" altLang="ko-KR" sz="2000" dirty="0" smtClean="0">
                <a:ea typeface="굴림" charset="-127"/>
                <a:cs typeface="굴림" charset="-127"/>
              </a:rPr>
              <a:t> </a:t>
            </a:r>
            <a:r>
              <a:rPr lang="fr-FR" altLang="ko-KR" sz="2000" b="1" dirty="0" smtClean="0">
                <a:ea typeface="굴림" charset="-127"/>
                <a:cs typeface="굴림" charset="-127"/>
              </a:rPr>
              <a:t>(pas toujours!) </a:t>
            </a:r>
            <a:r>
              <a:rPr lang="fr-FR" altLang="ko-KR" sz="2000" dirty="0" smtClean="0">
                <a:ea typeface="굴림" charset="-127"/>
                <a:cs typeface="굴림" charset="-127"/>
              </a:rPr>
              <a:t>plus vite au but : avec </a:t>
            </a:r>
            <a:r>
              <a:rPr lang="fr-FR" altLang="ko-KR" sz="2000" i="1" dirty="0" smtClean="0">
                <a:ea typeface="굴림" charset="-127"/>
                <a:cs typeface="굴림" charset="-127"/>
              </a:rPr>
              <a:t>h</a:t>
            </a:r>
            <a:r>
              <a:rPr lang="fr-FR" altLang="ko-KR" sz="2000" baseline="-25000" dirty="0" smtClean="0">
                <a:ea typeface="굴림" charset="-127"/>
                <a:cs typeface="굴림" charset="-127"/>
              </a:rPr>
              <a:t>2</a:t>
            </a:r>
            <a:r>
              <a:rPr lang="fr-FR" altLang="ko-KR" sz="2000" dirty="0" smtClean="0">
                <a:ea typeface="굴림" charset="-127"/>
                <a:cs typeface="굴림" charset="-127"/>
              </a:rPr>
              <a:t>, A* explore </a:t>
            </a:r>
            <a:r>
              <a:rPr lang="fr-FR" altLang="ko-KR" sz="2000" b="1" dirty="0" smtClean="0">
                <a:ea typeface="굴림" charset="-127"/>
                <a:cs typeface="굴림" charset="-127"/>
              </a:rPr>
              <a:t>en général (pas toujours!) </a:t>
            </a:r>
            <a:r>
              <a:rPr lang="fr-FR" altLang="ko-KR" sz="2000" dirty="0" smtClean="0">
                <a:ea typeface="굴림" charset="-127"/>
                <a:cs typeface="굴림" charset="-127"/>
              </a:rPr>
              <a:t>moins ou autant de nœuds avant d’arriver au but qu’avec </a:t>
            </a:r>
            <a:r>
              <a:rPr lang="fr-FR" altLang="ko-KR" sz="2000" i="1" dirty="0" smtClean="0">
                <a:ea typeface="굴림" charset="-127"/>
                <a:cs typeface="굴림" charset="-127"/>
              </a:rPr>
              <a:t>h</a:t>
            </a:r>
            <a:r>
              <a:rPr lang="fr-FR" altLang="ko-KR" sz="2000" baseline="-25000" dirty="0" smtClean="0">
                <a:ea typeface="굴림" charset="-127"/>
                <a:cs typeface="굴림" charset="-127"/>
              </a:rPr>
              <a:t>1</a:t>
            </a:r>
          </a:p>
          <a:p>
            <a:endParaRPr lang="fr-FR" altLang="ko-KR" sz="2000" dirty="0" smtClean="0">
              <a:ea typeface="굴림" charset="-127"/>
              <a:cs typeface="굴림" charset="-127"/>
            </a:endParaRPr>
          </a:p>
          <a:p>
            <a:pPr lvl="1"/>
            <a:r>
              <a:rPr lang="fr-FR" altLang="ko-KR" dirty="0" smtClean="0">
                <a:ea typeface="굴림" charset="-127"/>
                <a:cs typeface="굴림" charset="-127"/>
              </a:rPr>
              <a:t>C’est une idée répandue, mais fausse, que </a:t>
            </a:r>
            <a:r>
              <a:rPr lang="fr-FR" altLang="ko-KR" i="1" dirty="0" smtClean="0">
                <a:ea typeface="굴림" charset="-127"/>
                <a:cs typeface="굴림" charset="-127"/>
              </a:rPr>
              <a:t>h</a:t>
            </a:r>
            <a:r>
              <a:rPr lang="fr-FR" altLang="ko-KR" i="1" baseline="-25000" dirty="0" smtClean="0">
                <a:ea typeface="굴림" charset="-127"/>
                <a:cs typeface="굴림" charset="-127"/>
              </a:rPr>
              <a:t>2</a:t>
            </a:r>
            <a:r>
              <a:rPr lang="fr-FR" altLang="ko-KR" dirty="0" smtClean="0">
                <a:ea typeface="굴림" charset="-127"/>
                <a:cs typeface="굴림" charset="-127"/>
              </a:rPr>
              <a:t> serait toujours meilleur. Voir  </a:t>
            </a:r>
            <a:r>
              <a:rPr lang="fr-FR" altLang="ko-KR" dirty="0" smtClean="0">
                <a:ea typeface="굴림" charset="-127"/>
                <a:cs typeface="굴림" charset="-127"/>
                <a:hlinkClick r:id="rId3"/>
              </a:rPr>
              <a:t>http://www.aaai.org/ocs/index.php/SOCS/SOCS10/paper/viewFile/2073/2500</a:t>
            </a:r>
            <a:r>
              <a:rPr lang="fr-FR" altLang="ko-KR" dirty="0" smtClean="0">
                <a:ea typeface="굴림" charset="-127"/>
                <a:cs typeface="굴림" charset="-127"/>
              </a:rPr>
              <a:t> </a:t>
            </a:r>
          </a:p>
          <a:p>
            <a:endParaRPr lang="fr-FR" altLang="ko-KR" sz="2000" dirty="0" smtClean="0">
              <a:ea typeface="굴림" charset="-127"/>
              <a:cs typeface="굴림" charset="-127"/>
            </a:endParaRPr>
          </a:p>
          <a:p>
            <a:r>
              <a:rPr lang="fr-FR" altLang="ko-KR" sz="2000" dirty="0" smtClean="0">
                <a:ea typeface="굴림" charset="-127"/>
                <a:cs typeface="굴림" charset="-127"/>
              </a:rPr>
              <a:t>Si </a:t>
            </a:r>
            <a:r>
              <a:rPr lang="fr-FR" altLang="ko-KR" sz="2000" i="1" dirty="0" smtClean="0">
                <a:ea typeface="굴림" charset="-127"/>
                <a:cs typeface="굴림" charset="-127"/>
              </a:rPr>
              <a:t>h</a:t>
            </a:r>
            <a:r>
              <a:rPr lang="fr-FR" altLang="ko-KR" sz="2000" dirty="0" smtClean="0">
                <a:ea typeface="굴림" charset="-127"/>
                <a:cs typeface="굴림" charset="-127"/>
              </a:rPr>
              <a:t> n’est pas admissible, soit </a:t>
            </a:r>
            <a:r>
              <a:rPr lang="fr-FR" altLang="ko-KR" sz="2000" i="1" dirty="0" smtClean="0">
                <a:ea typeface="굴림" charset="-127"/>
                <a:cs typeface="굴림" charset="-127"/>
              </a:rPr>
              <a:t>b </a:t>
            </a:r>
            <a:r>
              <a:rPr lang="fr-FR" altLang="ko-KR" sz="2000" dirty="0" smtClean="0">
                <a:ea typeface="굴림" charset="-127"/>
                <a:cs typeface="굴림" charset="-127"/>
              </a:rPr>
              <a:t>la borne supérieure sur la surestimation du coût, </a:t>
            </a:r>
            <a:r>
              <a:rPr lang="fr-FR" altLang="ko-KR" sz="2000" dirty="0" err="1" smtClean="0">
                <a:ea typeface="굴림" charset="-127"/>
                <a:cs typeface="굴림" charset="-127"/>
              </a:rPr>
              <a:t>c-à-d</a:t>
            </a:r>
            <a:r>
              <a:rPr lang="fr-FR" altLang="ko-KR" sz="2000" dirty="0" smtClean="0">
                <a:ea typeface="굴림" charset="-127"/>
                <a:cs typeface="굴림" charset="-127"/>
              </a:rPr>
              <a:t>. on a toujours </a:t>
            </a:r>
            <a:r>
              <a:rPr lang="fr-FR" altLang="ko-KR" sz="2000" i="1" dirty="0" smtClean="0">
                <a:ea typeface="굴림" charset="-127"/>
                <a:cs typeface="굴림" charset="-127"/>
              </a:rPr>
              <a:t>h(n) </a:t>
            </a:r>
            <a:r>
              <a:rPr lang="fr-FR" altLang="ko-KR" sz="2000" i="1" dirty="0" smtClean="0">
                <a:ea typeface="굴림" charset="-127"/>
                <a:cs typeface="굴림" charset="-127"/>
                <a:sym typeface="Symbol" charset="2"/>
              </a:rPr>
              <a:t>  h*(n) + b :</a:t>
            </a:r>
            <a:endParaRPr lang="fr-FR" altLang="ko-KR" sz="2000" dirty="0" smtClean="0">
              <a:ea typeface="굴림" charset="-127"/>
              <a:cs typeface="굴림" charset="-127"/>
              <a:sym typeface="Symbol" charset="2"/>
            </a:endParaRPr>
          </a:p>
          <a:p>
            <a:pPr lvl="1"/>
            <a:r>
              <a:rPr lang="fr-FR" altLang="ko-KR" sz="1800" dirty="0" smtClean="0">
                <a:ea typeface="굴림" charset="-127"/>
                <a:cs typeface="굴림" charset="-127"/>
                <a:sym typeface="Symbol" charset="2"/>
              </a:rPr>
              <a:t>A* retournera une solution dont le coût est au plus </a:t>
            </a:r>
            <a:r>
              <a:rPr lang="fr-FR" altLang="ko-KR" sz="1800" i="1" dirty="0" smtClean="0">
                <a:ea typeface="굴림" charset="-127"/>
                <a:cs typeface="굴림" charset="-127"/>
                <a:sym typeface="Symbol" charset="2"/>
              </a:rPr>
              <a:t>b </a:t>
            </a:r>
            <a:r>
              <a:rPr lang="fr-FR" altLang="ko-KR" sz="1800" dirty="0" smtClean="0">
                <a:ea typeface="굴림" charset="-127"/>
                <a:cs typeface="굴림" charset="-127"/>
                <a:sym typeface="Symbol" charset="2"/>
              </a:rPr>
              <a:t>de plus que le coût optimal, </a:t>
            </a:r>
            <a:r>
              <a:rPr lang="fr-FR" altLang="ko-KR" sz="1800" dirty="0" err="1" smtClean="0">
                <a:ea typeface="굴림" charset="-127"/>
                <a:cs typeface="굴림" charset="-127"/>
                <a:sym typeface="Symbol" charset="2"/>
              </a:rPr>
              <a:t>c-à-d</a:t>
            </a:r>
            <a:r>
              <a:rPr lang="fr-FR" altLang="ko-KR" sz="1800" dirty="0" smtClean="0">
                <a:ea typeface="굴림" charset="-127"/>
                <a:cs typeface="굴림" charset="-127"/>
                <a:sym typeface="Symbol" charset="2"/>
              </a:rPr>
              <a:t>., A* ne se trompe pas plus que </a:t>
            </a:r>
            <a:r>
              <a:rPr lang="fr-FR" altLang="ko-KR" sz="1800" i="1" dirty="0" smtClean="0">
                <a:ea typeface="굴림" charset="-127"/>
                <a:cs typeface="굴림" charset="-127"/>
                <a:sym typeface="Symbol" charset="2"/>
              </a:rPr>
              <a:t>b</a:t>
            </a:r>
            <a:r>
              <a:rPr lang="fr-FR" altLang="ko-KR" sz="1800" dirty="0" smtClean="0">
                <a:ea typeface="굴림" charset="-127"/>
                <a:cs typeface="굴림" charset="-127"/>
                <a:sym typeface="Symbol" charset="2"/>
              </a:rPr>
              <a:t> sur l’optimalité.</a:t>
            </a:r>
            <a:endParaRPr lang="fr-FR" altLang="ko-KR" sz="1800" dirty="0">
              <a:ea typeface="굴림" charset="-127"/>
              <a:cs typeface="굴림" charset="-127"/>
              <a:sym typeface="Symbol" charset="2"/>
            </a:endParaRPr>
          </a:p>
        </p:txBody>
      </p:sp>
      <p:sp>
        <p:nvSpPr>
          <p:cNvPr id="7" name="Espace réservé de la date 6"/>
          <p:cNvSpPr>
            <a:spLocks noGrp="1"/>
          </p:cNvSpPr>
          <p:nvPr>
            <p:ph type="dt" sz="half" idx="10"/>
          </p:nvPr>
        </p:nvSpPr>
        <p:spPr/>
        <p:txBody>
          <a:bodyPr/>
          <a:lstStyle/>
          <a:p>
            <a:r>
              <a:rPr lang="fr-CA" smtClean="0"/>
              <a:t>IFT615</a:t>
            </a:r>
            <a:endParaRPr lang="fr-CA"/>
          </a:p>
        </p:txBody>
      </p:sp>
      <p:sp>
        <p:nvSpPr>
          <p:cNvPr id="8" name="Espace réservé du numéro de diapositive 7"/>
          <p:cNvSpPr>
            <a:spLocks noGrp="1"/>
          </p:cNvSpPr>
          <p:nvPr>
            <p:ph type="sldNum" sz="quarter" idx="12"/>
          </p:nvPr>
        </p:nvSpPr>
        <p:spPr/>
        <p:txBody>
          <a:bodyPr/>
          <a:lstStyle/>
          <a:p>
            <a:fld id="{6955B7EA-E0F1-9E45-AF6A-7A9BD82D9F1F}" type="slidenum">
              <a:rPr lang="fr-CA" smtClean="0"/>
              <a:pPr/>
              <a:t>28</a:t>
            </a:fld>
            <a:endParaRPr lang="fr-CA"/>
          </a:p>
        </p:txBody>
      </p:sp>
      <p:sp>
        <p:nvSpPr>
          <p:cNvPr id="9" name="Espace réservé du pied de page 8"/>
          <p:cNvSpPr>
            <a:spLocks noGrp="1"/>
          </p:cNvSpPr>
          <p:nvPr>
            <p:ph type="ftr" sz="quarter" idx="11"/>
          </p:nvPr>
        </p:nvSpPr>
        <p:spPr/>
        <p:txBody>
          <a:bodyPr/>
          <a:lstStyle/>
          <a:p>
            <a:r>
              <a:rPr lang="de-DE" dirty="0" smtClean="0"/>
              <a:t>Froduald Kabanza</a:t>
            </a:r>
            <a:endParaRPr lang="fr-CA" dirty="0"/>
          </a:p>
        </p:txBody>
      </p:sp>
      <p:sp>
        <p:nvSpPr>
          <p:cNvPr id="2" name="Titre 1"/>
          <p:cNvSpPr>
            <a:spLocks noGrp="1"/>
          </p:cNvSpPr>
          <p:nvPr>
            <p:ph type="title"/>
          </p:nvPr>
        </p:nvSpPr>
        <p:spPr/>
        <p:txBody>
          <a:bodyPr/>
          <a:lstStyle/>
          <a:p>
            <a:r>
              <a:rPr lang="fr-FR" dirty="0"/>
              <a:t>Propriétés de A*</a:t>
            </a:r>
            <a:endParaRPr lang="en-CA" dirty="0"/>
          </a:p>
        </p:txBody>
      </p:sp>
    </p:spTree>
  </p:cSld>
  <p:clrMapOvr>
    <a:masterClrMapping/>
  </p:clrMapOvr>
  <p:transition advClick="0"/>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822" name="Rectangle 3"/>
          <p:cNvSpPr>
            <a:spLocks noGrp="1" noChangeArrowheads="1"/>
          </p:cNvSpPr>
          <p:nvPr>
            <p:ph type="body" idx="1"/>
          </p:nvPr>
        </p:nvSpPr>
        <p:spPr>
          <a:xfrm>
            <a:off x="609600" y="1752600"/>
            <a:ext cx="7924800" cy="4114800"/>
          </a:xfrm>
        </p:spPr>
        <p:txBody>
          <a:bodyPr>
            <a:normAutofit fontScale="85000" lnSpcReduction="10000"/>
          </a:bodyPr>
          <a:lstStyle/>
          <a:p>
            <a:r>
              <a:rPr lang="fr-FR" dirty="0" smtClean="0"/>
              <a:t>Étant donné une fonction heuristique non admissible, l’algorithme A* donne toujours une solution lorsqu’elle existe, mais il n’y a pas de certitude qu’elle soit optimale</a:t>
            </a:r>
          </a:p>
          <a:p>
            <a:pPr lvl="1"/>
            <a:r>
              <a:rPr lang="fr-FR" sz="2000" dirty="0" smtClean="0">
                <a:solidFill>
                  <a:srgbClr val="6600CC"/>
                </a:solidFill>
              </a:rPr>
              <a:t>Vrai</a:t>
            </a:r>
          </a:p>
          <a:p>
            <a:r>
              <a:rPr lang="fr-FR" dirty="0" smtClean="0"/>
              <a:t>Si les coûts des arcs sont tous égaux à 1 et la fonction heuristique retourne tout le temps 0, alors A* retourne toujours une solution optimale lorsqu’elle existe</a:t>
            </a:r>
          </a:p>
          <a:p>
            <a:pPr lvl="1"/>
            <a:r>
              <a:rPr lang="fr-FR" sz="2000" dirty="0" smtClean="0">
                <a:solidFill>
                  <a:srgbClr val="6600CC"/>
                </a:solidFill>
              </a:rPr>
              <a:t>Vrai </a:t>
            </a:r>
          </a:p>
          <a:p>
            <a:pPr lvl="1"/>
            <a:r>
              <a:rPr lang="fr-FR" sz="2000" dirty="0" smtClean="0"/>
              <a:t>Une idée faussement répandue est que A* se comporte dans ce cas comme une recherché en largeur. Ce n’est pas toujours vrai. Voir </a:t>
            </a:r>
            <a:r>
              <a:rPr lang="fr-FR" sz="2000" dirty="0" smtClean="0">
                <a:hlinkClick r:id="rId3"/>
              </a:rPr>
              <a:t>http://www.aaai.org/ocs/index.php/SOCS/SOCS10/paper/viewFile/2073/2500</a:t>
            </a:r>
            <a:r>
              <a:rPr lang="fr-FR" sz="2000" dirty="0" smtClean="0"/>
              <a:t> </a:t>
            </a:r>
          </a:p>
          <a:p>
            <a:r>
              <a:rPr lang="fr-FR" dirty="0" smtClean="0"/>
              <a:t>Lorsque la fonction de transition contient des boucles et que la fonction heuristique n’est pas admissible, A* peut boucler indéfiniment même si l’espace d’états est fini</a:t>
            </a:r>
          </a:p>
          <a:p>
            <a:pPr lvl="1"/>
            <a:r>
              <a:rPr lang="fr-FR" sz="2000" dirty="0" smtClean="0">
                <a:solidFill>
                  <a:srgbClr val="6600CC"/>
                </a:solidFill>
              </a:rPr>
              <a:t>Faux</a:t>
            </a:r>
            <a:endParaRPr lang="fr-FR" sz="2000" dirty="0">
              <a:solidFill>
                <a:srgbClr val="6600CC"/>
              </a:solidFill>
            </a:endParaRPr>
          </a:p>
        </p:txBody>
      </p:sp>
      <p:sp>
        <p:nvSpPr>
          <p:cNvPr id="7" name="Espace réservé de la date 6"/>
          <p:cNvSpPr>
            <a:spLocks noGrp="1"/>
          </p:cNvSpPr>
          <p:nvPr>
            <p:ph type="dt" sz="half" idx="10"/>
          </p:nvPr>
        </p:nvSpPr>
        <p:spPr/>
        <p:txBody>
          <a:bodyPr/>
          <a:lstStyle/>
          <a:p>
            <a:r>
              <a:rPr lang="fr-CA" smtClean="0"/>
              <a:t>IFT615</a:t>
            </a:r>
            <a:endParaRPr lang="fr-CA"/>
          </a:p>
        </p:txBody>
      </p:sp>
      <p:sp>
        <p:nvSpPr>
          <p:cNvPr id="8" name="Espace réservé du numéro de diapositive 7"/>
          <p:cNvSpPr>
            <a:spLocks noGrp="1"/>
          </p:cNvSpPr>
          <p:nvPr>
            <p:ph type="sldNum" sz="quarter" idx="12"/>
          </p:nvPr>
        </p:nvSpPr>
        <p:spPr/>
        <p:txBody>
          <a:bodyPr/>
          <a:lstStyle/>
          <a:p>
            <a:fld id="{6955B7EA-E0F1-9E45-AF6A-7A9BD82D9F1F}" type="slidenum">
              <a:rPr lang="fr-CA" smtClean="0"/>
              <a:pPr/>
              <a:t>29</a:t>
            </a:fld>
            <a:endParaRPr lang="fr-CA"/>
          </a:p>
        </p:txBody>
      </p:sp>
      <p:sp>
        <p:nvSpPr>
          <p:cNvPr id="9" name="Espace réservé du pied de page 8"/>
          <p:cNvSpPr>
            <a:spLocks noGrp="1"/>
          </p:cNvSpPr>
          <p:nvPr>
            <p:ph type="ftr" sz="quarter" idx="11"/>
          </p:nvPr>
        </p:nvSpPr>
        <p:spPr/>
        <p:txBody>
          <a:bodyPr/>
          <a:lstStyle/>
          <a:p>
            <a:r>
              <a:rPr lang="de-DE" dirty="0" smtClean="0"/>
              <a:t>Froduald Kabanza</a:t>
            </a:r>
            <a:endParaRPr lang="fr-CA" dirty="0"/>
          </a:p>
        </p:txBody>
      </p:sp>
      <p:sp>
        <p:nvSpPr>
          <p:cNvPr id="3" name="Titre 2"/>
          <p:cNvSpPr>
            <a:spLocks noGrp="1"/>
          </p:cNvSpPr>
          <p:nvPr>
            <p:ph type="title"/>
          </p:nvPr>
        </p:nvSpPr>
        <p:spPr/>
        <p:txBody>
          <a:bodyPr/>
          <a:lstStyle/>
          <a:p>
            <a:r>
              <a:rPr lang="fr-FR" dirty="0"/>
              <a:t>Test sur la compréhension de A*</a:t>
            </a:r>
            <a:endParaRPr lang="en-CA" dirty="0"/>
          </a:p>
        </p:txBody>
      </p:sp>
    </p:spTree>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482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482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482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4822">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4822">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4822">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482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22"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A" dirty="0" smtClean="0"/>
              <a:t>Exemple</a:t>
            </a:r>
            <a:r>
              <a:rPr lang="fr-FR" dirty="0" smtClean="0"/>
              <a:t> :</a:t>
            </a:r>
            <a:r>
              <a:rPr lang="fr-CA" dirty="0" smtClean="0"/>
              <a:t> Google </a:t>
            </a:r>
            <a:r>
              <a:rPr lang="fr-CA" dirty="0" err="1" smtClean="0"/>
              <a:t>Maps</a:t>
            </a:r>
            <a:r>
              <a:rPr lang="fr-CA" dirty="0" smtClean="0"/>
              <a:t>	</a:t>
            </a:r>
            <a:endParaRPr lang="fr-CA" dirty="0"/>
          </a:p>
        </p:txBody>
      </p:sp>
      <p:pic>
        <p:nvPicPr>
          <p:cNvPr id="5" name="Image 4"/>
          <p:cNvPicPr>
            <a:picLocks noChangeAspect="1"/>
          </p:cNvPicPr>
          <p:nvPr/>
        </p:nvPicPr>
        <p:blipFill>
          <a:blip r:embed="rId3"/>
          <a:stretch>
            <a:fillRect/>
          </a:stretch>
        </p:blipFill>
        <p:spPr>
          <a:xfrm>
            <a:off x="17279" y="1235090"/>
            <a:ext cx="9112175" cy="4303149"/>
          </a:xfrm>
          <a:prstGeom prst="rect">
            <a:avLst/>
          </a:prstGeom>
        </p:spPr>
      </p:pic>
      <p:sp>
        <p:nvSpPr>
          <p:cNvPr id="6" name="Espace réservé de la date 5"/>
          <p:cNvSpPr>
            <a:spLocks noGrp="1"/>
          </p:cNvSpPr>
          <p:nvPr>
            <p:ph type="dt" sz="half" idx="10"/>
          </p:nvPr>
        </p:nvSpPr>
        <p:spPr/>
        <p:txBody>
          <a:bodyPr/>
          <a:lstStyle/>
          <a:p>
            <a:r>
              <a:rPr lang="fr-CA" smtClean="0"/>
              <a:t>IFT615</a:t>
            </a:r>
            <a:endParaRPr lang="fr-CA"/>
          </a:p>
        </p:txBody>
      </p:sp>
      <p:sp>
        <p:nvSpPr>
          <p:cNvPr id="7" name="Espace réservé du numéro de diapositive 6"/>
          <p:cNvSpPr>
            <a:spLocks noGrp="1"/>
          </p:cNvSpPr>
          <p:nvPr>
            <p:ph type="sldNum" sz="quarter" idx="12"/>
          </p:nvPr>
        </p:nvSpPr>
        <p:spPr/>
        <p:txBody>
          <a:bodyPr/>
          <a:lstStyle/>
          <a:p>
            <a:fld id="{6955B7EA-E0F1-9E45-AF6A-7A9BD82D9F1F}" type="slidenum">
              <a:rPr lang="fr-CA" smtClean="0"/>
              <a:pPr/>
              <a:t>3</a:t>
            </a:fld>
            <a:endParaRPr lang="fr-CA"/>
          </a:p>
        </p:txBody>
      </p:sp>
      <p:sp>
        <p:nvSpPr>
          <p:cNvPr id="8" name="Espace réservé du pied de page 7"/>
          <p:cNvSpPr>
            <a:spLocks noGrp="1"/>
          </p:cNvSpPr>
          <p:nvPr>
            <p:ph type="ftr" sz="quarter" idx="11"/>
          </p:nvPr>
        </p:nvSpPr>
        <p:spPr/>
        <p:txBody>
          <a:bodyPr/>
          <a:lstStyle/>
          <a:p>
            <a:r>
              <a:rPr lang="de-DE" dirty="0" smtClean="0"/>
              <a:t>Froduald Kabanza</a:t>
            </a:r>
            <a:endParaRPr lang="fr-CA"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822" name="Rectangle 3"/>
          <p:cNvSpPr>
            <a:spLocks noGrp="1" noChangeArrowheads="1"/>
          </p:cNvSpPr>
          <p:nvPr>
            <p:ph type="body" idx="1"/>
          </p:nvPr>
        </p:nvSpPr>
        <p:spPr>
          <a:xfrm>
            <a:off x="609600" y="1752600"/>
            <a:ext cx="7924800" cy="4114800"/>
          </a:xfrm>
        </p:spPr>
        <p:txBody>
          <a:bodyPr>
            <a:normAutofit fontScale="92500" lnSpcReduction="10000"/>
          </a:bodyPr>
          <a:lstStyle/>
          <a:p>
            <a:r>
              <a:rPr lang="fr-CA" dirty="0" smtClean="0"/>
              <a:t>Avec </a:t>
            </a:r>
            <a:r>
              <a:rPr lang="fr-CA" dirty="0"/>
              <a:t>une heuristique monotone, A* n’explore jamais le même état deux fois.</a:t>
            </a:r>
          </a:p>
          <a:p>
            <a:pPr lvl="1"/>
            <a:r>
              <a:rPr lang="fr-CA" sz="2000" dirty="0">
                <a:solidFill>
                  <a:srgbClr val="6600CC"/>
                </a:solidFill>
              </a:rPr>
              <a:t>Vrai</a:t>
            </a:r>
            <a:endParaRPr lang="en-CA" sz="2000" dirty="0">
              <a:solidFill>
                <a:srgbClr val="6600CC"/>
              </a:solidFill>
            </a:endParaRPr>
          </a:p>
          <a:p>
            <a:r>
              <a:rPr lang="fr-CA" dirty="0" smtClean="0"/>
              <a:t>Étant </a:t>
            </a:r>
            <a:r>
              <a:rPr lang="fr-CA" dirty="0"/>
              <a:t>donné deux fonctions heuristiques </a:t>
            </a:r>
            <a:r>
              <a:rPr lang="fr-CA" i="1" dirty="0"/>
              <a:t>h</a:t>
            </a:r>
            <a:r>
              <a:rPr lang="fr-CA" i="1" baseline="-25000" dirty="0"/>
              <a:t>1</a:t>
            </a:r>
            <a:r>
              <a:rPr lang="fr-CA" dirty="0"/>
              <a:t> et </a:t>
            </a:r>
            <a:r>
              <a:rPr lang="fr-CA" i="1" dirty="0"/>
              <a:t>h</a:t>
            </a:r>
            <a:r>
              <a:rPr lang="fr-CA" i="1" baseline="-25000" dirty="0"/>
              <a:t>2</a:t>
            </a:r>
            <a:r>
              <a:rPr lang="fr-CA" dirty="0"/>
              <a:t> telles que                     </a:t>
            </a:r>
            <a:r>
              <a:rPr lang="fr-CA" i="1" dirty="0"/>
              <a:t>0≤ h</a:t>
            </a:r>
            <a:r>
              <a:rPr lang="fr-CA" i="1" baseline="-25000" dirty="0"/>
              <a:t>1</a:t>
            </a:r>
            <a:r>
              <a:rPr lang="fr-CA" i="1" dirty="0" smtClean="0"/>
              <a:t>(n)</a:t>
            </a:r>
            <a:r>
              <a:rPr lang="fr-CA" i="1" dirty="0"/>
              <a:t>&lt; h</a:t>
            </a:r>
            <a:r>
              <a:rPr lang="fr-CA" i="1" baseline="-25000" dirty="0"/>
              <a:t>2</a:t>
            </a:r>
            <a:r>
              <a:rPr lang="fr-CA" i="1" dirty="0" smtClean="0"/>
              <a:t>(n) </a:t>
            </a:r>
            <a:r>
              <a:rPr lang="fr-CA" i="1" dirty="0"/>
              <a:t>≤ h*</a:t>
            </a:r>
            <a:r>
              <a:rPr lang="fr-CA" i="1" dirty="0" smtClean="0"/>
              <a:t>(n)</a:t>
            </a:r>
            <a:r>
              <a:rPr lang="fr-CA" i="1" dirty="0"/>
              <a:t>,</a:t>
            </a:r>
            <a:r>
              <a:rPr lang="fr-CA" dirty="0"/>
              <a:t>  pour tout état </a:t>
            </a:r>
            <a:r>
              <a:rPr lang="fr-CA" i="1" dirty="0"/>
              <a:t>n</a:t>
            </a:r>
            <a:r>
              <a:rPr lang="fr-CA" dirty="0" smtClean="0"/>
              <a:t>, </a:t>
            </a:r>
            <a:r>
              <a:rPr lang="fr-CA" i="1" dirty="0"/>
              <a:t>h</a:t>
            </a:r>
            <a:r>
              <a:rPr lang="fr-CA" i="1" baseline="-25000" dirty="0"/>
              <a:t>2</a:t>
            </a:r>
            <a:r>
              <a:rPr lang="fr-CA" dirty="0"/>
              <a:t> est plus efficace que </a:t>
            </a:r>
            <a:r>
              <a:rPr lang="fr-CA" i="1" dirty="0"/>
              <a:t>h</a:t>
            </a:r>
            <a:r>
              <a:rPr lang="fr-CA" i="1" baseline="-25000" dirty="0"/>
              <a:t>1</a:t>
            </a:r>
            <a:r>
              <a:rPr lang="fr-CA" i="1" dirty="0"/>
              <a:t> </a:t>
            </a:r>
            <a:r>
              <a:rPr lang="fr-CA" dirty="0"/>
              <a:t>dans la mesure où les deux mènent à une solution optimale, mais </a:t>
            </a:r>
            <a:r>
              <a:rPr lang="fr-CA" i="1" dirty="0"/>
              <a:t>h</a:t>
            </a:r>
            <a:r>
              <a:rPr lang="fr-CA" i="1" baseline="-25000" dirty="0"/>
              <a:t>2</a:t>
            </a:r>
            <a:r>
              <a:rPr lang="fr-CA" dirty="0"/>
              <a:t> le fait en e</a:t>
            </a:r>
            <a:r>
              <a:rPr lang="fr-CA" sz="2000" dirty="0"/>
              <a:t>xplorant </a:t>
            </a:r>
            <a:r>
              <a:rPr lang="fr-CA" sz="2000" dirty="0" smtClean="0"/>
              <a:t>autant, sinon moins </a:t>
            </a:r>
            <a:r>
              <a:rPr lang="fr-CA" sz="2000" dirty="0"/>
              <a:t>de </a:t>
            </a:r>
            <a:r>
              <a:rPr lang="fr-CA" sz="2000" dirty="0" smtClean="0"/>
              <a:t>nœuds que </a:t>
            </a:r>
            <a:r>
              <a:rPr lang="fr-CA" i="1" dirty="0" smtClean="0"/>
              <a:t>h</a:t>
            </a:r>
            <a:r>
              <a:rPr lang="fr-CA" i="1" baseline="-25000" dirty="0" smtClean="0"/>
              <a:t>1</a:t>
            </a:r>
            <a:r>
              <a:rPr lang="fr-CA" i="1" dirty="0" smtClean="0"/>
              <a:t>.</a:t>
            </a:r>
            <a:endParaRPr lang="fr-CA" sz="2000" dirty="0"/>
          </a:p>
          <a:p>
            <a:pPr lvl="1"/>
            <a:r>
              <a:rPr lang="en-CA" sz="2000" dirty="0" smtClean="0">
                <a:solidFill>
                  <a:srgbClr val="6600CC"/>
                </a:solidFill>
              </a:rPr>
              <a:t>Faux (</a:t>
            </a:r>
            <a:r>
              <a:rPr lang="en-CA" sz="2000" dirty="0" err="1" smtClean="0">
                <a:solidFill>
                  <a:srgbClr val="6600CC"/>
                </a:solidFill>
              </a:rPr>
              <a:t>C’est</a:t>
            </a:r>
            <a:r>
              <a:rPr lang="en-CA" sz="2000" dirty="0" smtClean="0">
                <a:solidFill>
                  <a:srgbClr val="6600CC"/>
                </a:solidFill>
              </a:rPr>
              <a:t> </a:t>
            </a:r>
            <a:r>
              <a:rPr lang="en-CA" sz="2000" dirty="0" err="1" smtClean="0">
                <a:solidFill>
                  <a:srgbClr val="6600CC"/>
                </a:solidFill>
              </a:rPr>
              <a:t>souvent</a:t>
            </a:r>
            <a:r>
              <a:rPr lang="en-CA" sz="2000" dirty="0" smtClean="0">
                <a:solidFill>
                  <a:srgbClr val="6600CC"/>
                </a:solidFill>
              </a:rPr>
              <a:t> le </a:t>
            </a:r>
            <a:r>
              <a:rPr lang="en-CA" sz="2000" dirty="0" err="1" smtClean="0">
                <a:solidFill>
                  <a:srgbClr val="6600CC"/>
                </a:solidFill>
              </a:rPr>
              <a:t>cas</a:t>
            </a:r>
            <a:r>
              <a:rPr lang="en-CA" sz="2000" dirty="0" smtClean="0">
                <a:solidFill>
                  <a:srgbClr val="6600CC"/>
                </a:solidFill>
              </a:rPr>
              <a:t>, </a:t>
            </a:r>
            <a:r>
              <a:rPr lang="en-CA" sz="2000" dirty="0" err="1" smtClean="0">
                <a:solidFill>
                  <a:srgbClr val="6600CC"/>
                </a:solidFill>
              </a:rPr>
              <a:t>mais</a:t>
            </a:r>
            <a:r>
              <a:rPr lang="en-CA" sz="2000" dirty="0" smtClean="0">
                <a:solidFill>
                  <a:srgbClr val="6600CC"/>
                </a:solidFill>
              </a:rPr>
              <a:t> pas </a:t>
            </a:r>
            <a:r>
              <a:rPr lang="en-CA" sz="2000" dirty="0" err="1" smtClean="0">
                <a:solidFill>
                  <a:srgbClr val="6600CC"/>
                </a:solidFill>
              </a:rPr>
              <a:t>toujours</a:t>
            </a:r>
            <a:r>
              <a:rPr lang="en-CA" sz="2000" smtClean="0">
                <a:solidFill>
                  <a:srgbClr val="6600CC"/>
                </a:solidFill>
              </a:rPr>
              <a:t>)</a:t>
            </a:r>
            <a:endParaRPr lang="en-CA" sz="2000" dirty="0" smtClean="0">
              <a:solidFill>
                <a:srgbClr val="6600CC"/>
              </a:solidFill>
            </a:endParaRPr>
          </a:p>
          <a:p>
            <a:pPr lvl="1"/>
            <a:r>
              <a:rPr lang="fr-FR" altLang="ko-KR" sz="2000" dirty="0">
                <a:ea typeface="굴림" charset="-127"/>
                <a:cs typeface="굴림" charset="-127"/>
              </a:rPr>
              <a:t>C’est une idée répandue, mais fausse, que </a:t>
            </a:r>
            <a:r>
              <a:rPr lang="fr-FR" altLang="ko-KR" sz="2000" i="1" dirty="0">
                <a:ea typeface="굴림" charset="-127"/>
                <a:cs typeface="굴림" charset="-127"/>
              </a:rPr>
              <a:t>h</a:t>
            </a:r>
            <a:r>
              <a:rPr lang="fr-FR" altLang="ko-KR" sz="2000" i="1" baseline="-25000" dirty="0">
                <a:ea typeface="굴림" charset="-127"/>
                <a:cs typeface="굴림" charset="-127"/>
              </a:rPr>
              <a:t>2</a:t>
            </a:r>
            <a:r>
              <a:rPr lang="fr-FR" altLang="ko-KR" sz="2000" dirty="0">
                <a:ea typeface="굴림" charset="-127"/>
                <a:cs typeface="굴림" charset="-127"/>
              </a:rPr>
              <a:t> serait toujours meilleur. Voir  </a:t>
            </a:r>
            <a:r>
              <a:rPr lang="fr-FR" altLang="ko-KR" sz="2000" dirty="0">
                <a:ea typeface="굴림" charset="-127"/>
                <a:cs typeface="굴림" charset="-127"/>
                <a:hlinkClick r:id="rId3"/>
              </a:rPr>
              <a:t>http://www.aaai.org/ocs/index.php/SOCS/SOCS10/paper/viewFile/2073/2500</a:t>
            </a:r>
            <a:r>
              <a:rPr lang="fr-FR" altLang="ko-KR" sz="2000" dirty="0">
                <a:ea typeface="굴림" charset="-127"/>
                <a:cs typeface="굴림" charset="-127"/>
              </a:rPr>
              <a:t> </a:t>
            </a:r>
            <a:endParaRPr lang="en-CA" sz="2000" dirty="0">
              <a:solidFill>
                <a:srgbClr val="6600CC"/>
              </a:solidFill>
            </a:endParaRPr>
          </a:p>
          <a:p>
            <a:r>
              <a:rPr lang="fr-CA" sz="2000" dirty="0"/>
              <a:t>Si </a:t>
            </a:r>
            <a:r>
              <a:rPr lang="fr-CA" sz="2000" i="1" dirty="0"/>
              <a:t>h</a:t>
            </a:r>
            <a:r>
              <a:rPr lang="fr-CA" sz="2000" dirty="0" smtClean="0"/>
              <a:t>(</a:t>
            </a:r>
            <a:r>
              <a:rPr lang="fr-CA" sz="2000" i="1" dirty="0" smtClean="0"/>
              <a:t>n</a:t>
            </a:r>
            <a:r>
              <a:rPr lang="fr-CA" sz="2000" dirty="0" smtClean="0"/>
              <a:t>) = </a:t>
            </a:r>
            <a:r>
              <a:rPr lang="fr-CA" sz="2000" i="1" dirty="0" smtClean="0"/>
              <a:t>h</a:t>
            </a:r>
            <a:r>
              <a:rPr lang="fr-CA" sz="2000" dirty="0"/>
              <a:t>*</a:t>
            </a:r>
            <a:r>
              <a:rPr lang="fr-CA" sz="2000" dirty="0" smtClean="0"/>
              <a:t>(</a:t>
            </a:r>
            <a:r>
              <a:rPr lang="fr-CA" sz="2000" i="1" dirty="0" smtClean="0"/>
              <a:t>n</a:t>
            </a:r>
            <a:r>
              <a:rPr lang="fr-CA" sz="2000" dirty="0" smtClean="0"/>
              <a:t>)</a:t>
            </a:r>
            <a:r>
              <a:rPr lang="fr-CA" sz="2000" dirty="0"/>
              <a:t>, pour tout état </a:t>
            </a:r>
            <a:r>
              <a:rPr lang="fr-CA" i="1" dirty="0"/>
              <a:t>n</a:t>
            </a:r>
            <a:r>
              <a:rPr lang="fr-CA" sz="2000" i="1" dirty="0" smtClean="0"/>
              <a:t>, </a:t>
            </a:r>
            <a:r>
              <a:rPr lang="fr-CA" sz="2000" dirty="0"/>
              <a:t>l’optimalité de A* est </a:t>
            </a:r>
            <a:r>
              <a:rPr lang="fr-CA" sz="2000" dirty="0" smtClean="0"/>
              <a:t>garantie</a:t>
            </a:r>
            <a:endParaRPr lang="fr-CA" sz="2000" dirty="0"/>
          </a:p>
          <a:p>
            <a:pPr lvl="1"/>
            <a:r>
              <a:rPr lang="fr-CA" sz="2000" dirty="0" smtClean="0">
                <a:solidFill>
                  <a:srgbClr val="6600CC"/>
                </a:solidFill>
              </a:rPr>
              <a:t>Vrai</a:t>
            </a:r>
            <a:endParaRPr lang="en-CA" sz="2000" dirty="0">
              <a:solidFill>
                <a:srgbClr val="6600CC"/>
              </a:solidFill>
            </a:endParaRPr>
          </a:p>
          <a:p>
            <a:pPr>
              <a:lnSpc>
                <a:spcPct val="130000"/>
              </a:lnSpc>
              <a:buFont typeface="Monotype Sorts" charset="2"/>
              <a:buNone/>
            </a:pPr>
            <a:endParaRPr lang="fr-CA" altLang="ko-KR" sz="2000" dirty="0">
              <a:ea typeface="굴림" charset="-127"/>
              <a:cs typeface="굴림" charset="-127"/>
            </a:endParaRPr>
          </a:p>
        </p:txBody>
      </p:sp>
      <p:sp>
        <p:nvSpPr>
          <p:cNvPr id="7" name="Espace réservé de la date 6"/>
          <p:cNvSpPr>
            <a:spLocks noGrp="1"/>
          </p:cNvSpPr>
          <p:nvPr>
            <p:ph type="dt" sz="half" idx="10"/>
          </p:nvPr>
        </p:nvSpPr>
        <p:spPr/>
        <p:txBody>
          <a:bodyPr/>
          <a:lstStyle/>
          <a:p>
            <a:r>
              <a:rPr lang="fr-CA" smtClean="0"/>
              <a:t>IFT615</a:t>
            </a:r>
            <a:endParaRPr lang="fr-CA"/>
          </a:p>
        </p:txBody>
      </p:sp>
      <p:sp>
        <p:nvSpPr>
          <p:cNvPr id="8" name="Espace réservé du numéro de diapositive 7"/>
          <p:cNvSpPr>
            <a:spLocks noGrp="1"/>
          </p:cNvSpPr>
          <p:nvPr>
            <p:ph type="sldNum" sz="quarter" idx="12"/>
          </p:nvPr>
        </p:nvSpPr>
        <p:spPr/>
        <p:txBody>
          <a:bodyPr/>
          <a:lstStyle/>
          <a:p>
            <a:fld id="{6955B7EA-E0F1-9E45-AF6A-7A9BD82D9F1F}" type="slidenum">
              <a:rPr lang="fr-CA" smtClean="0"/>
              <a:pPr/>
              <a:t>30</a:t>
            </a:fld>
            <a:endParaRPr lang="fr-CA"/>
          </a:p>
        </p:txBody>
      </p:sp>
      <p:sp>
        <p:nvSpPr>
          <p:cNvPr id="9" name="Espace réservé du pied de page 8"/>
          <p:cNvSpPr>
            <a:spLocks noGrp="1"/>
          </p:cNvSpPr>
          <p:nvPr>
            <p:ph type="ftr" sz="quarter" idx="11"/>
          </p:nvPr>
        </p:nvSpPr>
        <p:spPr/>
        <p:txBody>
          <a:bodyPr/>
          <a:lstStyle/>
          <a:p>
            <a:r>
              <a:rPr lang="de-DE" dirty="0" smtClean="0"/>
              <a:t>Froduald Kabanza</a:t>
            </a:r>
            <a:endParaRPr lang="fr-CA" dirty="0"/>
          </a:p>
        </p:txBody>
      </p:sp>
      <p:sp>
        <p:nvSpPr>
          <p:cNvPr id="2" name="Titre 1"/>
          <p:cNvSpPr>
            <a:spLocks noGrp="1"/>
          </p:cNvSpPr>
          <p:nvPr>
            <p:ph type="title"/>
          </p:nvPr>
        </p:nvSpPr>
        <p:spPr/>
        <p:txBody>
          <a:bodyPr/>
          <a:lstStyle/>
          <a:p>
            <a:r>
              <a:rPr lang="fr-FR" dirty="0"/>
              <a:t>Test sur la compréhension de A*</a:t>
            </a:r>
            <a:endParaRPr lang="en-CA" dirty="0"/>
          </a:p>
        </p:txBody>
      </p:sp>
    </p:spTree>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482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482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482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482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482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482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482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6562" name="Footer Placeholder 3"/>
          <p:cNvSpPr>
            <a:spLocks noGrp="1"/>
          </p:cNvSpPr>
          <p:nvPr>
            <p:ph type="ftr" sz="quarter" idx="10"/>
          </p:nvPr>
        </p:nvSpPr>
        <p:spPr>
          <a:noFill/>
        </p:spPr>
        <p:txBody>
          <a:bodyPr/>
          <a:lstStyle/>
          <a:p>
            <a:r>
              <a:rPr lang="de-DE" dirty="0" smtClean="0"/>
              <a:t>Froduald Kabanza</a:t>
            </a:r>
            <a:endParaRPr lang="en-US" dirty="0" smtClean="0"/>
          </a:p>
        </p:txBody>
      </p:sp>
      <p:sp>
        <p:nvSpPr>
          <p:cNvPr id="66563" name="Slide Number Placeholder 4"/>
          <p:cNvSpPr>
            <a:spLocks noGrp="1"/>
          </p:cNvSpPr>
          <p:nvPr>
            <p:ph type="sldNum" sz="quarter" idx="11"/>
          </p:nvPr>
        </p:nvSpPr>
        <p:spPr>
          <a:noFill/>
        </p:spPr>
        <p:txBody>
          <a:bodyPr/>
          <a:lstStyle/>
          <a:p>
            <a:fld id="{72757E24-73E2-6B46-9A88-4F468B82EE52}" type="slidenum">
              <a:rPr lang="en-US"/>
              <a:pPr/>
              <a:t>31</a:t>
            </a:fld>
            <a:endParaRPr lang="en-US"/>
          </a:p>
        </p:txBody>
      </p:sp>
      <p:sp>
        <p:nvSpPr>
          <p:cNvPr id="6" name="Date Placeholder 5"/>
          <p:cNvSpPr>
            <a:spLocks noGrp="1"/>
          </p:cNvSpPr>
          <p:nvPr>
            <p:ph type="dt" sz="quarter" idx="12"/>
          </p:nvPr>
        </p:nvSpPr>
        <p:spPr/>
        <p:txBody>
          <a:bodyPr/>
          <a:lstStyle/>
          <a:p>
            <a:pPr>
              <a:defRPr/>
            </a:pPr>
            <a:r>
              <a:rPr lang="fr-CA" smtClean="0"/>
              <a:t>IFT615</a:t>
            </a:r>
            <a:endParaRPr lang="en-US"/>
          </a:p>
        </p:txBody>
      </p:sp>
      <p:sp>
        <p:nvSpPr>
          <p:cNvPr id="66566" name="Rectangle 3"/>
          <p:cNvSpPr>
            <a:spLocks noGrp="1" noChangeArrowheads="1"/>
          </p:cNvSpPr>
          <p:nvPr>
            <p:ph type="body" idx="1"/>
          </p:nvPr>
        </p:nvSpPr>
        <p:spPr>
          <a:xfrm>
            <a:off x="609600" y="1600200"/>
            <a:ext cx="7772400" cy="4343400"/>
          </a:xfrm>
        </p:spPr>
        <p:txBody>
          <a:bodyPr/>
          <a:lstStyle/>
          <a:p>
            <a:r>
              <a:rPr lang="fr-CA" altLang="ko-KR" sz="2000" dirty="0">
                <a:ea typeface="굴림" charset="-127"/>
                <a:cs typeface="굴림" charset="-127"/>
              </a:rPr>
              <a:t>Selon le poids que l’on veut donner à l’une ou l’autre partie, on définie </a:t>
            </a:r>
            <a:r>
              <a:rPr lang="fr-CA" altLang="ko-KR" sz="2000" i="1" dirty="0">
                <a:ea typeface="굴림" charset="-127"/>
                <a:cs typeface="굴림" charset="-127"/>
              </a:rPr>
              <a:t>f</a:t>
            </a:r>
            <a:r>
              <a:rPr lang="fr-CA" altLang="ko-KR" sz="2000" dirty="0">
                <a:ea typeface="굴림" charset="-127"/>
                <a:cs typeface="굴림" charset="-127"/>
              </a:rPr>
              <a:t> comme </a:t>
            </a:r>
            <a:r>
              <a:rPr lang="fr-CA" altLang="ko-KR" sz="2000" dirty="0" smtClean="0">
                <a:ea typeface="굴림" charset="-127"/>
                <a:cs typeface="굴림" charset="-127"/>
              </a:rPr>
              <a:t>suit</a:t>
            </a:r>
            <a:r>
              <a:rPr lang="fr-FR" altLang="ko-KR" sz="2000" dirty="0" smtClean="0">
                <a:ea typeface="굴림" charset="-127"/>
                <a:cs typeface="굴림" charset="-127"/>
              </a:rPr>
              <a:t> :</a:t>
            </a:r>
            <a:endParaRPr lang="fr-CA" altLang="ko-KR" sz="2000" dirty="0">
              <a:ea typeface="굴림" charset="-127"/>
              <a:cs typeface="굴림" charset="-127"/>
            </a:endParaRPr>
          </a:p>
          <a:p>
            <a:pPr lvl="1">
              <a:buFont typeface="Monotype Sorts" charset="2"/>
              <a:buNone/>
            </a:pPr>
            <a:r>
              <a:rPr lang="fr-CA" altLang="ko-KR" sz="2000" dirty="0">
                <a:ea typeface="굴림" charset="-127"/>
                <a:cs typeface="굴림" charset="-127"/>
              </a:rPr>
              <a:t>                 </a:t>
            </a:r>
            <a:r>
              <a:rPr lang="fr-CA" altLang="ko-KR" sz="2000" dirty="0" smtClean="0">
                <a:ea typeface="굴림" charset="-127"/>
                <a:cs typeface="굴림" charset="-127"/>
              </a:rPr>
              <a:t>		 </a:t>
            </a:r>
            <a:r>
              <a:rPr lang="fr-CA" altLang="ko-KR" sz="2000" i="1" dirty="0">
                <a:solidFill>
                  <a:srgbClr val="800000"/>
                </a:solidFill>
                <a:ea typeface="굴림" charset="-127"/>
                <a:cs typeface="굴림" charset="-127"/>
              </a:rPr>
              <a:t>f(n) = (1-w)*g(n) +  w*h(n)</a:t>
            </a:r>
          </a:p>
          <a:p>
            <a:pPr>
              <a:buFont typeface="Monotype Sorts" charset="2"/>
              <a:buNone/>
            </a:pPr>
            <a:r>
              <a:rPr lang="fr-CA" altLang="ko-KR" sz="2000" dirty="0">
                <a:ea typeface="굴림" charset="-127"/>
                <a:cs typeface="굴림" charset="-127"/>
              </a:rPr>
              <a:t>      où </a:t>
            </a:r>
            <a:r>
              <a:rPr lang="fr-CA" altLang="ko-KR" sz="2000" i="1" dirty="0">
                <a:ea typeface="굴림" charset="-127"/>
                <a:cs typeface="굴림" charset="-127"/>
              </a:rPr>
              <a:t>w</a:t>
            </a:r>
            <a:r>
              <a:rPr lang="fr-CA" altLang="ko-KR" sz="2000" dirty="0">
                <a:ea typeface="굴림" charset="-127"/>
                <a:cs typeface="굴림" charset="-127"/>
              </a:rPr>
              <a:t> est un nombre réel supérieur ou égal à 0 et inférieur ou égal à </a:t>
            </a:r>
            <a:r>
              <a:rPr lang="fr-CA" altLang="ko-KR" sz="2000" dirty="0" smtClean="0">
                <a:ea typeface="굴림" charset="-127"/>
                <a:cs typeface="굴림" charset="-127"/>
              </a:rPr>
              <a:t>1</a:t>
            </a:r>
          </a:p>
          <a:p>
            <a:pPr>
              <a:buFont typeface="Monotype Sorts" charset="2"/>
              <a:buNone/>
            </a:pPr>
            <a:endParaRPr lang="fr-CA" altLang="ko-KR" sz="2000" dirty="0">
              <a:ea typeface="굴림" charset="-127"/>
              <a:cs typeface="굴림" charset="-127"/>
            </a:endParaRPr>
          </a:p>
          <a:p>
            <a:r>
              <a:rPr lang="fr-CA" altLang="ko-KR" sz="2000" dirty="0">
                <a:ea typeface="굴림" charset="-127"/>
                <a:cs typeface="굴림" charset="-127"/>
              </a:rPr>
              <a:t>Selon les valeurs qu’on donne à </a:t>
            </a:r>
            <a:r>
              <a:rPr lang="fr-CA" altLang="ko-KR" sz="2000" i="1" dirty="0" smtClean="0">
                <a:ea typeface="굴림" charset="-127"/>
                <a:cs typeface="굴림" charset="-127"/>
              </a:rPr>
              <a:t>w</a:t>
            </a:r>
            <a:r>
              <a:rPr lang="fr-CA" altLang="ko-KR" sz="2000" dirty="0" smtClean="0">
                <a:ea typeface="굴림" charset="-127"/>
                <a:cs typeface="굴림" charset="-127"/>
              </a:rPr>
              <a:t>, </a:t>
            </a:r>
            <a:r>
              <a:rPr lang="fr-CA" altLang="ko-KR" sz="2000" dirty="0">
                <a:ea typeface="굴림" charset="-127"/>
                <a:cs typeface="굴림" charset="-127"/>
              </a:rPr>
              <a:t>on obtient des algorithmes de recherche </a:t>
            </a:r>
            <a:r>
              <a:rPr lang="fr-CA" altLang="ko-KR" sz="2000" dirty="0" smtClean="0">
                <a:ea typeface="굴림" charset="-127"/>
                <a:cs typeface="굴림" charset="-127"/>
              </a:rPr>
              <a:t>classique</a:t>
            </a:r>
            <a:r>
              <a:rPr lang="fr-FR" altLang="ko-KR" sz="2000" dirty="0" smtClean="0">
                <a:ea typeface="굴림" charset="-127"/>
                <a:cs typeface="굴림" charset="-127"/>
              </a:rPr>
              <a:t> :</a:t>
            </a:r>
            <a:endParaRPr lang="fr-CA" altLang="ko-KR" sz="2000" dirty="0">
              <a:ea typeface="굴림" charset="-127"/>
              <a:cs typeface="굴림" charset="-127"/>
            </a:endParaRPr>
          </a:p>
          <a:p>
            <a:pPr lvl="1"/>
            <a:r>
              <a:rPr lang="fr-CA" altLang="ko-KR" sz="2000" b="1" i="1" dirty="0" err="1" smtClean="0">
                <a:solidFill>
                  <a:srgbClr val="000066"/>
                </a:solidFill>
                <a:ea typeface="굴림" charset="-127"/>
                <a:cs typeface="굴림" charset="-127"/>
              </a:rPr>
              <a:t>Dijkstra</a:t>
            </a:r>
            <a:r>
              <a:rPr lang="fr-FR" altLang="ko-KR" sz="2000" dirty="0" smtClean="0">
                <a:ea typeface="굴림" charset="-127"/>
                <a:cs typeface="굴림" charset="-127"/>
              </a:rPr>
              <a:t> :</a:t>
            </a:r>
            <a:r>
              <a:rPr lang="fr-CA" altLang="ko-KR" sz="2000" dirty="0" smtClean="0">
                <a:ea typeface="굴림" charset="-127"/>
                <a:cs typeface="굴림" charset="-127"/>
              </a:rPr>
              <a:t> </a:t>
            </a:r>
            <a:r>
              <a:rPr lang="fr-CA" altLang="ko-KR" sz="2000" i="1" dirty="0">
                <a:ea typeface="굴림" charset="-127"/>
                <a:cs typeface="굴림" charset="-127"/>
              </a:rPr>
              <a:t>w</a:t>
            </a:r>
            <a:r>
              <a:rPr lang="fr-CA" altLang="ko-KR" sz="2000" dirty="0">
                <a:ea typeface="굴림" charset="-127"/>
                <a:cs typeface="굴림" charset="-127"/>
              </a:rPr>
              <a:t> = 0 </a:t>
            </a:r>
            <a:r>
              <a:rPr lang="fr-CA" altLang="ko-KR" sz="2000" dirty="0">
                <a:solidFill>
                  <a:schemeClr val="accent1"/>
                </a:solidFill>
                <a:ea typeface="굴림" charset="-127"/>
                <a:cs typeface="굴림" charset="-127"/>
              </a:rPr>
              <a:t>(</a:t>
            </a:r>
            <a:r>
              <a:rPr lang="fr-CA" altLang="ko-KR" sz="2000" i="1" dirty="0">
                <a:solidFill>
                  <a:schemeClr val="accent1"/>
                </a:solidFill>
                <a:ea typeface="굴림" charset="-127"/>
                <a:cs typeface="굴림" charset="-127"/>
              </a:rPr>
              <a:t>f(n) = g(n) </a:t>
            </a:r>
            <a:r>
              <a:rPr lang="fr-CA" altLang="ko-KR" sz="2000" dirty="0">
                <a:solidFill>
                  <a:schemeClr val="accent1"/>
                </a:solidFill>
                <a:ea typeface="굴림" charset="-127"/>
                <a:cs typeface="굴림" charset="-127"/>
              </a:rPr>
              <a:t>)</a:t>
            </a:r>
            <a:endParaRPr lang="fr-CA" altLang="ko-KR" sz="2000" dirty="0">
              <a:ea typeface="굴림" charset="-127"/>
              <a:cs typeface="굴림" charset="-127"/>
            </a:endParaRPr>
          </a:p>
          <a:p>
            <a:pPr lvl="1"/>
            <a:r>
              <a:rPr lang="fr-CA" altLang="ko-KR" sz="2000" b="1" i="1" dirty="0" err="1" smtClean="0">
                <a:solidFill>
                  <a:srgbClr val="000066"/>
                </a:solidFill>
                <a:ea typeface="굴림" charset="-127"/>
                <a:cs typeface="굴림" charset="-127"/>
              </a:rPr>
              <a:t>Greedy</a:t>
            </a:r>
            <a:r>
              <a:rPr lang="fr-CA" altLang="ko-KR" sz="2000" b="1" i="1" dirty="0" smtClean="0">
                <a:solidFill>
                  <a:srgbClr val="000066"/>
                </a:solidFill>
                <a:ea typeface="굴림" charset="-127"/>
                <a:cs typeface="굴림" charset="-127"/>
              </a:rPr>
              <a:t> best</a:t>
            </a:r>
            <a:r>
              <a:rPr lang="fr-CA" altLang="ko-KR" sz="2000" b="1" i="1" dirty="0">
                <a:solidFill>
                  <a:srgbClr val="000066"/>
                </a:solidFill>
                <a:ea typeface="굴림" charset="-127"/>
                <a:cs typeface="굴림" charset="-127"/>
              </a:rPr>
              <a:t>-first </a:t>
            </a:r>
            <a:r>
              <a:rPr lang="fr-CA" altLang="ko-KR" sz="2000" b="1" i="1" dirty="0" err="1" smtClean="0">
                <a:solidFill>
                  <a:srgbClr val="000066"/>
                </a:solidFill>
                <a:ea typeface="굴림" charset="-127"/>
                <a:cs typeface="굴림" charset="-127"/>
              </a:rPr>
              <a:t>search</a:t>
            </a:r>
            <a:r>
              <a:rPr lang="fr-FR" altLang="ko-KR" sz="2000" dirty="0" smtClean="0">
                <a:ea typeface="굴림" charset="-127"/>
                <a:cs typeface="굴림" charset="-127"/>
              </a:rPr>
              <a:t> :</a:t>
            </a:r>
            <a:r>
              <a:rPr lang="fr-CA" altLang="ko-KR" sz="2000" dirty="0" smtClean="0">
                <a:ea typeface="굴림" charset="-127"/>
                <a:cs typeface="굴림" charset="-127"/>
              </a:rPr>
              <a:t> </a:t>
            </a:r>
            <a:r>
              <a:rPr lang="fr-CA" altLang="ko-KR" sz="2000" i="1" dirty="0">
                <a:ea typeface="굴림" charset="-127"/>
                <a:cs typeface="굴림" charset="-127"/>
              </a:rPr>
              <a:t>w</a:t>
            </a:r>
            <a:r>
              <a:rPr lang="fr-CA" altLang="ko-KR" sz="2000" dirty="0">
                <a:ea typeface="굴림" charset="-127"/>
                <a:cs typeface="굴림" charset="-127"/>
              </a:rPr>
              <a:t> = 1  </a:t>
            </a:r>
            <a:r>
              <a:rPr lang="fr-CA" altLang="ko-KR" sz="2000" dirty="0">
                <a:solidFill>
                  <a:schemeClr val="accent1"/>
                </a:solidFill>
                <a:ea typeface="굴림" charset="-127"/>
                <a:cs typeface="굴림" charset="-127"/>
              </a:rPr>
              <a:t>(</a:t>
            </a:r>
            <a:r>
              <a:rPr lang="fr-CA" altLang="ko-KR" sz="2000" i="1" dirty="0">
                <a:solidFill>
                  <a:schemeClr val="accent1"/>
                </a:solidFill>
                <a:ea typeface="굴림" charset="-127"/>
                <a:cs typeface="굴림" charset="-127"/>
              </a:rPr>
              <a:t>f(n) = h(n) </a:t>
            </a:r>
            <a:r>
              <a:rPr lang="fr-CA" altLang="ko-KR" sz="2000" dirty="0">
                <a:solidFill>
                  <a:schemeClr val="accent1"/>
                </a:solidFill>
                <a:ea typeface="굴림" charset="-127"/>
                <a:cs typeface="굴림" charset="-127"/>
              </a:rPr>
              <a:t>)</a:t>
            </a:r>
            <a:endParaRPr lang="fr-CA" altLang="ko-KR" sz="2000" dirty="0">
              <a:ea typeface="굴림" charset="-127"/>
              <a:cs typeface="굴림" charset="-127"/>
            </a:endParaRPr>
          </a:p>
          <a:p>
            <a:pPr lvl="1"/>
            <a:r>
              <a:rPr lang="fr-CA" altLang="ko-KR" sz="2000" b="1" i="1" dirty="0">
                <a:solidFill>
                  <a:srgbClr val="000066"/>
                </a:solidFill>
                <a:ea typeface="굴림" charset="-127"/>
                <a:cs typeface="굴림" charset="-127"/>
              </a:rPr>
              <a:t>A</a:t>
            </a:r>
            <a:r>
              <a:rPr lang="fr-CA" altLang="ko-KR" sz="2000" b="1" i="1" dirty="0" smtClean="0">
                <a:solidFill>
                  <a:srgbClr val="000066"/>
                </a:solidFill>
                <a:ea typeface="굴림" charset="-127"/>
                <a:cs typeface="굴림" charset="-127"/>
              </a:rPr>
              <a:t>*</a:t>
            </a:r>
            <a:r>
              <a:rPr lang="fr-FR" altLang="ko-KR" sz="2000" dirty="0" smtClean="0">
                <a:ea typeface="굴림" charset="-127"/>
                <a:cs typeface="굴림" charset="-127"/>
              </a:rPr>
              <a:t> :</a:t>
            </a:r>
            <a:r>
              <a:rPr lang="fr-CA" altLang="ko-KR" sz="2000" dirty="0" smtClean="0">
                <a:ea typeface="굴림" charset="-127"/>
                <a:cs typeface="굴림" charset="-127"/>
              </a:rPr>
              <a:t> </a:t>
            </a:r>
            <a:r>
              <a:rPr lang="fr-CA" altLang="ko-KR" sz="2000" i="1" dirty="0">
                <a:ea typeface="굴림" charset="-127"/>
                <a:cs typeface="굴림" charset="-127"/>
              </a:rPr>
              <a:t>w</a:t>
            </a:r>
            <a:r>
              <a:rPr lang="fr-CA" altLang="ko-KR" sz="2000" dirty="0">
                <a:ea typeface="굴림" charset="-127"/>
                <a:cs typeface="굴림" charset="-127"/>
              </a:rPr>
              <a:t> = 0.5   </a:t>
            </a:r>
            <a:r>
              <a:rPr lang="fr-CA" altLang="ko-KR" sz="2000" dirty="0">
                <a:solidFill>
                  <a:schemeClr val="accent1"/>
                </a:solidFill>
                <a:ea typeface="굴림" charset="-127"/>
                <a:cs typeface="굴림" charset="-127"/>
              </a:rPr>
              <a:t>(</a:t>
            </a:r>
            <a:r>
              <a:rPr lang="fr-CA" altLang="ko-KR" sz="2000" i="1" dirty="0">
                <a:solidFill>
                  <a:schemeClr val="accent1"/>
                </a:solidFill>
                <a:ea typeface="굴림" charset="-127"/>
                <a:cs typeface="굴림" charset="-127"/>
              </a:rPr>
              <a:t>f(n) = g(n) + h(n) </a:t>
            </a:r>
            <a:r>
              <a:rPr lang="fr-CA" altLang="ko-KR" sz="2000" dirty="0">
                <a:solidFill>
                  <a:schemeClr val="accent1"/>
                </a:solidFill>
                <a:ea typeface="굴림" charset="-127"/>
                <a:cs typeface="굴림" charset="-127"/>
              </a:rPr>
              <a:t>)</a:t>
            </a:r>
          </a:p>
        </p:txBody>
      </p:sp>
      <p:sp>
        <p:nvSpPr>
          <p:cNvPr id="2" name="Titre 1"/>
          <p:cNvSpPr>
            <a:spLocks noGrp="1"/>
          </p:cNvSpPr>
          <p:nvPr>
            <p:ph type="title"/>
          </p:nvPr>
        </p:nvSpPr>
        <p:spPr/>
        <p:txBody>
          <a:bodyPr/>
          <a:lstStyle/>
          <a:p>
            <a:r>
              <a:rPr lang="fr-FR" dirty="0"/>
              <a:t>Définition générique de f</a:t>
            </a:r>
            <a:endParaRPr lang="en-CA" dirty="0"/>
          </a:p>
        </p:txBody>
      </p:sp>
    </p:spTree>
  </p:cSld>
  <p:clrMapOvr>
    <a:masterClrMapping/>
  </p:clrMapOvr>
  <p:transition advClick="0"/>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0118" name="Rectangle 3"/>
          <p:cNvSpPr>
            <a:spLocks noGrp="1" noChangeArrowheads="1"/>
          </p:cNvSpPr>
          <p:nvPr>
            <p:ph type="body" idx="1"/>
          </p:nvPr>
        </p:nvSpPr>
        <p:spPr>
          <a:xfrm>
            <a:off x="609599" y="1222375"/>
            <a:ext cx="8240296" cy="5094019"/>
          </a:xfrm>
        </p:spPr>
        <p:txBody>
          <a:bodyPr>
            <a:noAutofit/>
          </a:bodyPr>
          <a:lstStyle/>
          <a:p>
            <a:r>
              <a:rPr lang="fr-CA" altLang="ko-KR" dirty="0">
                <a:solidFill>
                  <a:srgbClr val="000090"/>
                </a:solidFill>
                <a:ea typeface="굴림" charset="-127"/>
                <a:cs typeface="굴림" charset="-127"/>
              </a:rPr>
              <a:t>D*</a:t>
            </a:r>
            <a:r>
              <a:rPr lang="fr-CA" altLang="ko-KR" dirty="0">
                <a:ea typeface="굴림" charset="-127"/>
                <a:cs typeface="굴림" charset="-127"/>
              </a:rPr>
              <a:t> (inventé par </a:t>
            </a:r>
            <a:r>
              <a:rPr lang="fr-CA" altLang="ko-KR" dirty="0" err="1">
                <a:ea typeface="굴림" charset="-127"/>
                <a:cs typeface="굴림" charset="-127"/>
              </a:rPr>
              <a:t>Stenz</a:t>
            </a:r>
            <a:r>
              <a:rPr lang="fr-CA" altLang="ko-KR" dirty="0">
                <a:ea typeface="굴림" charset="-127"/>
                <a:cs typeface="굴림" charset="-127"/>
              </a:rPr>
              <a:t> et ses collègues) et </a:t>
            </a:r>
            <a:r>
              <a:rPr lang="fr-CA" altLang="ko-KR" dirty="0">
                <a:solidFill>
                  <a:srgbClr val="000090"/>
                </a:solidFill>
                <a:ea typeface="굴림" charset="-127"/>
                <a:cs typeface="굴림" charset="-127"/>
              </a:rPr>
              <a:t>Adaptive A* </a:t>
            </a:r>
            <a:r>
              <a:rPr lang="fr-CA" altLang="ko-KR" dirty="0">
                <a:ea typeface="굴림" charset="-127"/>
                <a:cs typeface="굴림" charset="-127"/>
              </a:rPr>
              <a:t>(inventé par </a:t>
            </a:r>
            <a:r>
              <a:rPr lang="fr-CA" altLang="ko-KR" dirty="0" err="1">
                <a:ea typeface="굴림" charset="-127"/>
                <a:cs typeface="굴림" charset="-127"/>
              </a:rPr>
              <a:t>Koening</a:t>
            </a:r>
            <a:r>
              <a:rPr lang="fr-CA" altLang="ko-KR" dirty="0">
                <a:ea typeface="굴림" charset="-127"/>
                <a:cs typeface="굴림" charset="-127"/>
              </a:rPr>
              <a:t> et ses collègue) </a:t>
            </a:r>
          </a:p>
          <a:p>
            <a:pPr lvl="1"/>
            <a:r>
              <a:rPr lang="fr-CA" altLang="ko-KR" sz="2000" dirty="0">
                <a:ea typeface="굴림" charset="-127"/>
                <a:cs typeface="굴림" charset="-127"/>
              </a:rPr>
              <a:t>A* dynamique, où le coût des arrêtes peut changer durant l’exécution. Évite de refaire certains calculs lorsqu’il est appelé plusieurs fois pour atteindre le même but, suite à des changements de l’environnement</a:t>
            </a:r>
            <a:r>
              <a:rPr lang="en-CA" altLang="ko-KR" sz="2000" dirty="0">
                <a:ea typeface="굴림" charset="-127"/>
                <a:cs typeface="굴림" charset="-127"/>
              </a:rPr>
              <a:t>.</a:t>
            </a:r>
            <a:endParaRPr lang="fr-CA" altLang="ko-KR" sz="2000" b="1" dirty="0">
              <a:ea typeface="굴림" charset="-127"/>
              <a:cs typeface="굴림" charset="-127"/>
            </a:endParaRPr>
          </a:p>
          <a:p>
            <a:r>
              <a:rPr lang="fr-CA" altLang="ko-KR" dirty="0" err="1" smtClean="0">
                <a:solidFill>
                  <a:srgbClr val="000090"/>
                </a:solidFill>
                <a:ea typeface="굴림" charset="-127"/>
                <a:cs typeface="굴림" charset="-127"/>
              </a:rPr>
              <a:t>Iterative</a:t>
            </a:r>
            <a:r>
              <a:rPr lang="fr-CA" altLang="ko-KR" dirty="0" smtClean="0">
                <a:solidFill>
                  <a:srgbClr val="000090"/>
                </a:solidFill>
                <a:ea typeface="굴림" charset="-127"/>
                <a:cs typeface="굴림" charset="-127"/>
              </a:rPr>
              <a:t> </a:t>
            </a:r>
            <a:r>
              <a:rPr lang="fr-CA" altLang="ko-KR" dirty="0" err="1" smtClean="0">
                <a:solidFill>
                  <a:srgbClr val="000090"/>
                </a:solidFill>
                <a:ea typeface="굴림" charset="-127"/>
                <a:cs typeface="굴림" charset="-127"/>
              </a:rPr>
              <a:t>deepening</a:t>
            </a:r>
            <a:r>
              <a:rPr lang="fr-CA" altLang="ko-KR" dirty="0" smtClean="0">
                <a:solidFill>
                  <a:srgbClr val="000090"/>
                </a:solidFill>
                <a:ea typeface="굴림" charset="-127"/>
                <a:cs typeface="굴림" charset="-127"/>
              </a:rPr>
              <a:t> A*</a:t>
            </a:r>
            <a:endParaRPr lang="fr-CA" altLang="ko-KR" dirty="0">
              <a:solidFill>
                <a:srgbClr val="000090"/>
              </a:solidFill>
              <a:ea typeface="굴림" charset="-127"/>
              <a:cs typeface="굴림" charset="-127"/>
            </a:endParaRPr>
          </a:p>
          <a:p>
            <a:pPr lvl="1"/>
            <a:r>
              <a:rPr lang="fr-CA" altLang="ko-KR" sz="2000" dirty="0">
                <a:ea typeface="굴림" charset="-127"/>
                <a:cs typeface="굴림" charset="-127"/>
              </a:rPr>
              <a:t>o</a:t>
            </a:r>
            <a:r>
              <a:rPr lang="fr-CA" altLang="ko-KR" sz="2000" dirty="0" smtClean="0">
                <a:ea typeface="굴림" charset="-127"/>
                <a:cs typeface="굴림" charset="-127"/>
              </a:rPr>
              <a:t>n </a:t>
            </a:r>
            <a:r>
              <a:rPr lang="fr-CA" altLang="ko-KR" sz="2000" dirty="0">
                <a:ea typeface="굴림" charset="-127"/>
                <a:cs typeface="굴림" charset="-127"/>
              </a:rPr>
              <a:t>met une limite sur la profondeur</a:t>
            </a:r>
          </a:p>
          <a:p>
            <a:pPr lvl="1"/>
            <a:r>
              <a:rPr lang="fr-CA" altLang="ko-KR" sz="2000" dirty="0">
                <a:ea typeface="굴림" charset="-127"/>
                <a:cs typeface="굴림" charset="-127"/>
              </a:rPr>
              <a:t>o</a:t>
            </a:r>
            <a:r>
              <a:rPr lang="fr-CA" altLang="ko-KR" sz="2000" dirty="0" smtClean="0">
                <a:ea typeface="굴림" charset="-127"/>
                <a:cs typeface="굴림" charset="-127"/>
              </a:rPr>
              <a:t>n </a:t>
            </a:r>
            <a:r>
              <a:rPr lang="fr-CA" altLang="ko-KR" sz="2000" dirty="0">
                <a:ea typeface="굴림" charset="-127"/>
                <a:cs typeface="굴림" charset="-127"/>
              </a:rPr>
              <a:t>lance A* jusqu’à la limite de profondeur spécifiée.     </a:t>
            </a:r>
          </a:p>
          <a:p>
            <a:pPr lvl="1"/>
            <a:r>
              <a:rPr lang="fr-CA" altLang="ko-KR" sz="2000" dirty="0">
                <a:ea typeface="굴림" charset="-127"/>
                <a:cs typeface="굴림" charset="-127"/>
              </a:rPr>
              <a:t>s</a:t>
            </a:r>
            <a:r>
              <a:rPr lang="fr-CA" altLang="ko-KR" sz="2000" dirty="0" smtClean="0">
                <a:ea typeface="굴림" charset="-127"/>
                <a:cs typeface="굴림" charset="-127"/>
              </a:rPr>
              <a:t>i </a:t>
            </a:r>
            <a:r>
              <a:rPr lang="fr-CA" altLang="ko-KR" sz="2000" dirty="0">
                <a:ea typeface="굴림" charset="-127"/>
                <a:cs typeface="굴림" charset="-127"/>
              </a:rPr>
              <a:t>pas de solution on augmente la profondeur et on recommence A*</a:t>
            </a:r>
          </a:p>
          <a:p>
            <a:pPr lvl="1"/>
            <a:r>
              <a:rPr lang="fr-CA" altLang="ko-KR" sz="2000" dirty="0">
                <a:ea typeface="굴림" charset="-127"/>
                <a:cs typeface="굴림" charset="-127"/>
              </a:rPr>
              <a:t>a</a:t>
            </a:r>
            <a:r>
              <a:rPr lang="fr-CA" altLang="ko-KR" sz="2000" dirty="0" smtClean="0">
                <a:ea typeface="굴림" charset="-127"/>
                <a:cs typeface="굴림" charset="-127"/>
              </a:rPr>
              <a:t>insi </a:t>
            </a:r>
            <a:r>
              <a:rPr lang="fr-CA" altLang="ko-KR" sz="2000" dirty="0">
                <a:ea typeface="굴림" charset="-127"/>
                <a:cs typeface="굴림" charset="-127"/>
              </a:rPr>
              <a:t>de suite jusqu’à trouver une solution</a:t>
            </a:r>
            <a:r>
              <a:rPr lang="fr-CA" altLang="ko-KR" sz="2000" dirty="0" smtClean="0">
                <a:ea typeface="굴림" charset="-127"/>
                <a:cs typeface="굴림" charset="-127"/>
              </a:rPr>
              <a:t>.</a:t>
            </a:r>
            <a:br>
              <a:rPr lang="fr-CA" altLang="ko-KR" sz="2000" dirty="0" smtClean="0">
                <a:ea typeface="굴림" charset="-127"/>
                <a:cs typeface="굴림" charset="-127"/>
              </a:rPr>
            </a:br>
            <a:endParaRPr lang="fr-CA" altLang="ko-KR" sz="2000" dirty="0" smtClean="0">
              <a:ea typeface="굴림" charset="-127"/>
              <a:cs typeface="굴림" charset="-127"/>
            </a:endParaRPr>
          </a:p>
          <a:p>
            <a:r>
              <a:rPr lang="fr-CA" altLang="ko-KR" dirty="0" err="1" smtClean="0">
                <a:solidFill>
                  <a:srgbClr val="000090"/>
                </a:solidFill>
                <a:ea typeface="굴림" charset="-127"/>
                <a:cs typeface="굴림" charset="-127"/>
              </a:rPr>
              <a:t>Recursive</a:t>
            </a:r>
            <a:r>
              <a:rPr lang="fr-CA" altLang="ko-KR" dirty="0" smtClean="0">
                <a:solidFill>
                  <a:srgbClr val="000090"/>
                </a:solidFill>
                <a:ea typeface="굴림" charset="-127"/>
                <a:cs typeface="굴림" charset="-127"/>
              </a:rPr>
              <a:t> best-first </a:t>
            </a:r>
            <a:r>
              <a:rPr lang="fr-CA" altLang="ko-KR" dirty="0" err="1" smtClean="0">
                <a:solidFill>
                  <a:srgbClr val="000090"/>
                </a:solidFill>
                <a:ea typeface="굴림" charset="-127"/>
                <a:cs typeface="굴림" charset="-127"/>
              </a:rPr>
              <a:t>search</a:t>
            </a:r>
            <a:r>
              <a:rPr lang="fr-CA" altLang="ko-KR" dirty="0" smtClean="0">
                <a:solidFill>
                  <a:srgbClr val="000090"/>
                </a:solidFill>
                <a:ea typeface="굴림" charset="-127"/>
                <a:cs typeface="굴림" charset="-127"/>
              </a:rPr>
              <a:t> (RBFS) et </a:t>
            </a:r>
            <a:r>
              <a:rPr lang="fr-CA" altLang="ko-KR" dirty="0" err="1" smtClean="0">
                <a:solidFill>
                  <a:srgbClr val="000090"/>
                </a:solidFill>
                <a:ea typeface="굴림" charset="-127"/>
                <a:cs typeface="굴림" charset="-127"/>
              </a:rPr>
              <a:t>simplified</a:t>
            </a:r>
            <a:r>
              <a:rPr lang="fr-CA" altLang="ko-KR" dirty="0" smtClean="0">
                <a:solidFill>
                  <a:srgbClr val="000090"/>
                </a:solidFill>
                <a:ea typeface="굴림" charset="-127"/>
                <a:cs typeface="굴림" charset="-127"/>
              </a:rPr>
              <a:t> </a:t>
            </a:r>
            <a:r>
              <a:rPr lang="fr-CA" altLang="ko-KR" dirty="0" err="1" smtClean="0">
                <a:solidFill>
                  <a:srgbClr val="000090"/>
                </a:solidFill>
                <a:ea typeface="굴림" charset="-127"/>
                <a:cs typeface="굴림" charset="-127"/>
              </a:rPr>
              <a:t>memory-bounded</a:t>
            </a:r>
            <a:r>
              <a:rPr lang="fr-CA" altLang="ko-KR" dirty="0" smtClean="0">
                <a:solidFill>
                  <a:srgbClr val="000090"/>
                </a:solidFill>
                <a:ea typeface="굴림" charset="-127"/>
                <a:cs typeface="굴림" charset="-127"/>
              </a:rPr>
              <a:t> A* (SMA*)</a:t>
            </a:r>
          </a:p>
          <a:p>
            <a:pPr lvl="1"/>
            <a:r>
              <a:rPr lang="fr-CA" altLang="ko-KR" sz="2000" dirty="0" smtClean="0">
                <a:solidFill>
                  <a:srgbClr val="000000"/>
                </a:solidFill>
                <a:ea typeface="굴림" charset="-127"/>
                <a:cs typeface="굴림" charset="-127"/>
              </a:rPr>
              <a:t>variantes de A* qui utilisent moins de mémoire mais peuvent être plus lentes</a:t>
            </a:r>
            <a:endParaRPr lang="fr-CA" altLang="ko-KR" sz="2000" dirty="0">
              <a:solidFill>
                <a:srgbClr val="000000"/>
              </a:solidFill>
              <a:ea typeface="굴림" charset="-127"/>
              <a:cs typeface="굴림" charset="-127"/>
            </a:endParaRPr>
          </a:p>
          <a:p>
            <a:pPr lvl="1"/>
            <a:endParaRPr lang="fr-CA" altLang="ko-KR" sz="2000" dirty="0">
              <a:ea typeface="굴림" charset="-127"/>
              <a:cs typeface="굴림" charset="-127"/>
            </a:endParaRPr>
          </a:p>
        </p:txBody>
      </p:sp>
      <p:sp>
        <p:nvSpPr>
          <p:cNvPr id="7" name="Espace réservé de la date 6"/>
          <p:cNvSpPr>
            <a:spLocks noGrp="1"/>
          </p:cNvSpPr>
          <p:nvPr>
            <p:ph type="dt" sz="half" idx="10"/>
          </p:nvPr>
        </p:nvSpPr>
        <p:spPr/>
        <p:txBody>
          <a:bodyPr/>
          <a:lstStyle/>
          <a:p>
            <a:r>
              <a:rPr lang="fr-CA" smtClean="0"/>
              <a:t>IFT615</a:t>
            </a:r>
            <a:endParaRPr lang="fr-CA"/>
          </a:p>
        </p:txBody>
      </p:sp>
      <p:sp>
        <p:nvSpPr>
          <p:cNvPr id="8" name="Espace réservé du numéro de diapositive 7"/>
          <p:cNvSpPr>
            <a:spLocks noGrp="1"/>
          </p:cNvSpPr>
          <p:nvPr>
            <p:ph type="sldNum" sz="quarter" idx="12"/>
          </p:nvPr>
        </p:nvSpPr>
        <p:spPr/>
        <p:txBody>
          <a:bodyPr/>
          <a:lstStyle/>
          <a:p>
            <a:fld id="{6955B7EA-E0F1-9E45-AF6A-7A9BD82D9F1F}" type="slidenum">
              <a:rPr lang="fr-CA" smtClean="0"/>
              <a:pPr/>
              <a:t>32</a:t>
            </a:fld>
            <a:endParaRPr lang="fr-CA"/>
          </a:p>
        </p:txBody>
      </p:sp>
      <p:sp>
        <p:nvSpPr>
          <p:cNvPr id="9" name="Espace réservé du pied de page 8"/>
          <p:cNvSpPr>
            <a:spLocks noGrp="1"/>
          </p:cNvSpPr>
          <p:nvPr>
            <p:ph type="ftr" sz="quarter" idx="11"/>
          </p:nvPr>
        </p:nvSpPr>
        <p:spPr/>
        <p:txBody>
          <a:bodyPr/>
          <a:lstStyle/>
          <a:p>
            <a:r>
              <a:rPr lang="de-DE" dirty="0" smtClean="0"/>
              <a:t>Froduald Kabanza</a:t>
            </a:r>
            <a:endParaRPr lang="fr-CA" dirty="0"/>
          </a:p>
        </p:txBody>
      </p:sp>
      <p:sp>
        <p:nvSpPr>
          <p:cNvPr id="2" name="Titre 1"/>
          <p:cNvSpPr>
            <a:spLocks noGrp="1"/>
          </p:cNvSpPr>
          <p:nvPr>
            <p:ph type="title"/>
          </p:nvPr>
        </p:nvSpPr>
        <p:spPr/>
        <p:txBody>
          <a:bodyPr/>
          <a:lstStyle/>
          <a:p>
            <a:r>
              <a:rPr lang="fr-FR" dirty="0" smtClean="0"/>
              <a:t>Variantes </a:t>
            </a:r>
            <a:r>
              <a:rPr lang="fr-FR" dirty="0"/>
              <a:t>de A*</a:t>
            </a:r>
            <a:endParaRPr lang="en-CA" dirty="0"/>
          </a:p>
        </p:txBody>
      </p:sp>
    </p:spTree>
  </p:cSld>
  <p:clrMapOvr>
    <a:masterClrMapping/>
  </p:clrMapOvr>
  <p:transition advClick="0"/>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4214" name="Rectangle 3"/>
          <p:cNvSpPr>
            <a:spLocks noGrp="1" noChangeArrowheads="1"/>
          </p:cNvSpPr>
          <p:nvPr>
            <p:ph type="body" idx="1"/>
          </p:nvPr>
        </p:nvSpPr>
        <p:spPr>
          <a:xfrm>
            <a:off x="609600" y="1447800"/>
            <a:ext cx="7772400" cy="4343400"/>
          </a:xfrm>
        </p:spPr>
        <p:txBody>
          <a:bodyPr>
            <a:normAutofit/>
          </a:bodyPr>
          <a:lstStyle/>
          <a:p>
            <a:pPr>
              <a:lnSpc>
                <a:spcPct val="130000"/>
              </a:lnSpc>
            </a:pPr>
            <a:r>
              <a:rPr lang="fr-CA" altLang="ko-KR" dirty="0">
                <a:solidFill>
                  <a:srgbClr val="800000"/>
                </a:solidFill>
                <a:ea typeface="굴림" charset="-127"/>
                <a:cs typeface="굴림" charset="-127"/>
              </a:rPr>
              <a:t>8-puzzle</a:t>
            </a:r>
            <a:endParaRPr lang="fr-CA" altLang="ko-KR" dirty="0">
              <a:ea typeface="굴림" charset="-127"/>
              <a:cs typeface="굴림" charset="-127"/>
            </a:endParaRPr>
          </a:p>
          <a:p>
            <a:pPr lvl="1">
              <a:lnSpc>
                <a:spcPct val="130000"/>
              </a:lnSpc>
            </a:pPr>
            <a:r>
              <a:rPr lang="fr-CA" altLang="ko-KR" sz="2000" i="1" dirty="0" smtClean="0">
                <a:solidFill>
                  <a:schemeClr val="accent2"/>
                </a:solidFill>
                <a:ea typeface="굴림" charset="-127"/>
                <a:cs typeface="굴림" charset="-127"/>
              </a:rPr>
              <a:t>État</a:t>
            </a:r>
            <a:r>
              <a:rPr lang="fr-FR" altLang="ko-KR" sz="2000" dirty="0" smtClean="0">
                <a:ea typeface="굴림" charset="-127"/>
                <a:cs typeface="굴림" charset="-127"/>
              </a:rPr>
              <a:t> :</a:t>
            </a:r>
            <a:r>
              <a:rPr lang="fr-CA" altLang="ko-KR" sz="2000" dirty="0" smtClean="0">
                <a:ea typeface="굴림" charset="-127"/>
                <a:cs typeface="굴림" charset="-127"/>
              </a:rPr>
              <a:t> </a:t>
            </a:r>
            <a:r>
              <a:rPr lang="fr-CA" altLang="ko-KR" sz="2000" dirty="0">
                <a:ea typeface="굴림" charset="-127"/>
                <a:cs typeface="굴림" charset="-127"/>
              </a:rPr>
              <a:t>configuration légale du jeu</a:t>
            </a:r>
          </a:p>
          <a:p>
            <a:pPr lvl="1">
              <a:lnSpc>
                <a:spcPct val="130000"/>
              </a:lnSpc>
            </a:pPr>
            <a:r>
              <a:rPr lang="fr-CA" altLang="ko-KR" sz="2000" i="1" dirty="0">
                <a:solidFill>
                  <a:schemeClr val="accent2"/>
                </a:solidFill>
                <a:ea typeface="굴림" charset="-127"/>
                <a:cs typeface="굴림" charset="-127"/>
              </a:rPr>
              <a:t>État </a:t>
            </a:r>
            <a:r>
              <a:rPr lang="fr-CA" altLang="ko-KR" sz="2000" i="1" dirty="0" smtClean="0">
                <a:solidFill>
                  <a:schemeClr val="accent2"/>
                </a:solidFill>
                <a:ea typeface="굴림" charset="-127"/>
                <a:cs typeface="굴림" charset="-127"/>
              </a:rPr>
              <a:t>initial</a:t>
            </a:r>
            <a:r>
              <a:rPr lang="fr-FR" altLang="ko-KR" sz="2000" dirty="0" smtClean="0">
                <a:ea typeface="굴림" charset="-127"/>
                <a:cs typeface="굴림" charset="-127"/>
              </a:rPr>
              <a:t> :</a:t>
            </a:r>
            <a:r>
              <a:rPr lang="fr-CA" altLang="ko-KR" sz="2000" dirty="0" smtClean="0">
                <a:ea typeface="굴림" charset="-127"/>
                <a:cs typeface="굴림" charset="-127"/>
              </a:rPr>
              <a:t> </a:t>
            </a:r>
            <a:r>
              <a:rPr lang="fr-CA" altLang="ko-KR" sz="2000" dirty="0">
                <a:ea typeface="굴림" charset="-127"/>
                <a:cs typeface="굴림" charset="-127"/>
              </a:rPr>
              <a:t>configuration initiale</a:t>
            </a:r>
          </a:p>
          <a:p>
            <a:pPr lvl="1">
              <a:lnSpc>
                <a:spcPct val="130000"/>
              </a:lnSpc>
            </a:pPr>
            <a:r>
              <a:rPr lang="fr-CA" altLang="ko-KR" sz="2000" i="1" dirty="0">
                <a:solidFill>
                  <a:schemeClr val="accent2"/>
                </a:solidFill>
                <a:ea typeface="굴림" charset="-127"/>
                <a:cs typeface="굴림" charset="-127"/>
              </a:rPr>
              <a:t>État final (but</a:t>
            </a:r>
            <a:r>
              <a:rPr lang="fr-CA" altLang="ko-KR" sz="2000" i="1" dirty="0" smtClean="0">
                <a:solidFill>
                  <a:schemeClr val="accent2"/>
                </a:solidFill>
                <a:ea typeface="굴림" charset="-127"/>
                <a:cs typeface="굴림" charset="-127"/>
              </a:rPr>
              <a:t>)</a:t>
            </a:r>
            <a:r>
              <a:rPr lang="fr-FR" altLang="ko-KR" sz="2000" dirty="0" smtClean="0">
                <a:ea typeface="굴림" charset="-127"/>
                <a:cs typeface="굴림" charset="-127"/>
              </a:rPr>
              <a:t> :</a:t>
            </a:r>
            <a:r>
              <a:rPr lang="fr-CA" altLang="ko-KR" sz="2000" dirty="0" smtClean="0">
                <a:ea typeface="굴림" charset="-127"/>
                <a:cs typeface="굴림" charset="-127"/>
              </a:rPr>
              <a:t> </a:t>
            </a:r>
            <a:r>
              <a:rPr lang="fr-CA" altLang="ko-KR" sz="2000" dirty="0">
                <a:ea typeface="굴림" charset="-127"/>
                <a:cs typeface="굴림" charset="-127"/>
              </a:rPr>
              <a:t>configuration gagnante</a:t>
            </a:r>
          </a:p>
          <a:p>
            <a:pPr lvl="1">
              <a:lnSpc>
                <a:spcPct val="130000"/>
              </a:lnSpc>
            </a:pPr>
            <a:r>
              <a:rPr lang="fr-CA" altLang="ko-KR" sz="2000" i="1" dirty="0">
                <a:solidFill>
                  <a:schemeClr val="accent2"/>
                </a:solidFill>
                <a:ea typeface="굴림" charset="-127"/>
                <a:cs typeface="굴림" charset="-127"/>
              </a:rPr>
              <a:t>Transitions</a:t>
            </a:r>
          </a:p>
          <a:p>
            <a:pPr lvl="1">
              <a:lnSpc>
                <a:spcPct val="130000"/>
              </a:lnSpc>
              <a:buFont typeface="Monotype Sorts" charset="2"/>
              <a:buNone/>
            </a:pPr>
            <a:r>
              <a:rPr lang="fr-CA" altLang="ko-KR" sz="2000" dirty="0">
                <a:ea typeface="굴림" charset="-127"/>
                <a:cs typeface="굴림" charset="-127"/>
              </a:rPr>
              <a:t>  </a:t>
            </a:r>
          </a:p>
        </p:txBody>
      </p:sp>
      <p:grpSp>
        <p:nvGrpSpPr>
          <p:cNvPr id="2" name="Group 4"/>
          <p:cNvGrpSpPr>
            <a:grpSpLocks/>
          </p:cNvGrpSpPr>
          <p:nvPr/>
        </p:nvGrpSpPr>
        <p:grpSpPr bwMode="auto">
          <a:xfrm>
            <a:off x="7298880" y="1704806"/>
            <a:ext cx="914400" cy="946150"/>
            <a:chOff x="912" y="2496"/>
            <a:chExt cx="576" cy="596"/>
          </a:xfrm>
        </p:grpSpPr>
        <p:sp>
          <p:nvSpPr>
            <p:cNvPr id="94294" name="Text Box 5"/>
            <p:cNvSpPr txBox="1">
              <a:spLocks noChangeArrowheads="1"/>
            </p:cNvSpPr>
            <p:nvPr/>
          </p:nvSpPr>
          <p:spPr bwMode="auto">
            <a:xfrm>
              <a:off x="912" y="2688"/>
              <a:ext cx="180" cy="212"/>
            </a:xfrm>
            <a:prstGeom prst="rect">
              <a:avLst/>
            </a:prstGeom>
            <a:noFill/>
            <a:ln w="9525">
              <a:noFill/>
              <a:miter lim="800000"/>
              <a:headEnd/>
              <a:tailEnd/>
            </a:ln>
          </p:spPr>
          <p:txBody>
            <a:bodyPr wrap="none">
              <a:prstTxWarp prst="textNoShape">
                <a:avLst/>
              </a:prstTxWarp>
              <a:spAutoFit/>
            </a:bodyPr>
            <a:lstStyle/>
            <a:p>
              <a:pPr algn="ctr"/>
              <a:r>
                <a:rPr lang="fr-CA" sz="1600">
                  <a:solidFill>
                    <a:srgbClr val="800000"/>
                  </a:solidFill>
                  <a:latin typeface="Times New Roman" charset="0"/>
                  <a:ea typeface="굴림" charset="-127"/>
                  <a:cs typeface="굴림" charset="-127"/>
                </a:rPr>
                <a:t>1</a:t>
              </a:r>
            </a:p>
          </p:txBody>
        </p:sp>
        <p:sp>
          <p:nvSpPr>
            <p:cNvPr id="94295" name="Text Box 6"/>
            <p:cNvSpPr txBox="1">
              <a:spLocks noChangeArrowheads="1"/>
            </p:cNvSpPr>
            <p:nvPr/>
          </p:nvSpPr>
          <p:spPr bwMode="auto">
            <a:xfrm>
              <a:off x="912" y="2496"/>
              <a:ext cx="180" cy="212"/>
            </a:xfrm>
            <a:prstGeom prst="rect">
              <a:avLst/>
            </a:prstGeom>
            <a:noFill/>
            <a:ln w="9525">
              <a:noFill/>
              <a:miter lim="800000"/>
              <a:headEnd/>
              <a:tailEnd/>
            </a:ln>
          </p:spPr>
          <p:txBody>
            <a:bodyPr wrap="none">
              <a:prstTxWarp prst="textNoShape">
                <a:avLst/>
              </a:prstTxWarp>
              <a:spAutoFit/>
            </a:bodyPr>
            <a:lstStyle/>
            <a:p>
              <a:pPr algn="ctr"/>
              <a:r>
                <a:rPr lang="fr-CA" sz="1600">
                  <a:solidFill>
                    <a:srgbClr val="800000"/>
                  </a:solidFill>
                  <a:latin typeface="Times New Roman" charset="0"/>
                  <a:ea typeface="굴림" charset="-127"/>
                  <a:cs typeface="굴림" charset="-127"/>
                </a:rPr>
                <a:t>2</a:t>
              </a:r>
            </a:p>
          </p:txBody>
        </p:sp>
        <p:sp>
          <p:nvSpPr>
            <p:cNvPr id="94296" name="Text Box 7"/>
            <p:cNvSpPr txBox="1">
              <a:spLocks noChangeArrowheads="1"/>
            </p:cNvSpPr>
            <p:nvPr/>
          </p:nvSpPr>
          <p:spPr bwMode="auto">
            <a:xfrm>
              <a:off x="1296" y="2496"/>
              <a:ext cx="180" cy="212"/>
            </a:xfrm>
            <a:prstGeom prst="rect">
              <a:avLst/>
            </a:prstGeom>
            <a:noFill/>
            <a:ln w="9525">
              <a:noFill/>
              <a:miter lim="800000"/>
              <a:headEnd/>
              <a:tailEnd/>
            </a:ln>
          </p:spPr>
          <p:txBody>
            <a:bodyPr wrap="none">
              <a:prstTxWarp prst="textNoShape">
                <a:avLst/>
              </a:prstTxWarp>
              <a:spAutoFit/>
            </a:bodyPr>
            <a:lstStyle/>
            <a:p>
              <a:pPr algn="ctr"/>
              <a:r>
                <a:rPr lang="fr-CA" sz="1600">
                  <a:solidFill>
                    <a:srgbClr val="800000"/>
                  </a:solidFill>
                  <a:latin typeface="Times New Roman" charset="0"/>
                  <a:ea typeface="굴림" charset="-127"/>
                  <a:cs typeface="굴림" charset="-127"/>
                </a:rPr>
                <a:t>3</a:t>
              </a:r>
            </a:p>
          </p:txBody>
        </p:sp>
        <p:sp>
          <p:nvSpPr>
            <p:cNvPr id="94297" name="Text Box 8"/>
            <p:cNvSpPr txBox="1">
              <a:spLocks noChangeArrowheads="1"/>
            </p:cNvSpPr>
            <p:nvPr/>
          </p:nvSpPr>
          <p:spPr bwMode="auto">
            <a:xfrm>
              <a:off x="1296" y="2688"/>
              <a:ext cx="180" cy="212"/>
            </a:xfrm>
            <a:prstGeom prst="rect">
              <a:avLst/>
            </a:prstGeom>
            <a:noFill/>
            <a:ln w="9525">
              <a:noFill/>
              <a:miter lim="800000"/>
              <a:headEnd/>
              <a:tailEnd/>
            </a:ln>
          </p:spPr>
          <p:txBody>
            <a:bodyPr wrap="none">
              <a:prstTxWarp prst="textNoShape">
                <a:avLst/>
              </a:prstTxWarp>
              <a:spAutoFit/>
            </a:bodyPr>
            <a:lstStyle/>
            <a:p>
              <a:pPr algn="ctr"/>
              <a:r>
                <a:rPr lang="fr-CA" sz="1600">
                  <a:solidFill>
                    <a:srgbClr val="800000"/>
                  </a:solidFill>
                  <a:latin typeface="Times New Roman" charset="0"/>
                  <a:ea typeface="굴림" charset="-127"/>
                  <a:cs typeface="굴림" charset="-127"/>
                </a:rPr>
                <a:t>4</a:t>
              </a:r>
            </a:p>
          </p:txBody>
        </p:sp>
        <p:sp>
          <p:nvSpPr>
            <p:cNvPr id="94298" name="Text Box 9"/>
            <p:cNvSpPr txBox="1">
              <a:spLocks noChangeArrowheads="1"/>
            </p:cNvSpPr>
            <p:nvPr/>
          </p:nvSpPr>
          <p:spPr bwMode="auto">
            <a:xfrm>
              <a:off x="1296" y="2880"/>
              <a:ext cx="180" cy="212"/>
            </a:xfrm>
            <a:prstGeom prst="rect">
              <a:avLst/>
            </a:prstGeom>
            <a:noFill/>
            <a:ln w="9525">
              <a:noFill/>
              <a:miter lim="800000"/>
              <a:headEnd/>
              <a:tailEnd/>
            </a:ln>
          </p:spPr>
          <p:txBody>
            <a:bodyPr wrap="none">
              <a:prstTxWarp prst="textNoShape">
                <a:avLst/>
              </a:prstTxWarp>
              <a:spAutoFit/>
            </a:bodyPr>
            <a:lstStyle/>
            <a:p>
              <a:pPr algn="ctr"/>
              <a:r>
                <a:rPr lang="fr-CA" sz="1600">
                  <a:solidFill>
                    <a:srgbClr val="800000"/>
                  </a:solidFill>
                  <a:latin typeface="Times New Roman" charset="0"/>
                  <a:ea typeface="굴림" charset="-127"/>
                  <a:cs typeface="굴림" charset="-127"/>
                </a:rPr>
                <a:t>5</a:t>
              </a:r>
            </a:p>
          </p:txBody>
        </p:sp>
        <p:sp>
          <p:nvSpPr>
            <p:cNvPr id="94299" name="Text Box 10"/>
            <p:cNvSpPr txBox="1">
              <a:spLocks noChangeArrowheads="1"/>
            </p:cNvSpPr>
            <p:nvPr/>
          </p:nvSpPr>
          <p:spPr bwMode="auto">
            <a:xfrm>
              <a:off x="912" y="2880"/>
              <a:ext cx="180" cy="212"/>
            </a:xfrm>
            <a:prstGeom prst="rect">
              <a:avLst/>
            </a:prstGeom>
            <a:noFill/>
            <a:ln w="9525">
              <a:noFill/>
              <a:miter lim="800000"/>
              <a:headEnd/>
              <a:tailEnd/>
            </a:ln>
          </p:spPr>
          <p:txBody>
            <a:bodyPr wrap="none">
              <a:prstTxWarp prst="textNoShape">
                <a:avLst/>
              </a:prstTxWarp>
              <a:spAutoFit/>
            </a:bodyPr>
            <a:lstStyle/>
            <a:p>
              <a:pPr algn="ctr"/>
              <a:r>
                <a:rPr lang="fr-CA" sz="1600">
                  <a:solidFill>
                    <a:srgbClr val="800000"/>
                  </a:solidFill>
                  <a:latin typeface="Times New Roman" charset="0"/>
                  <a:ea typeface="굴림" charset="-127"/>
                  <a:cs typeface="굴림" charset="-127"/>
                </a:rPr>
                <a:t>7</a:t>
              </a:r>
            </a:p>
          </p:txBody>
        </p:sp>
        <p:sp>
          <p:nvSpPr>
            <p:cNvPr id="94300" name="Text Box 11"/>
            <p:cNvSpPr txBox="1">
              <a:spLocks noChangeArrowheads="1"/>
            </p:cNvSpPr>
            <p:nvPr/>
          </p:nvSpPr>
          <p:spPr bwMode="auto">
            <a:xfrm>
              <a:off x="1104" y="2688"/>
              <a:ext cx="180" cy="212"/>
            </a:xfrm>
            <a:prstGeom prst="rect">
              <a:avLst/>
            </a:prstGeom>
            <a:noFill/>
            <a:ln w="9525">
              <a:noFill/>
              <a:miter lim="800000"/>
              <a:headEnd/>
              <a:tailEnd/>
            </a:ln>
          </p:spPr>
          <p:txBody>
            <a:bodyPr wrap="none">
              <a:prstTxWarp prst="textNoShape">
                <a:avLst/>
              </a:prstTxWarp>
              <a:spAutoFit/>
            </a:bodyPr>
            <a:lstStyle/>
            <a:p>
              <a:pPr algn="ctr"/>
              <a:r>
                <a:rPr lang="fr-CA" sz="1600">
                  <a:solidFill>
                    <a:srgbClr val="800000"/>
                  </a:solidFill>
                  <a:latin typeface="Times New Roman" charset="0"/>
                  <a:ea typeface="굴림" charset="-127"/>
                  <a:cs typeface="굴림" charset="-127"/>
                </a:rPr>
                <a:t>6</a:t>
              </a:r>
            </a:p>
          </p:txBody>
        </p:sp>
        <p:grpSp>
          <p:nvGrpSpPr>
            <p:cNvPr id="3" name="Group 12"/>
            <p:cNvGrpSpPr>
              <a:grpSpLocks/>
            </p:cNvGrpSpPr>
            <p:nvPr/>
          </p:nvGrpSpPr>
          <p:grpSpPr bwMode="auto">
            <a:xfrm>
              <a:off x="912" y="2496"/>
              <a:ext cx="576" cy="576"/>
              <a:chOff x="912" y="2496"/>
              <a:chExt cx="576" cy="576"/>
            </a:xfrm>
          </p:grpSpPr>
          <p:sp>
            <p:nvSpPr>
              <p:cNvPr id="94304" name="Rectangle 13"/>
              <p:cNvSpPr>
                <a:spLocks noChangeArrowheads="1"/>
              </p:cNvSpPr>
              <p:nvPr/>
            </p:nvSpPr>
            <p:spPr bwMode="auto">
              <a:xfrm>
                <a:off x="912" y="2496"/>
                <a:ext cx="576" cy="576"/>
              </a:xfrm>
              <a:prstGeom prst="rect">
                <a:avLst/>
              </a:prstGeom>
              <a:noFill/>
              <a:ln w="9525">
                <a:solidFill>
                  <a:schemeClr val="tx1"/>
                </a:solidFill>
                <a:miter lim="800000"/>
                <a:headEnd/>
                <a:tailEnd/>
              </a:ln>
            </p:spPr>
            <p:txBody>
              <a:bodyPr wrap="none" anchor="ctr">
                <a:prstTxWarp prst="textNoShape">
                  <a:avLst/>
                </a:prstTxWarp>
              </a:bodyPr>
              <a:lstStyle/>
              <a:p>
                <a:endParaRPr lang="en-CA"/>
              </a:p>
            </p:txBody>
          </p:sp>
          <p:sp>
            <p:nvSpPr>
              <p:cNvPr id="94305" name="Line 14"/>
              <p:cNvSpPr>
                <a:spLocks noChangeShapeType="1"/>
              </p:cNvSpPr>
              <p:nvPr/>
            </p:nvSpPr>
            <p:spPr bwMode="auto">
              <a:xfrm>
                <a:off x="1104" y="2496"/>
                <a:ext cx="0" cy="576"/>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94306" name="Line 15"/>
              <p:cNvSpPr>
                <a:spLocks noChangeShapeType="1"/>
              </p:cNvSpPr>
              <p:nvPr/>
            </p:nvSpPr>
            <p:spPr bwMode="auto">
              <a:xfrm>
                <a:off x="1296" y="2496"/>
                <a:ext cx="0" cy="576"/>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94307" name="Line 16"/>
              <p:cNvSpPr>
                <a:spLocks noChangeShapeType="1"/>
              </p:cNvSpPr>
              <p:nvPr/>
            </p:nvSpPr>
            <p:spPr bwMode="auto">
              <a:xfrm>
                <a:off x="912" y="2688"/>
                <a:ext cx="576" cy="0"/>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94308" name="Line 17"/>
              <p:cNvSpPr>
                <a:spLocks noChangeShapeType="1"/>
              </p:cNvSpPr>
              <p:nvPr/>
            </p:nvSpPr>
            <p:spPr bwMode="auto">
              <a:xfrm>
                <a:off x="912" y="2880"/>
                <a:ext cx="576" cy="0"/>
              </a:xfrm>
              <a:prstGeom prst="line">
                <a:avLst/>
              </a:prstGeom>
              <a:noFill/>
              <a:ln w="9525">
                <a:solidFill>
                  <a:schemeClr val="tx1"/>
                </a:solidFill>
                <a:round/>
                <a:headEnd/>
                <a:tailEnd/>
              </a:ln>
            </p:spPr>
            <p:txBody>
              <a:bodyPr wrap="none" anchor="ctr">
                <a:prstTxWarp prst="textNoShape">
                  <a:avLst/>
                </a:prstTxWarp>
              </a:bodyPr>
              <a:lstStyle/>
              <a:p>
                <a:endParaRPr lang="fr-CA"/>
              </a:p>
            </p:txBody>
          </p:sp>
        </p:grpSp>
        <p:sp>
          <p:nvSpPr>
            <p:cNvPr id="94302" name="Rectangle 18"/>
            <p:cNvSpPr>
              <a:spLocks noChangeArrowheads="1"/>
            </p:cNvSpPr>
            <p:nvPr/>
          </p:nvSpPr>
          <p:spPr bwMode="auto">
            <a:xfrm>
              <a:off x="1104" y="2880"/>
              <a:ext cx="192" cy="192"/>
            </a:xfrm>
            <a:prstGeom prst="rect">
              <a:avLst/>
            </a:prstGeom>
            <a:solidFill>
              <a:schemeClr val="accent1"/>
            </a:solidFill>
            <a:ln w="9525">
              <a:solidFill>
                <a:schemeClr val="tx1"/>
              </a:solidFill>
              <a:miter lim="800000"/>
              <a:headEnd/>
              <a:tailEnd/>
            </a:ln>
          </p:spPr>
          <p:txBody>
            <a:bodyPr wrap="none" anchor="ctr">
              <a:prstTxWarp prst="textNoShape">
                <a:avLst/>
              </a:prstTxWarp>
            </a:bodyPr>
            <a:lstStyle/>
            <a:p>
              <a:endParaRPr lang="en-CA"/>
            </a:p>
          </p:txBody>
        </p:sp>
        <p:sp>
          <p:nvSpPr>
            <p:cNvPr id="94303" name="Text Box 19"/>
            <p:cNvSpPr txBox="1">
              <a:spLocks noChangeArrowheads="1"/>
            </p:cNvSpPr>
            <p:nvPr/>
          </p:nvSpPr>
          <p:spPr bwMode="auto">
            <a:xfrm>
              <a:off x="1104" y="2496"/>
              <a:ext cx="180" cy="212"/>
            </a:xfrm>
            <a:prstGeom prst="rect">
              <a:avLst/>
            </a:prstGeom>
            <a:noFill/>
            <a:ln w="9525">
              <a:noFill/>
              <a:miter lim="800000"/>
              <a:headEnd/>
              <a:tailEnd/>
            </a:ln>
          </p:spPr>
          <p:txBody>
            <a:bodyPr wrap="none">
              <a:prstTxWarp prst="textNoShape">
                <a:avLst/>
              </a:prstTxWarp>
              <a:spAutoFit/>
            </a:bodyPr>
            <a:lstStyle/>
            <a:p>
              <a:pPr algn="ctr"/>
              <a:r>
                <a:rPr lang="fr-CA" sz="1600">
                  <a:solidFill>
                    <a:srgbClr val="800000"/>
                  </a:solidFill>
                  <a:latin typeface="Times New Roman" charset="0"/>
                  <a:ea typeface="굴림" charset="-127"/>
                  <a:cs typeface="굴림" charset="-127"/>
                </a:rPr>
                <a:t>8</a:t>
              </a:r>
            </a:p>
          </p:txBody>
        </p:sp>
      </p:grpSp>
      <p:grpSp>
        <p:nvGrpSpPr>
          <p:cNvPr id="4" name="Group 20"/>
          <p:cNvGrpSpPr>
            <a:grpSpLocks/>
          </p:cNvGrpSpPr>
          <p:nvPr/>
        </p:nvGrpSpPr>
        <p:grpSpPr bwMode="auto">
          <a:xfrm>
            <a:off x="7375080" y="3762206"/>
            <a:ext cx="914400" cy="946150"/>
            <a:chOff x="4416" y="1920"/>
            <a:chExt cx="576" cy="596"/>
          </a:xfrm>
        </p:grpSpPr>
        <p:sp>
          <p:nvSpPr>
            <p:cNvPr id="94279" name="Text Box 21"/>
            <p:cNvSpPr txBox="1">
              <a:spLocks noChangeArrowheads="1"/>
            </p:cNvSpPr>
            <p:nvPr/>
          </p:nvSpPr>
          <p:spPr bwMode="auto">
            <a:xfrm>
              <a:off x="4416" y="2112"/>
              <a:ext cx="180" cy="212"/>
            </a:xfrm>
            <a:prstGeom prst="rect">
              <a:avLst/>
            </a:prstGeom>
            <a:noFill/>
            <a:ln w="9525">
              <a:noFill/>
              <a:miter lim="800000"/>
              <a:headEnd/>
              <a:tailEnd/>
            </a:ln>
          </p:spPr>
          <p:txBody>
            <a:bodyPr wrap="none">
              <a:prstTxWarp prst="textNoShape">
                <a:avLst/>
              </a:prstTxWarp>
              <a:spAutoFit/>
            </a:bodyPr>
            <a:lstStyle/>
            <a:p>
              <a:pPr algn="ctr"/>
              <a:r>
                <a:rPr lang="fr-CA" sz="1600">
                  <a:solidFill>
                    <a:srgbClr val="800000"/>
                  </a:solidFill>
                  <a:latin typeface="Times New Roman" charset="0"/>
                  <a:ea typeface="굴림" charset="-127"/>
                  <a:cs typeface="굴림" charset="-127"/>
                </a:rPr>
                <a:t>8</a:t>
              </a:r>
            </a:p>
          </p:txBody>
        </p:sp>
        <p:sp>
          <p:nvSpPr>
            <p:cNvPr id="94280" name="Text Box 22"/>
            <p:cNvSpPr txBox="1">
              <a:spLocks noChangeArrowheads="1"/>
            </p:cNvSpPr>
            <p:nvPr/>
          </p:nvSpPr>
          <p:spPr bwMode="auto">
            <a:xfrm>
              <a:off x="4416" y="1920"/>
              <a:ext cx="180" cy="212"/>
            </a:xfrm>
            <a:prstGeom prst="rect">
              <a:avLst/>
            </a:prstGeom>
            <a:noFill/>
            <a:ln w="9525">
              <a:noFill/>
              <a:miter lim="800000"/>
              <a:headEnd/>
              <a:tailEnd/>
            </a:ln>
          </p:spPr>
          <p:txBody>
            <a:bodyPr wrap="none">
              <a:prstTxWarp prst="textNoShape">
                <a:avLst/>
              </a:prstTxWarp>
              <a:spAutoFit/>
            </a:bodyPr>
            <a:lstStyle/>
            <a:p>
              <a:pPr algn="ctr"/>
              <a:r>
                <a:rPr lang="fr-CA" sz="1600">
                  <a:solidFill>
                    <a:srgbClr val="800000"/>
                  </a:solidFill>
                  <a:latin typeface="Times New Roman" charset="0"/>
                  <a:ea typeface="굴림" charset="-127"/>
                  <a:cs typeface="굴림" charset="-127"/>
                </a:rPr>
                <a:t>1</a:t>
              </a:r>
            </a:p>
          </p:txBody>
        </p:sp>
        <p:sp>
          <p:nvSpPr>
            <p:cNvPr id="94281" name="Text Box 23"/>
            <p:cNvSpPr txBox="1">
              <a:spLocks noChangeArrowheads="1"/>
            </p:cNvSpPr>
            <p:nvPr/>
          </p:nvSpPr>
          <p:spPr bwMode="auto">
            <a:xfrm>
              <a:off x="4800" y="1920"/>
              <a:ext cx="180" cy="212"/>
            </a:xfrm>
            <a:prstGeom prst="rect">
              <a:avLst/>
            </a:prstGeom>
            <a:noFill/>
            <a:ln w="9525">
              <a:noFill/>
              <a:miter lim="800000"/>
              <a:headEnd/>
              <a:tailEnd/>
            </a:ln>
          </p:spPr>
          <p:txBody>
            <a:bodyPr wrap="none">
              <a:prstTxWarp prst="textNoShape">
                <a:avLst/>
              </a:prstTxWarp>
              <a:spAutoFit/>
            </a:bodyPr>
            <a:lstStyle/>
            <a:p>
              <a:pPr algn="ctr"/>
              <a:r>
                <a:rPr lang="fr-CA" sz="1600">
                  <a:solidFill>
                    <a:srgbClr val="800000"/>
                  </a:solidFill>
                  <a:latin typeface="Times New Roman" charset="0"/>
                  <a:ea typeface="굴림" charset="-127"/>
                  <a:cs typeface="굴림" charset="-127"/>
                </a:rPr>
                <a:t>3</a:t>
              </a:r>
            </a:p>
          </p:txBody>
        </p:sp>
        <p:sp>
          <p:nvSpPr>
            <p:cNvPr id="94282" name="Text Box 24"/>
            <p:cNvSpPr txBox="1">
              <a:spLocks noChangeArrowheads="1"/>
            </p:cNvSpPr>
            <p:nvPr/>
          </p:nvSpPr>
          <p:spPr bwMode="auto">
            <a:xfrm>
              <a:off x="4800" y="2112"/>
              <a:ext cx="180" cy="212"/>
            </a:xfrm>
            <a:prstGeom prst="rect">
              <a:avLst/>
            </a:prstGeom>
            <a:noFill/>
            <a:ln w="9525">
              <a:noFill/>
              <a:miter lim="800000"/>
              <a:headEnd/>
              <a:tailEnd/>
            </a:ln>
          </p:spPr>
          <p:txBody>
            <a:bodyPr wrap="none">
              <a:prstTxWarp prst="textNoShape">
                <a:avLst/>
              </a:prstTxWarp>
              <a:spAutoFit/>
            </a:bodyPr>
            <a:lstStyle/>
            <a:p>
              <a:pPr algn="ctr"/>
              <a:r>
                <a:rPr lang="fr-CA" sz="1600">
                  <a:solidFill>
                    <a:srgbClr val="800000"/>
                  </a:solidFill>
                  <a:latin typeface="Times New Roman" charset="0"/>
                  <a:ea typeface="굴림" charset="-127"/>
                  <a:cs typeface="굴림" charset="-127"/>
                </a:rPr>
                <a:t>4</a:t>
              </a:r>
            </a:p>
          </p:txBody>
        </p:sp>
        <p:sp>
          <p:nvSpPr>
            <p:cNvPr id="94283" name="Text Box 25"/>
            <p:cNvSpPr txBox="1">
              <a:spLocks noChangeArrowheads="1"/>
            </p:cNvSpPr>
            <p:nvPr/>
          </p:nvSpPr>
          <p:spPr bwMode="auto">
            <a:xfrm>
              <a:off x="4800" y="2304"/>
              <a:ext cx="180" cy="212"/>
            </a:xfrm>
            <a:prstGeom prst="rect">
              <a:avLst/>
            </a:prstGeom>
            <a:noFill/>
            <a:ln w="9525">
              <a:noFill/>
              <a:miter lim="800000"/>
              <a:headEnd/>
              <a:tailEnd/>
            </a:ln>
          </p:spPr>
          <p:txBody>
            <a:bodyPr wrap="none">
              <a:prstTxWarp prst="textNoShape">
                <a:avLst/>
              </a:prstTxWarp>
              <a:spAutoFit/>
            </a:bodyPr>
            <a:lstStyle/>
            <a:p>
              <a:pPr algn="ctr"/>
              <a:r>
                <a:rPr lang="fr-CA" sz="1600">
                  <a:solidFill>
                    <a:srgbClr val="800000"/>
                  </a:solidFill>
                  <a:latin typeface="Times New Roman" charset="0"/>
                  <a:ea typeface="굴림" charset="-127"/>
                  <a:cs typeface="굴림" charset="-127"/>
                </a:rPr>
                <a:t>5</a:t>
              </a:r>
            </a:p>
          </p:txBody>
        </p:sp>
        <p:sp>
          <p:nvSpPr>
            <p:cNvPr id="94284" name="Text Box 26"/>
            <p:cNvSpPr txBox="1">
              <a:spLocks noChangeArrowheads="1"/>
            </p:cNvSpPr>
            <p:nvPr/>
          </p:nvSpPr>
          <p:spPr bwMode="auto">
            <a:xfrm>
              <a:off x="4416" y="2304"/>
              <a:ext cx="180" cy="212"/>
            </a:xfrm>
            <a:prstGeom prst="rect">
              <a:avLst/>
            </a:prstGeom>
            <a:noFill/>
            <a:ln w="9525">
              <a:noFill/>
              <a:miter lim="800000"/>
              <a:headEnd/>
              <a:tailEnd/>
            </a:ln>
          </p:spPr>
          <p:txBody>
            <a:bodyPr wrap="none">
              <a:prstTxWarp prst="textNoShape">
                <a:avLst/>
              </a:prstTxWarp>
              <a:spAutoFit/>
            </a:bodyPr>
            <a:lstStyle/>
            <a:p>
              <a:pPr algn="ctr"/>
              <a:r>
                <a:rPr lang="fr-CA" sz="1600">
                  <a:solidFill>
                    <a:srgbClr val="800000"/>
                  </a:solidFill>
                  <a:latin typeface="Times New Roman" charset="0"/>
                  <a:ea typeface="굴림" charset="-127"/>
                  <a:cs typeface="굴림" charset="-127"/>
                </a:rPr>
                <a:t>7</a:t>
              </a:r>
            </a:p>
          </p:txBody>
        </p:sp>
        <p:sp>
          <p:nvSpPr>
            <p:cNvPr id="94285" name="Text Box 27"/>
            <p:cNvSpPr txBox="1">
              <a:spLocks noChangeArrowheads="1"/>
            </p:cNvSpPr>
            <p:nvPr/>
          </p:nvSpPr>
          <p:spPr bwMode="auto">
            <a:xfrm>
              <a:off x="4608" y="2304"/>
              <a:ext cx="180" cy="212"/>
            </a:xfrm>
            <a:prstGeom prst="rect">
              <a:avLst/>
            </a:prstGeom>
            <a:noFill/>
            <a:ln w="9525">
              <a:noFill/>
              <a:miter lim="800000"/>
              <a:headEnd/>
              <a:tailEnd/>
            </a:ln>
          </p:spPr>
          <p:txBody>
            <a:bodyPr wrap="none">
              <a:prstTxWarp prst="textNoShape">
                <a:avLst/>
              </a:prstTxWarp>
              <a:spAutoFit/>
            </a:bodyPr>
            <a:lstStyle/>
            <a:p>
              <a:pPr algn="ctr"/>
              <a:r>
                <a:rPr lang="fr-CA" sz="1600">
                  <a:solidFill>
                    <a:srgbClr val="800000"/>
                  </a:solidFill>
                  <a:latin typeface="Times New Roman" charset="0"/>
                  <a:ea typeface="굴림" charset="-127"/>
                  <a:cs typeface="굴림" charset="-127"/>
                </a:rPr>
                <a:t>6</a:t>
              </a:r>
            </a:p>
          </p:txBody>
        </p:sp>
        <p:grpSp>
          <p:nvGrpSpPr>
            <p:cNvPr id="5" name="Group 28"/>
            <p:cNvGrpSpPr>
              <a:grpSpLocks/>
            </p:cNvGrpSpPr>
            <p:nvPr/>
          </p:nvGrpSpPr>
          <p:grpSpPr bwMode="auto">
            <a:xfrm>
              <a:off x="4416" y="1920"/>
              <a:ext cx="576" cy="576"/>
              <a:chOff x="912" y="2496"/>
              <a:chExt cx="576" cy="576"/>
            </a:xfrm>
          </p:grpSpPr>
          <p:sp>
            <p:nvSpPr>
              <p:cNvPr id="94289" name="Rectangle 29"/>
              <p:cNvSpPr>
                <a:spLocks noChangeArrowheads="1"/>
              </p:cNvSpPr>
              <p:nvPr/>
            </p:nvSpPr>
            <p:spPr bwMode="auto">
              <a:xfrm>
                <a:off x="912" y="2496"/>
                <a:ext cx="576" cy="576"/>
              </a:xfrm>
              <a:prstGeom prst="rect">
                <a:avLst/>
              </a:prstGeom>
              <a:noFill/>
              <a:ln w="9525">
                <a:solidFill>
                  <a:schemeClr val="tx1"/>
                </a:solidFill>
                <a:miter lim="800000"/>
                <a:headEnd/>
                <a:tailEnd/>
              </a:ln>
            </p:spPr>
            <p:txBody>
              <a:bodyPr wrap="none" anchor="ctr">
                <a:prstTxWarp prst="textNoShape">
                  <a:avLst/>
                </a:prstTxWarp>
              </a:bodyPr>
              <a:lstStyle/>
              <a:p>
                <a:endParaRPr lang="en-CA"/>
              </a:p>
            </p:txBody>
          </p:sp>
          <p:sp>
            <p:nvSpPr>
              <p:cNvPr id="94290" name="Line 30"/>
              <p:cNvSpPr>
                <a:spLocks noChangeShapeType="1"/>
              </p:cNvSpPr>
              <p:nvPr/>
            </p:nvSpPr>
            <p:spPr bwMode="auto">
              <a:xfrm>
                <a:off x="1104" y="2496"/>
                <a:ext cx="0" cy="576"/>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94291" name="Line 31"/>
              <p:cNvSpPr>
                <a:spLocks noChangeShapeType="1"/>
              </p:cNvSpPr>
              <p:nvPr/>
            </p:nvSpPr>
            <p:spPr bwMode="auto">
              <a:xfrm>
                <a:off x="1296" y="2496"/>
                <a:ext cx="0" cy="576"/>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94292" name="Line 32"/>
              <p:cNvSpPr>
                <a:spLocks noChangeShapeType="1"/>
              </p:cNvSpPr>
              <p:nvPr/>
            </p:nvSpPr>
            <p:spPr bwMode="auto">
              <a:xfrm>
                <a:off x="912" y="2688"/>
                <a:ext cx="576" cy="0"/>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94293" name="Line 33"/>
              <p:cNvSpPr>
                <a:spLocks noChangeShapeType="1"/>
              </p:cNvSpPr>
              <p:nvPr/>
            </p:nvSpPr>
            <p:spPr bwMode="auto">
              <a:xfrm>
                <a:off x="912" y="2880"/>
                <a:ext cx="576" cy="0"/>
              </a:xfrm>
              <a:prstGeom prst="line">
                <a:avLst/>
              </a:prstGeom>
              <a:noFill/>
              <a:ln w="9525">
                <a:solidFill>
                  <a:schemeClr val="tx1"/>
                </a:solidFill>
                <a:round/>
                <a:headEnd/>
                <a:tailEnd/>
              </a:ln>
            </p:spPr>
            <p:txBody>
              <a:bodyPr wrap="none" anchor="ctr">
                <a:prstTxWarp prst="textNoShape">
                  <a:avLst/>
                </a:prstTxWarp>
              </a:bodyPr>
              <a:lstStyle/>
              <a:p>
                <a:endParaRPr lang="fr-CA"/>
              </a:p>
            </p:txBody>
          </p:sp>
        </p:grpSp>
        <p:sp>
          <p:nvSpPr>
            <p:cNvPr id="94287" name="Rectangle 34"/>
            <p:cNvSpPr>
              <a:spLocks noChangeArrowheads="1"/>
            </p:cNvSpPr>
            <p:nvPr/>
          </p:nvSpPr>
          <p:spPr bwMode="auto">
            <a:xfrm>
              <a:off x="4608" y="2112"/>
              <a:ext cx="192" cy="192"/>
            </a:xfrm>
            <a:prstGeom prst="rect">
              <a:avLst/>
            </a:prstGeom>
            <a:solidFill>
              <a:schemeClr val="accent1"/>
            </a:solidFill>
            <a:ln w="9525">
              <a:solidFill>
                <a:schemeClr val="tx1"/>
              </a:solidFill>
              <a:miter lim="800000"/>
              <a:headEnd/>
              <a:tailEnd/>
            </a:ln>
          </p:spPr>
          <p:txBody>
            <a:bodyPr wrap="none" anchor="ctr">
              <a:prstTxWarp prst="textNoShape">
                <a:avLst/>
              </a:prstTxWarp>
            </a:bodyPr>
            <a:lstStyle/>
            <a:p>
              <a:endParaRPr lang="en-CA"/>
            </a:p>
          </p:txBody>
        </p:sp>
        <p:sp>
          <p:nvSpPr>
            <p:cNvPr id="94288" name="Text Box 35"/>
            <p:cNvSpPr txBox="1">
              <a:spLocks noChangeArrowheads="1"/>
            </p:cNvSpPr>
            <p:nvPr/>
          </p:nvSpPr>
          <p:spPr bwMode="auto">
            <a:xfrm>
              <a:off x="4608" y="1920"/>
              <a:ext cx="180" cy="212"/>
            </a:xfrm>
            <a:prstGeom prst="rect">
              <a:avLst/>
            </a:prstGeom>
            <a:noFill/>
            <a:ln w="9525">
              <a:noFill/>
              <a:miter lim="800000"/>
              <a:headEnd/>
              <a:tailEnd/>
            </a:ln>
          </p:spPr>
          <p:txBody>
            <a:bodyPr wrap="none">
              <a:prstTxWarp prst="textNoShape">
                <a:avLst/>
              </a:prstTxWarp>
              <a:spAutoFit/>
            </a:bodyPr>
            <a:lstStyle/>
            <a:p>
              <a:pPr algn="ctr"/>
              <a:r>
                <a:rPr lang="fr-CA" sz="1600">
                  <a:solidFill>
                    <a:srgbClr val="800000"/>
                  </a:solidFill>
                  <a:latin typeface="Times New Roman" charset="0"/>
                  <a:ea typeface="굴림" charset="-127"/>
                  <a:cs typeface="굴림" charset="-127"/>
                </a:rPr>
                <a:t>2</a:t>
              </a:r>
            </a:p>
          </p:txBody>
        </p:sp>
      </p:grpSp>
      <p:sp>
        <p:nvSpPr>
          <p:cNvPr id="94217" name="Line 36"/>
          <p:cNvSpPr>
            <a:spLocks noChangeShapeType="1"/>
          </p:cNvSpPr>
          <p:nvPr/>
        </p:nvSpPr>
        <p:spPr bwMode="auto">
          <a:xfrm>
            <a:off x="7756080" y="2771606"/>
            <a:ext cx="0" cy="914400"/>
          </a:xfrm>
          <a:prstGeom prst="line">
            <a:avLst/>
          </a:prstGeom>
          <a:noFill/>
          <a:ln w="57150">
            <a:solidFill>
              <a:srgbClr val="800000"/>
            </a:solidFill>
            <a:prstDash val="sysDot"/>
            <a:round/>
            <a:headEnd/>
            <a:tailEnd type="triangle" w="med" len="med"/>
          </a:ln>
        </p:spPr>
        <p:txBody>
          <a:bodyPr wrap="none" anchor="ctr">
            <a:prstTxWarp prst="textNoShape">
              <a:avLst/>
            </a:prstTxWarp>
          </a:bodyPr>
          <a:lstStyle/>
          <a:p>
            <a:endParaRPr lang="fr-CA"/>
          </a:p>
        </p:txBody>
      </p:sp>
      <p:sp>
        <p:nvSpPr>
          <p:cNvPr id="94218" name="Text Box 37"/>
          <p:cNvSpPr txBox="1">
            <a:spLocks noChangeArrowheads="1"/>
          </p:cNvSpPr>
          <p:nvPr/>
        </p:nvSpPr>
        <p:spPr bwMode="auto">
          <a:xfrm>
            <a:off x="7832280" y="2771606"/>
            <a:ext cx="409575" cy="701675"/>
          </a:xfrm>
          <a:prstGeom prst="rect">
            <a:avLst/>
          </a:prstGeom>
          <a:noFill/>
          <a:ln w="9525">
            <a:noFill/>
            <a:miter lim="800000"/>
            <a:headEnd/>
            <a:tailEnd/>
          </a:ln>
        </p:spPr>
        <p:txBody>
          <a:bodyPr wrap="none">
            <a:prstTxWarp prst="textNoShape">
              <a:avLst/>
            </a:prstTxWarp>
            <a:spAutoFit/>
          </a:bodyPr>
          <a:lstStyle/>
          <a:p>
            <a:pPr algn="ctr"/>
            <a:r>
              <a:rPr lang="fr-CA" sz="4000">
                <a:solidFill>
                  <a:srgbClr val="800000"/>
                </a:solidFill>
                <a:latin typeface="Times New Roman" charset="0"/>
                <a:ea typeface="굴림" charset="-127"/>
                <a:cs typeface="굴림" charset="-127"/>
              </a:rPr>
              <a:t>?</a:t>
            </a:r>
          </a:p>
        </p:txBody>
      </p:sp>
      <p:grpSp>
        <p:nvGrpSpPr>
          <p:cNvPr id="6" name="Group 38"/>
          <p:cNvGrpSpPr>
            <a:grpSpLocks/>
          </p:cNvGrpSpPr>
          <p:nvPr/>
        </p:nvGrpSpPr>
        <p:grpSpPr bwMode="auto">
          <a:xfrm>
            <a:off x="1355280" y="4219406"/>
            <a:ext cx="914400" cy="946150"/>
            <a:chOff x="912" y="2496"/>
            <a:chExt cx="576" cy="596"/>
          </a:xfrm>
        </p:grpSpPr>
        <p:sp>
          <p:nvSpPr>
            <p:cNvPr id="94264" name="Text Box 39"/>
            <p:cNvSpPr txBox="1">
              <a:spLocks noChangeArrowheads="1"/>
            </p:cNvSpPr>
            <p:nvPr/>
          </p:nvSpPr>
          <p:spPr bwMode="auto">
            <a:xfrm>
              <a:off x="912" y="2688"/>
              <a:ext cx="180" cy="212"/>
            </a:xfrm>
            <a:prstGeom prst="rect">
              <a:avLst/>
            </a:prstGeom>
            <a:noFill/>
            <a:ln w="9525">
              <a:noFill/>
              <a:miter lim="800000"/>
              <a:headEnd/>
              <a:tailEnd/>
            </a:ln>
          </p:spPr>
          <p:txBody>
            <a:bodyPr wrap="none">
              <a:prstTxWarp prst="textNoShape">
                <a:avLst/>
              </a:prstTxWarp>
              <a:spAutoFit/>
            </a:bodyPr>
            <a:lstStyle/>
            <a:p>
              <a:pPr algn="ctr"/>
              <a:r>
                <a:rPr lang="fr-CA" sz="1600">
                  <a:solidFill>
                    <a:srgbClr val="800000"/>
                  </a:solidFill>
                  <a:latin typeface="Times New Roman" charset="0"/>
                  <a:ea typeface="굴림" charset="-127"/>
                  <a:cs typeface="굴림" charset="-127"/>
                </a:rPr>
                <a:t>1</a:t>
              </a:r>
            </a:p>
          </p:txBody>
        </p:sp>
        <p:sp>
          <p:nvSpPr>
            <p:cNvPr id="94265" name="Text Box 40"/>
            <p:cNvSpPr txBox="1">
              <a:spLocks noChangeArrowheads="1"/>
            </p:cNvSpPr>
            <p:nvPr/>
          </p:nvSpPr>
          <p:spPr bwMode="auto">
            <a:xfrm>
              <a:off x="912" y="2496"/>
              <a:ext cx="180" cy="212"/>
            </a:xfrm>
            <a:prstGeom prst="rect">
              <a:avLst/>
            </a:prstGeom>
            <a:noFill/>
            <a:ln w="9525">
              <a:noFill/>
              <a:miter lim="800000"/>
              <a:headEnd/>
              <a:tailEnd/>
            </a:ln>
          </p:spPr>
          <p:txBody>
            <a:bodyPr wrap="none">
              <a:prstTxWarp prst="textNoShape">
                <a:avLst/>
              </a:prstTxWarp>
              <a:spAutoFit/>
            </a:bodyPr>
            <a:lstStyle/>
            <a:p>
              <a:pPr algn="ctr"/>
              <a:r>
                <a:rPr lang="fr-CA" sz="1600">
                  <a:solidFill>
                    <a:srgbClr val="800000"/>
                  </a:solidFill>
                  <a:latin typeface="Times New Roman" charset="0"/>
                  <a:ea typeface="굴림" charset="-127"/>
                  <a:cs typeface="굴림" charset="-127"/>
                </a:rPr>
                <a:t>2</a:t>
              </a:r>
            </a:p>
          </p:txBody>
        </p:sp>
        <p:sp>
          <p:nvSpPr>
            <p:cNvPr id="94266" name="Text Box 41"/>
            <p:cNvSpPr txBox="1">
              <a:spLocks noChangeArrowheads="1"/>
            </p:cNvSpPr>
            <p:nvPr/>
          </p:nvSpPr>
          <p:spPr bwMode="auto">
            <a:xfrm>
              <a:off x="1296" y="2496"/>
              <a:ext cx="180" cy="212"/>
            </a:xfrm>
            <a:prstGeom prst="rect">
              <a:avLst/>
            </a:prstGeom>
            <a:noFill/>
            <a:ln w="9525">
              <a:noFill/>
              <a:miter lim="800000"/>
              <a:headEnd/>
              <a:tailEnd/>
            </a:ln>
          </p:spPr>
          <p:txBody>
            <a:bodyPr wrap="none">
              <a:prstTxWarp prst="textNoShape">
                <a:avLst/>
              </a:prstTxWarp>
              <a:spAutoFit/>
            </a:bodyPr>
            <a:lstStyle/>
            <a:p>
              <a:pPr algn="ctr"/>
              <a:r>
                <a:rPr lang="fr-CA" sz="1600">
                  <a:solidFill>
                    <a:srgbClr val="800000"/>
                  </a:solidFill>
                  <a:latin typeface="Times New Roman" charset="0"/>
                  <a:ea typeface="굴림" charset="-127"/>
                  <a:cs typeface="굴림" charset="-127"/>
                </a:rPr>
                <a:t>3</a:t>
              </a:r>
            </a:p>
          </p:txBody>
        </p:sp>
        <p:sp>
          <p:nvSpPr>
            <p:cNvPr id="94267" name="Text Box 42"/>
            <p:cNvSpPr txBox="1">
              <a:spLocks noChangeArrowheads="1"/>
            </p:cNvSpPr>
            <p:nvPr/>
          </p:nvSpPr>
          <p:spPr bwMode="auto">
            <a:xfrm>
              <a:off x="1296" y="2688"/>
              <a:ext cx="180" cy="212"/>
            </a:xfrm>
            <a:prstGeom prst="rect">
              <a:avLst/>
            </a:prstGeom>
            <a:noFill/>
            <a:ln w="9525">
              <a:noFill/>
              <a:miter lim="800000"/>
              <a:headEnd/>
              <a:tailEnd/>
            </a:ln>
          </p:spPr>
          <p:txBody>
            <a:bodyPr wrap="none">
              <a:prstTxWarp prst="textNoShape">
                <a:avLst/>
              </a:prstTxWarp>
              <a:spAutoFit/>
            </a:bodyPr>
            <a:lstStyle/>
            <a:p>
              <a:pPr algn="ctr"/>
              <a:r>
                <a:rPr lang="fr-CA" sz="1600">
                  <a:solidFill>
                    <a:srgbClr val="800000"/>
                  </a:solidFill>
                  <a:latin typeface="Times New Roman" charset="0"/>
                  <a:ea typeface="굴림" charset="-127"/>
                  <a:cs typeface="굴림" charset="-127"/>
                </a:rPr>
                <a:t>4</a:t>
              </a:r>
            </a:p>
          </p:txBody>
        </p:sp>
        <p:sp>
          <p:nvSpPr>
            <p:cNvPr id="94268" name="Text Box 43"/>
            <p:cNvSpPr txBox="1">
              <a:spLocks noChangeArrowheads="1"/>
            </p:cNvSpPr>
            <p:nvPr/>
          </p:nvSpPr>
          <p:spPr bwMode="auto">
            <a:xfrm>
              <a:off x="1296" y="2880"/>
              <a:ext cx="180" cy="212"/>
            </a:xfrm>
            <a:prstGeom prst="rect">
              <a:avLst/>
            </a:prstGeom>
            <a:noFill/>
            <a:ln w="9525">
              <a:noFill/>
              <a:miter lim="800000"/>
              <a:headEnd/>
              <a:tailEnd/>
            </a:ln>
          </p:spPr>
          <p:txBody>
            <a:bodyPr wrap="none">
              <a:prstTxWarp prst="textNoShape">
                <a:avLst/>
              </a:prstTxWarp>
              <a:spAutoFit/>
            </a:bodyPr>
            <a:lstStyle/>
            <a:p>
              <a:pPr algn="ctr"/>
              <a:r>
                <a:rPr lang="fr-CA" sz="1600">
                  <a:solidFill>
                    <a:srgbClr val="800000"/>
                  </a:solidFill>
                  <a:latin typeface="Times New Roman" charset="0"/>
                  <a:ea typeface="굴림" charset="-127"/>
                  <a:cs typeface="굴림" charset="-127"/>
                </a:rPr>
                <a:t>5</a:t>
              </a:r>
            </a:p>
          </p:txBody>
        </p:sp>
        <p:sp>
          <p:nvSpPr>
            <p:cNvPr id="94269" name="Text Box 44"/>
            <p:cNvSpPr txBox="1">
              <a:spLocks noChangeArrowheads="1"/>
            </p:cNvSpPr>
            <p:nvPr/>
          </p:nvSpPr>
          <p:spPr bwMode="auto">
            <a:xfrm>
              <a:off x="912" y="2880"/>
              <a:ext cx="180" cy="212"/>
            </a:xfrm>
            <a:prstGeom prst="rect">
              <a:avLst/>
            </a:prstGeom>
            <a:noFill/>
            <a:ln w="9525">
              <a:noFill/>
              <a:miter lim="800000"/>
              <a:headEnd/>
              <a:tailEnd/>
            </a:ln>
          </p:spPr>
          <p:txBody>
            <a:bodyPr wrap="none">
              <a:prstTxWarp prst="textNoShape">
                <a:avLst/>
              </a:prstTxWarp>
              <a:spAutoFit/>
            </a:bodyPr>
            <a:lstStyle/>
            <a:p>
              <a:pPr algn="ctr"/>
              <a:r>
                <a:rPr lang="fr-CA" sz="1600">
                  <a:solidFill>
                    <a:srgbClr val="800000"/>
                  </a:solidFill>
                  <a:latin typeface="Times New Roman" charset="0"/>
                  <a:ea typeface="굴림" charset="-127"/>
                  <a:cs typeface="굴림" charset="-127"/>
                </a:rPr>
                <a:t>7</a:t>
              </a:r>
            </a:p>
          </p:txBody>
        </p:sp>
        <p:sp>
          <p:nvSpPr>
            <p:cNvPr id="94270" name="Text Box 45"/>
            <p:cNvSpPr txBox="1">
              <a:spLocks noChangeArrowheads="1"/>
            </p:cNvSpPr>
            <p:nvPr/>
          </p:nvSpPr>
          <p:spPr bwMode="auto">
            <a:xfrm>
              <a:off x="1104" y="2688"/>
              <a:ext cx="180" cy="212"/>
            </a:xfrm>
            <a:prstGeom prst="rect">
              <a:avLst/>
            </a:prstGeom>
            <a:noFill/>
            <a:ln w="9525">
              <a:noFill/>
              <a:miter lim="800000"/>
              <a:headEnd/>
              <a:tailEnd/>
            </a:ln>
          </p:spPr>
          <p:txBody>
            <a:bodyPr wrap="none">
              <a:prstTxWarp prst="textNoShape">
                <a:avLst/>
              </a:prstTxWarp>
              <a:spAutoFit/>
            </a:bodyPr>
            <a:lstStyle/>
            <a:p>
              <a:pPr algn="ctr"/>
              <a:r>
                <a:rPr lang="fr-CA" sz="1600">
                  <a:solidFill>
                    <a:srgbClr val="800000"/>
                  </a:solidFill>
                  <a:latin typeface="Times New Roman" charset="0"/>
                  <a:ea typeface="굴림" charset="-127"/>
                  <a:cs typeface="굴림" charset="-127"/>
                </a:rPr>
                <a:t>6</a:t>
              </a:r>
            </a:p>
          </p:txBody>
        </p:sp>
        <p:grpSp>
          <p:nvGrpSpPr>
            <p:cNvPr id="7" name="Group 46"/>
            <p:cNvGrpSpPr>
              <a:grpSpLocks/>
            </p:cNvGrpSpPr>
            <p:nvPr/>
          </p:nvGrpSpPr>
          <p:grpSpPr bwMode="auto">
            <a:xfrm>
              <a:off x="912" y="2496"/>
              <a:ext cx="576" cy="576"/>
              <a:chOff x="912" y="2496"/>
              <a:chExt cx="576" cy="576"/>
            </a:xfrm>
          </p:grpSpPr>
          <p:sp>
            <p:nvSpPr>
              <p:cNvPr id="94274" name="Rectangle 47"/>
              <p:cNvSpPr>
                <a:spLocks noChangeArrowheads="1"/>
              </p:cNvSpPr>
              <p:nvPr/>
            </p:nvSpPr>
            <p:spPr bwMode="auto">
              <a:xfrm>
                <a:off x="912" y="2496"/>
                <a:ext cx="576" cy="576"/>
              </a:xfrm>
              <a:prstGeom prst="rect">
                <a:avLst/>
              </a:prstGeom>
              <a:noFill/>
              <a:ln w="9525">
                <a:solidFill>
                  <a:schemeClr val="tx1"/>
                </a:solidFill>
                <a:miter lim="800000"/>
                <a:headEnd/>
                <a:tailEnd/>
              </a:ln>
            </p:spPr>
            <p:txBody>
              <a:bodyPr wrap="none" anchor="ctr">
                <a:prstTxWarp prst="textNoShape">
                  <a:avLst/>
                </a:prstTxWarp>
              </a:bodyPr>
              <a:lstStyle/>
              <a:p>
                <a:endParaRPr lang="en-CA"/>
              </a:p>
            </p:txBody>
          </p:sp>
          <p:sp>
            <p:nvSpPr>
              <p:cNvPr id="94275" name="Line 48"/>
              <p:cNvSpPr>
                <a:spLocks noChangeShapeType="1"/>
              </p:cNvSpPr>
              <p:nvPr/>
            </p:nvSpPr>
            <p:spPr bwMode="auto">
              <a:xfrm>
                <a:off x="1104" y="2496"/>
                <a:ext cx="0" cy="576"/>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94276" name="Line 49"/>
              <p:cNvSpPr>
                <a:spLocks noChangeShapeType="1"/>
              </p:cNvSpPr>
              <p:nvPr/>
            </p:nvSpPr>
            <p:spPr bwMode="auto">
              <a:xfrm>
                <a:off x="1296" y="2496"/>
                <a:ext cx="0" cy="576"/>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94277" name="Line 50"/>
              <p:cNvSpPr>
                <a:spLocks noChangeShapeType="1"/>
              </p:cNvSpPr>
              <p:nvPr/>
            </p:nvSpPr>
            <p:spPr bwMode="auto">
              <a:xfrm>
                <a:off x="912" y="2688"/>
                <a:ext cx="576" cy="0"/>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94278" name="Line 51"/>
              <p:cNvSpPr>
                <a:spLocks noChangeShapeType="1"/>
              </p:cNvSpPr>
              <p:nvPr/>
            </p:nvSpPr>
            <p:spPr bwMode="auto">
              <a:xfrm>
                <a:off x="912" y="2880"/>
                <a:ext cx="576" cy="0"/>
              </a:xfrm>
              <a:prstGeom prst="line">
                <a:avLst/>
              </a:prstGeom>
              <a:noFill/>
              <a:ln w="9525">
                <a:solidFill>
                  <a:schemeClr val="tx1"/>
                </a:solidFill>
                <a:round/>
                <a:headEnd/>
                <a:tailEnd/>
              </a:ln>
            </p:spPr>
            <p:txBody>
              <a:bodyPr wrap="none" anchor="ctr">
                <a:prstTxWarp prst="textNoShape">
                  <a:avLst/>
                </a:prstTxWarp>
              </a:bodyPr>
              <a:lstStyle/>
              <a:p>
                <a:endParaRPr lang="fr-CA"/>
              </a:p>
            </p:txBody>
          </p:sp>
        </p:grpSp>
        <p:sp>
          <p:nvSpPr>
            <p:cNvPr id="94272" name="Rectangle 52"/>
            <p:cNvSpPr>
              <a:spLocks noChangeArrowheads="1"/>
            </p:cNvSpPr>
            <p:nvPr/>
          </p:nvSpPr>
          <p:spPr bwMode="auto">
            <a:xfrm>
              <a:off x="1104" y="2880"/>
              <a:ext cx="192" cy="192"/>
            </a:xfrm>
            <a:prstGeom prst="rect">
              <a:avLst/>
            </a:prstGeom>
            <a:solidFill>
              <a:schemeClr val="accent1"/>
            </a:solidFill>
            <a:ln w="9525">
              <a:solidFill>
                <a:schemeClr val="tx1"/>
              </a:solidFill>
              <a:miter lim="800000"/>
              <a:headEnd/>
              <a:tailEnd/>
            </a:ln>
          </p:spPr>
          <p:txBody>
            <a:bodyPr wrap="none" anchor="ctr">
              <a:prstTxWarp prst="textNoShape">
                <a:avLst/>
              </a:prstTxWarp>
            </a:bodyPr>
            <a:lstStyle/>
            <a:p>
              <a:endParaRPr lang="en-CA"/>
            </a:p>
          </p:txBody>
        </p:sp>
        <p:sp>
          <p:nvSpPr>
            <p:cNvPr id="94273" name="Text Box 53"/>
            <p:cNvSpPr txBox="1">
              <a:spLocks noChangeArrowheads="1"/>
            </p:cNvSpPr>
            <p:nvPr/>
          </p:nvSpPr>
          <p:spPr bwMode="auto">
            <a:xfrm>
              <a:off x="1104" y="2496"/>
              <a:ext cx="180" cy="212"/>
            </a:xfrm>
            <a:prstGeom prst="rect">
              <a:avLst/>
            </a:prstGeom>
            <a:noFill/>
            <a:ln w="9525">
              <a:noFill/>
              <a:miter lim="800000"/>
              <a:headEnd/>
              <a:tailEnd/>
            </a:ln>
          </p:spPr>
          <p:txBody>
            <a:bodyPr wrap="none">
              <a:prstTxWarp prst="textNoShape">
                <a:avLst/>
              </a:prstTxWarp>
              <a:spAutoFit/>
            </a:bodyPr>
            <a:lstStyle/>
            <a:p>
              <a:pPr algn="ctr"/>
              <a:r>
                <a:rPr lang="fr-CA" sz="1600">
                  <a:solidFill>
                    <a:srgbClr val="800000"/>
                  </a:solidFill>
                  <a:latin typeface="Times New Roman" charset="0"/>
                  <a:ea typeface="굴림" charset="-127"/>
                  <a:cs typeface="굴림" charset="-127"/>
                </a:rPr>
                <a:t>8</a:t>
              </a:r>
            </a:p>
          </p:txBody>
        </p:sp>
      </p:grpSp>
      <p:sp>
        <p:nvSpPr>
          <p:cNvPr id="94220" name="Line 54"/>
          <p:cNvSpPr>
            <a:spLocks noChangeShapeType="1"/>
          </p:cNvSpPr>
          <p:nvPr/>
        </p:nvSpPr>
        <p:spPr bwMode="auto">
          <a:xfrm>
            <a:off x="2269680" y="4676606"/>
            <a:ext cx="1143000" cy="0"/>
          </a:xfrm>
          <a:prstGeom prst="line">
            <a:avLst/>
          </a:prstGeom>
          <a:noFill/>
          <a:ln w="9525">
            <a:solidFill>
              <a:srgbClr val="800000"/>
            </a:solidFill>
            <a:round/>
            <a:headEnd/>
            <a:tailEnd type="triangle" w="med" len="med"/>
          </a:ln>
        </p:spPr>
        <p:txBody>
          <a:bodyPr wrap="none" anchor="ctr">
            <a:prstTxWarp prst="textNoShape">
              <a:avLst/>
            </a:prstTxWarp>
          </a:bodyPr>
          <a:lstStyle/>
          <a:p>
            <a:endParaRPr lang="fr-CA"/>
          </a:p>
        </p:txBody>
      </p:sp>
      <p:grpSp>
        <p:nvGrpSpPr>
          <p:cNvPr id="8" name="Group 55"/>
          <p:cNvGrpSpPr>
            <a:grpSpLocks/>
          </p:cNvGrpSpPr>
          <p:nvPr/>
        </p:nvGrpSpPr>
        <p:grpSpPr bwMode="auto">
          <a:xfrm>
            <a:off x="3412680" y="4219406"/>
            <a:ext cx="914400" cy="946150"/>
            <a:chOff x="1824" y="2496"/>
            <a:chExt cx="576" cy="596"/>
          </a:xfrm>
        </p:grpSpPr>
        <p:sp>
          <p:nvSpPr>
            <p:cNvPr id="94249" name="Text Box 56"/>
            <p:cNvSpPr txBox="1">
              <a:spLocks noChangeArrowheads="1"/>
            </p:cNvSpPr>
            <p:nvPr/>
          </p:nvSpPr>
          <p:spPr bwMode="auto">
            <a:xfrm>
              <a:off x="1824" y="2688"/>
              <a:ext cx="180" cy="212"/>
            </a:xfrm>
            <a:prstGeom prst="rect">
              <a:avLst/>
            </a:prstGeom>
            <a:noFill/>
            <a:ln w="9525">
              <a:noFill/>
              <a:miter lim="800000"/>
              <a:headEnd/>
              <a:tailEnd/>
            </a:ln>
          </p:spPr>
          <p:txBody>
            <a:bodyPr wrap="none">
              <a:prstTxWarp prst="textNoShape">
                <a:avLst/>
              </a:prstTxWarp>
              <a:spAutoFit/>
            </a:bodyPr>
            <a:lstStyle/>
            <a:p>
              <a:pPr algn="ctr"/>
              <a:r>
                <a:rPr lang="fr-CA" sz="1600">
                  <a:solidFill>
                    <a:srgbClr val="800000"/>
                  </a:solidFill>
                  <a:latin typeface="Times New Roman" charset="0"/>
                  <a:ea typeface="굴림" charset="-127"/>
                  <a:cs typeface="굴림" charset="-127"/>
                </a:rPr>
                <a:t>1</a:t>
              </a:r>
            </a:p>
          </p:txBody>
        </p:sp>
        <p:sp>
          <p:nvSpPr>
            <p:cNvPr id="94250" name="Text Box 57"/>
            <p:cNvSpPr txBox="1">
              <a:spLocks noChangeArrowheads="1"/>
            </p:cNvSpPr>
            <p:nvPr/>
          </p:nvSpPr>
          <p:spPr bwMode="auto">
            <a:xfrm>
              <a:off x="1824" y="2496"/>
              <a:ext cx="180" cy="212"/>
            </a:xfrm>
            <a:prstGeom prst="rect">
              <a:avLst/>
            </a:prstGeom>
            <a:noFill/>
            <a:ln w="9525">
              <a:noFill/>
              <a:miter lim="800000"/>
              <a:headEnd/>
              <a:tailEnd/>
            </a:ln>
          </p:spPr>
          <p:txBody>
            <a:bodyPr wrap="none">
              <a:prstTxWarp prst="textNoShape">
                <a:avLst/>
              </a:prstTxWarp>
              <a:spAutoFit/>
            </a:bodyPr>
            <a:lstStyle/>
            <a:p>
              <a:pPr algn="ctr"/>
              <a:r>
                <a:rPr lang="fr-CA" sz="1600">
                  <a:solidFill>
                    <a:srgbClr val="800000"/>
                  </a:solidFill>
                  <a:latin typeface="Times New Roman" charset="0"/>
                  <a:ea typeface="굴림" charset="-127"/>
                  <a:cs typeface="굴림" charset="-127"/>
                </a:rPr>
                <a:t>2</a:t>
              </a:r>
            </a:p>
          </p:txBody>
        </p:sp>
        <p:sp>
          <p:nvSpPr>
            <p:cNvPr id="94251" name="Text Box 58"/>
            <p:cNvSpPr txBox="1">
              <a:spLocks noChangeArrowheads="1"/>
            </p:cNvSpPr>
            <p:nvPr/>
          </p:nvSpPr>
          <p:spPr bwMode="auto">
            <a:xfrm>
              <a:off x="2208" y="2496"/>
              <a:ext cx="180" cy="212"/>
            </a:xfrm>
            <a:prstGeom prst="rect">
              <a:avLst/>
            </a:prstGeom>
            <a:noFill/>
            <a:ln w="9525">
              <a:noFill/>
              <a:miter lim="800000"/>
              <a:headEnd/>
              <a:tailEnd/>
            </a:ln>
          </p:spPr>
          <p:txBody>
            <a:bodyPr wrap="none">
              <a:prstTxWarp prst="textNoShape">
                <a:avLst/>
              </a:prstTxWarp>
              <a:spAutoFit/>
            </a:bodyPr>
            <a:lstStyle/>
            <a:p>
              <a:pPr algn="ctr"/>
              <a:r>
                <a:rPr lang="fr-CA" sz="1600">
                  <a:solidFill>
                    <a:srgbClr val="800000"/>
                  </a:solidFill>
                  <a:latin typeface="Times New Roman" charset="0"/>
                  <a:ea typeface="굴림" charset="-127"/>
                  <a:cs typeface="굴림" charset="-127"/>
                </a:rPr>
                <a:t>3</a:t>
              </a:r>
            </a:p>
          </p:txBody>
        </p:sp>
        <p:sp>
          <p:nvSpPr>
            <p:cNvPr id="94252" name="Text Box 59"/>
            <p:cNvSpPr txBox="1">
              <a:spLocks noChangeArrowheads="1"/>
            </p:cNvSpPr>
            <p:nvPr/>
          </p:nvSpPr>
          <p:spPr bwMode="auto">
            <a:xfrm>
              <a:off x="2208" y="2688"/>
              <a:ext cx="180" cy="212"/>
            </a:xfrm>
            <a:prstGeom prst="rect">
              <a:avLst/>
            </a:prstGeom>
            <a:noFill/>
            <a:ln w="9525">
              <a:noFill/>
              <a:miter lim="800000"/>
              <a:headEnd/>
              <a:tailEnd/>
            </a:ln>
          </p:spPr>
          <p:txBody>
            <a:bodyPr wrap="none">
              <a:prstTxWarp prst="textNoShape">
                <a:avLst/>
              </a:prstTxWarp>
              <a:spAutoFit/>
            </a:bodyPr>
            <a:lstStyle/>
            <a:p>
              <a:pPr algn="ctr"/>
              <a:r>
                <a:rPr lang="fr-CA" sz="1600">
                  <a:solidFill>
                    <a:srgbClr val="800000"/>
                  </a:solidFill>
                  <a:latin typeface="Times New Roman" charset="0"/>
                  <a:ea typeface="굴림" charset="-127"/>
                  <a:cs typeface="굴림" charset="-127"/>
                </a:rPr>
                <a:t>4</a:t>
              </a:r>
            </a:p>
          </p:txBody>
        </p:sp>
        <p:sp>
          <p:nvSpPr>
            <p:cNvPr id="94253" name="Text Box 60"/>
            <p:cNvSpPr txBox="1">
              <a:spLocks noChangeArrowheads="1"/>
            </p:cNvSpPr>
            <p:nvPr/>
          </p:nvSpPr>
          <p:spPr bwMode="auto">
            <a:xfrm>
              <a:off x="2208" y="2880"/>
              <a:ext cx="180" cy="212"/>
            </a:xfrm>
            <a:prstGeom prst="rect">
              <a:avLst/>
            </a:prstGeom>
            <a:noFill/>
            <a:ln w="9525">
              <a:noFill/>
              <a:miter lim="800000"/>
              <a:headEnd/>
              <a:tailEnd/>
            </a:ln>
          </p:spPr>
          <p:txBody>
            <a:bodyPr wrap="none">
              <a:prstTxWarp prst="textNoShape">
                <a:avLst/>
              </a:prstTxWarp>
              <a:spAutoFit/>
            </a:bodyPr>
            <a:lstStyle/>
            <a:p>
              <a:pPr algn="ctr"/>
              <a:r>
                <a:rPr lang="fr-CA" sz="1600">
                  <a:solidFill>
                    <a:srgbClr val="800000"/>
                  </a:solidFill>
                  <a:latin typeface="Times New Roman" charset="0"/>
                  <a:ea typeface="굴림" charset="-127"/>
                  <a:cs typeface="굴림" charset="-127"/>
                </a:rPr>
                <a:t>5</a:t>
              </a:r>
            </a:p>
          </p:txBody>
        </p:sp>
        <p:sp>
          <p:nvSpPr>
            <p:cNvPr id="94254" name="Text Box 61"/>
            <p:cNvSpPr txBox="1">
              <a:spLocks noChangeArrowheads="1"/>
            </p:cNvSpPr>
            <p:nvPr/>
          </p:nvSpPr>
          <p:spPr bwMode="auto">
            <a:xfrm>
              <a:off x="1824" y="2880"/>
              <a:ext cx="180" cy="212"/>
            </a:xfrm>
            <a:prstGeom prst="rect">
              <a:avLst/>
            </a:prstGeom>
            <a:noFill/>
            <a:ln w="9525">
              <a:noFill/>
              <a:miter lim="800000"/>
              <a:headEnd/>
              <a:tailEnd/>
            </a:ln>
          </p:spPr>
          <p:txBody>
            <a:bodyPr wrap="none">
              <a:prstTxWarp prst="textNoShape">
                <a:avLst/>
              </a:prstTxWarp>
              <a:spAutoFit/>
            </a:bodyPr>
            <a:lstStyle/>
            <a:p>
              <a:pPr algn="ctr"/>
              <a:r>
                <a:rPr lang="fr-CA" sz="1600">
                  <a:solidFill>
                    <a:srgbClr val="800000"/>
                  </a:solidFill>
                  <a:latin typeface="Times New Roman" charset="0"/>
                  <a:ea typeface="굴림" charset="-127"/>
                  <a:cs typeface="굴림" charset="-127"/>
                </a:rPr>
                <a:t>7</a:t>
              </a:r>
            </a:p>
          </p:txBody>
        </p:sp>
        <p:sp>
          <p:nvSpPr>
            <p:cNvPr id="94255" name="Text Box 62"/>
            <p:cNvSpPr txBox="1">
              <a:spLocks noChangeArrowheads="1"/>
            </p:cNvSpPr>
            <p:nvPr/>
          </p:nvSpPr>
          <p:spPr bwMode="auto">
            <a:xfrm>
              <a:off x="2016" y="2880"/>
              <a:ext cx="180" cy="212"/>
            </a:xfrm>
            <a:prstGeom prst="rect">
              <a:avLst/>
            </a:prstGeom>
            <a:noFill/>
            <a:ln w="9525">
              <a:noFill/>
              <a:miter lim="800000"/>
              <a:headEnd/>
              <a:tailEnd/>
            </a:ln>
          </p:spPr>
          <p:txBody>
            <a:bodyPr wrap="none">
              <a:prstTxWarp prst="textNoShape">
                <a:avLst/>
              </a:prstTxWarp>
              <a:spAutoFit/>
            </a:bodyPr>
            <a:lstStyle/>
            <a:p>
              <a:pPr algn="ctr"/>
              <a:r>
                <a:rPr lang="fr-CA" sz="1600">
                  <a:solidFill>
                    <a:srgbClr val="800000"/>
                  </a:solidFill>
                  <a:latin typeface="Times New Roman" charset="0"/>
                  <a:ea typeface="굴림" charset="-127"/>
                  <a:cs typeface="굴림" charset="-127"/>
                </a:rPr>
                <a:t>6</a:t>
              </a:r>
            </a:p>
          </p:txBody>
        </p:sp>
        <p:grpSp>
          <p:nvGrpSpPr>
            <p:cNvPr id="9" name="Group 63"/>
            <p:cNvGrpSpPr>
              <a:grpSpLocks/>
            </p:cNvGrpSpPr>
            <p:nvPr/>
          </p:nvGrpSpPr>
          <p:grpSpPr bwMode="auto">
            <a:xfrm>
              <a:off x="1824" y="2496"/>
              <a:ext cx="576" cy="576"/>
              <a:chOff x="912" y="2496"/>
              <a:chExt cx="576" cy="576"/>
            </a:xfrm>
          </p:grpSpPr>
          <p:sp>
            <p:nvSpPr>
              <p:cNvPr id="94259" name="Rectangle 64"/>
              <p:cNvSpPr>
                <a:spLocks noChangeArrowheads="1"/>
              </p:cNvSpPr>
              <p:nvPr/>
            </p:nvSpPr>
            <p:spPr bwMode="auto">
              <a:xfrm>
                <a:off x="912" y="2496"/>
                <a:ext cx="576" cy="576"/>
              </a:xfrm>
              <a:prstGeom prst="rect">
                <a:avLst/>
              </a:prstGeom>
              <a:noFill/>
              <a:ln w="9525">
                <a:solidFill>
                  <a:schemeClr val="tx1"/>
                </a:solidFill>
                <a:miter lim="800000"/>
                <a:headEnd/>
                <a:tailEnd/>
              </a:ln>
            </p:spPr>
            <p:txBody>
              <a:bodyPr wrap="none" anchor="ctr">
                <a:prstTxWarp prst="textNoShape">
                  <a:avLst/>
                </a:prstTxWarp>
              </a:bodyPr>
              <a:lstStyle/>
              <a:p>
                <a:endParaRPr lang="en-CA"/>
              </a:p>
            </p:txBody>
          </p:sp>
          <p:sp>
            <p:nvSpPr>
              <p:cNvPr id="94260" name="Line 65"/>
              <p:cNvSpPr>
                <a:spLocks noChangeShapeType="1"/>
              </p:cNvSpPr>
              <p:nvPr/>
            </p:nvSpPr>
            <p:spPr bwMode="auto">
              <a:xfrm>
                <a:off x="1104" y="2496"/>
                <a:ext cx="0" cy="576"/>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94261" name="Line 66"/>
              <p:cNvSpPr>
                <a:spLocks noChangeShapeType="1"/>
              </p:cNvSpPr>
              <p:nvPr/>
            </p:nvSpPr>
            <p:spPr bwMode="auto">
              <a:xfrm>
                <a:off x="1296" y="2496"/>
                <a:ext cx="0" cy="576"/>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94262" name="Line 67"/>
              <p:cNvSpPr>
                <a:spLocks noChangeShapeType="1"/>
              </p:cNvSpPr>
              <p:nvPr/>
            </p:nvSpPr>
            <p:spPr bwMode="auto">
              <a:xfrm>
                <a:off x="912" y="2688"/>
                <a:ext cx="576" cy="0"/>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94263" name="Line 68"/>
              <p:cNvSpPr>
                <a:spLocks noChangeShapeType="1"/>
              </p:cNvSpPr>
              <p:nvPr/>
            </p:nvSpPr>
            <p:spPr bwMode="auto">
              <a:xfrm>
                <a:off x="912" y="2880"/>
                <a:ext cx="576" cy="0"/>
              </a:xfrm>
              <a:prstGeom prst="line">
                <a:avLst/>
              </a:prstGeom>
              <a:noFill/>
              <a:ln w="9525">
                <a:solidFill>
                  <a:schemeClr val="tx1"/>
                </a:solidFill>
                <a:round/>
                <a:headEnd/>
                <a:tailEnd/>
              </a:ln>
            </p:spPr>
            <p:txBody>
              <a:bodyPr wrap="none" anchor="ctr">
                <a:prstTxWarp prst="textNoShape">
                  <a:avLst/>
                </a:prstTxWarp>
              </a:bodyPr>
              <a:lstStyle/>
              <a:p>
                <a:endParaRPr lang="fr-CA"/>
              </a:p>
            </p:txBody>
          </p:sp>
        </p:grpSp>
        <p:sp>
          <p:nvSpPr>
            <p:cNvPr id="94257" name="Rectangle 69"/>
            <p:cNvSpPr>
              <a:spLocks noChangeArrowheads="1"/>
            </p:cNvSpPr>
            <p:nvPr/>
          </p:nvSpPr>
          <p:spPr bwMode="auto">
            <a:xfrm>
              <a:off x="2016" y="2688"/>
              <a:ext cx="192" cy="192"/>
            </a:xfrm>
            <a:prstGeom prst="rect">
              <a:avLst/>
            </a:prstGeom>
            <a:solidFill>
              <a:schemeClr val="accent1"/>
            </a:solidFill>
            <a:ln w="9525">
              <a:solidFill>
                <a:schemeClr val="tx1"/>
              </a:solidFill>
              <a:miter lim="800000"/>
              <a:headEnd/>
              <a:tailEnd/>
            </a:ln>
          </p:spPr>
          <p:txBody>
            <a:bodyPr wrap="none" anchor="ctr">
              <a:prstTxWarp prst="textNoShape">
                <a:avLst/>
              </a:prstTxWarp>
            </a:bodyPr>
            <a:lstStyle/>
            <a:p>
              <a:endParaRPr lang="en-CA"/>
            </a:p>
          </p:txBody>
        </p:sp>
        <p:sp>
          <p:nvSpPr>
            <p:cNvPr id="94258" name="Text Box 70"/>
            <p:cNvSpPr txBox="1">
              <a:spLocks noChangeArrowheads="1"/>
            </p:cNvSpPr>
            <p:nvPr/>
          </p:nvSpPr>
          <p:spPr bwMode="auto">
            <a:xfrm>
              <a:off x="2016" y="2496"/>
              <a:ext cx="180" cy="212"/>
            </a:xfrm>
            <a:prstGeom prst="rect">
              <a:avLst/>
            </a:prstGeom>
            <a:noFill/>
            <a:ln w="9525">
              <a:noFill/>
              <a:miter lim="800000"/>
              <a:headEnd/>
              <a:tailEnd/>
            </a:ln>
          </p:spPr>
          <p:txBody>
            <a:bodyPr wrap="none">
              <a:prstTxWarp prst="textNoShape">
                <a:avLst/>
              </a:prstTxWarp>
              <a:spAutoFit/>
            </a:bodyPr>
            <a:lstStyle/>
            <a:p>
              <a:pPr algn="ctr"/>
              <a:r>
                <a:rPr lang="fr-CA" sz="1600">
                  <a:solidFill>
                    <a:srgbClr val="800000"/>
                  </a:solidFill>
                  <a:latin typeface="Times New Roman" charset="0"/>
                  <a:ea typeface="굴림" charset="-127"/>
                  <a:cs typeface="굴림" charset="-127"/>
                </a:rPr>
                <a:t>8</a:t>
              </a:r>
            </a:p>
          </p:txBody>
        </p:sp>
      </p:grpSp>
      <p:sp>
        <p:nvSpPr>
          <p:cNvPr id="94222" name="Line 71"/>
          <p:cNvSpPr>
            <a:spLocks noChangeShapeType="1"/>
          </p:cNvSpPr>
          <p:nvPr/>
        </p:nvSpPr>
        <p:spPr bwMode="auto">
          <a:xfrm>
            <a:off x="2269680" y="5133806"/>
            <a:ext cx="533400" cy="533400"/>
          </a:xfrm>
          <a:prstGeom prst="line">
            <a:avLst/>
          </a:prstGeom>
          <a:noFill/>
          <a:ln w="9525">
            <a:solidFill>
              <a:srgbClr val="800000"/>
            </a:solidFill>
            <a:prstDash val="sysDot"/>
            <a:round/>
            <a:headEnd/>
            <a:tailEnd type="triangle" w="med" len="med"/>
          </a:ln>
        </p:spPr>
        <p:txBody>
          <a:bodyPr wrap="none" anchor="ctr">
            <a:prstTxWarp prst="textNoShape">
              <a:avLst/>
            </a:prstTxWarp>
          </a:bodyPr>
          <a:lstStyle/>
          <a:p>
            <a:endParaRPr lang="fr-CA"/>
          </a:p>
        </p:txBody>
      </p:sp>
      <p:sp>
        <p:nvSpPr>
          <p:cNvPr id="94223" name="Line 72"/>
          <p:cNvSpPr>
            <a:spLocks noChangeShapeType="1"/>
          </p:cNvSpPr>
          <p:nvPr/>
        </p:nvSpPr>
        <p:spPr bwMode="auto">
          <a:xfrm flipH="1">
            <a:off x="974280" y="5133806"/>
            <a:ext cx="381000" cy="533400"/>
          </a:xfrm>
          <a:prstGeom prst="line">
            <a:avLst/>
          </a:prstGeom>
          <a:noFill/>
          <a:ln w="9525">
            <a:solidFill>
              <a:srgbClr val="800000"/>
            </a:solidFill>
            <a:prstDash val="sysDot"/>
            <a:round/>
            <a:headEnd/>
            <a:tailEnd type="triangle" w="med" len="med"/>
          </a:ln>
        </p:spPr>
        <p:txBody>
          <a:bodyPr wrap="none" anchor="ctr">
            <a:prstTxWarp prst="textNoShape">
              <a:avLst/>
            </a:prstTxWarp>
          </a:bodyPr>
          <a:lstStyle/>
          <a:p>
            <a:endParaRPr lang="fr-CA"/>
          </a:p>
        </p:txBody>
      </p:sp>
      <p:sp>
        <p:nvSpPr>
          <p:cNvPr id="94224" name="Text Box 73"/>
          <p:cNvSpPr txBox="1">
            <a:spLocks noChangeArrowheads="1"/>
          </p:cNvSpPr>
          <p:nvPr/>
        </p:nvSpPr>
        <p:spPr bwMode="auto">
          <a:xfrm>
            <a:off x="1415605" y="5032206"/>
            <a:ext cx="946150" cy="823913"/>
          </a:xfrm>
          <a:prstGeom prst="rect">
            <a:avLst/>
          </a:prstGeom>
          <a:noFill/>
          <a:ln w="9525">
            <a:noFill/>
            <a:miter lim="800000"/>
            <a:headEnd/>
            <a:tailEnd/>
          </a:ln>
        </p:spPr>
        <p:txBody>
          <a:bodyPr wrap="none">
            <a:prstTxWarp prst="textNoShape">
              <a:avLst/>
            </a:prstTxWarp>
            <a:spAutoFit/>
          </a:bodyPr>
          <a:lstStyle/>
          <a:p>
            <a:pPr algn="ctr"/>
            <a:r>
              <a:rPr lang="fr-CA" sz="4800">
                <a:solidFill>
                  <a:srgbClr val="800000"/>
                </a:solidFill>
                <a:latin typeface="Times New Roman" charset="0"/>
                <a:ea typeface="굴림" charset="-127"/>
                <a:cs typeface="굴림" charset="-127"/>
              </a:rPr>
              <a:t>. . .</a:t>
            </a:r>
          </a:p>
        </p:txBody>
      </p:sp>
      <p:sp>
        <p:nvSpPr>
          <p:cNvPr id="94225" name="Text Box 74"/>
          <p:cNvSpPr txBox="1">
            <a:spLocks noChangeArrowheads="1"/>
          </p:cNvSpPr>
          <p:nvPr/>
        </p:nvSpPr>
        <p:spPr bwMode="auto">
          <a:xfrm>
            <a:off x="4479480" y="4067006"/>
            <a:ext cx="946150" cy="823913"/>
          </a:xfrm>
          <a:prstGeom prst="rect">
            <a:avLst/>
          </a:prstGeom>
          <a:noFill/>
          <a:ln w="9525">
            <a:noFill/>
            <a:miter lim="800000"/>
            <a:headEnd/>
            <a:tailEnd/>
          </a:ln>
        </p:spPr>
        <p:txBody>
          <a:bodyPr wrap="none">
            <a:prstTxWarp prst="textNoShape">
              <a:avLst/>
            </a:prstTxWarp>
            <a:spAutoFit/>
          </a:bodyPr>
          <a:lstStyle/>
          <a:p>
            <a:pPr algn="ctr"/>
            <a:r>
              <a:rPr lang="fr-CA" sz="4800">
                <a:solidFill>
                  <a:srgbClr val="800000"/>
                </a:solidFill>
                <a:latin typeface="Times New Roman" charset="0"/>
                <a:ea typeface="굴림" charset="-127"/>
                <a:cs typeface="굴림" charset="-127"/>
              </a:rPr>
              <a:t>. . .</a:t>
            </a:r>
          </a:p>
        </p:txBody>
      </p:sp>
      <p:sp>
        <p:nvSpPr>
          <p:cNvPr id="94226" name="Text Box 75"/>
          <p:cNvSpPr txBox="1">
            <a:spLocks noChangeArrowheads="1"/>
          </p:cNvSpPr>
          <p:nvPr/>
        </p:nvSpPr>
        <p:spPr bwMode="auto">
          <a:xfrm>
            <a:off x="2450655" y="4371806"/>
            <a:ext cx="601663" cy="336550"/>
          </a:xfrm>
          <a:prstGeom prst="rect">
            <a:avLst/>
          </a:prstGeom>
          <a:noFill/>
          <a:ln w="9525">
            <a:noFill/>
            <a:miter lim="800000"/>
            <a:headEnd/>
            <a:tailEnd/>
          </a:ln>
        </p:spPr>
        <p:txBody>
          <a:bodyPr wrap="none">
            <a:prstTxWarp prst="textNoShape">
              <a:avLst/>
            </a:prstTxWarp>
            <a:spAutoFit/>
          </a:bodyPr>
          <a:lstStyle/>
          <a:p>
            <a:pPr algn="ctr"/>
            <a:r>
              <a:rPr lang="fr-CA" sz="1600">
                <a:solidFill>
                  <a:srgbClr val="800000"/>
                </a:solidFill>
                <a:latin typeface="Times New Roman" charset="0"/>
                <a:ea typeface="굴림" charset="-127"/>
                <a:cs typeface="굴림" charset="-127"/>
              </a:rPr>
              <a:t>Nord</a:t>
            </a:r>
          </a:p>
        </p:txBody>
      </p:sp>
      <p:sp>
        <p:nvSpPr>
          <p:cNvPr id="94227" name="Line 76"/>
          <p:cNvSpPr>
            <a:spLocks noChangeShapeType="1"/>
          </p:cNvSpPr>
          <p:nvPr/>
        </p:nvSpPr>
        <p:spPr bwMode="auto">
          <a:xfrm flipH="1">
            <a:off x="2269680" y="4905206"/>
            <a:ext cx="1143000" cy="0"/>
          </a:xfrm>
          <a:prstGeom prst="line">
            <a:avLst/>
          </a:prstGeom>
          <a:noFill/>
          <a:ln w="9525">
            <a:solidFill>
              <a:srgbClr val="800000"/>
            </a:solidFill>
            <a:round/>
            <a:headEnd/>
            <a:tailEnd type="triangle" w="med" len="med"/>
          </a:ln>
        </p:spPr>
        <p:txBody>
          <a:bodyPr wrap="none" anchor="ctr">
            <a:prstTxWarp prst="textNoShape">
              <a:avLst/>
            </a:prstTxWarp>
          </a:bodyPr>
          <a:lstStyle/>
          <a:p>
            <a:endParaRPr lang="fr-CA"/>
          </a:p>
        </p:txBody>
      </p:sp>
      <p:sp>
        <p:nvSpPr>
          <p:cNvPr id="94228" name="Text Box 77"/>
          <p:cNvSpPr txBox="1">
            <a:spLocks noChangeArrowheads="1"/>
          </p:cNvSpPr>
          <p:nvPr/>
        </p:nvSpPr>
        <p:spPr bwMode="auto">
          <a:xfrm>
            <a:off x="5393880" y="5362406"/>
            <a:ext cx="285750" cy="336550"/>
          </a:xfrm>
          <a:prstGeom prst="rect">
            <a:avLst/>
          </a:prstGeom>
          <a:noFill/>
          <a:ln w="9525">
            <a:noFill/>
            <a:miter lim="800000"/>
            <a:headEnd/>
            <a:tailEnd/>
          </a:ln>
        </p:spPr>
        <p:txBody>
          <a:bodyPr wrap="none">
            <a:prstTxWarp prst="textNoShape">
              <a:avLst/>
            </a:prstTxWarp>
            <a:spAutoFit/>
          </a:bodyPr>
          <a:lstStyle/>
          <a:p>
            <a:pPr algn="ctr"/>
            <a:r>
              <a:rPr lang="fr-CA" sz="1600">
                <a:solidFill>
                  <a:srgbClr val="800000"/>
                </a:solidFill>
                <a:latin typeface="Times New Roman" charset="0"/>
                <a:ea typeface="굴림" charset="-127"/>
                <a:cs typeface="굴림" charset="-127"/>
              </a:rPr>
              <a:t>1</a:t>
            </a:r>
          </a:p>
        </p:txBody>
      </p:sp>
      <p:sp>
        <p:nvSpPr>
          <p:cNvPr id="94229" name="Text Box 78"/>
          <p:cNvSpPr txBox="1">
            <a:spLocks noChangeArrowheads="1"/>
          </p:cNvSpPr>
          <p:nvPr/>
        </p:nvSpPr>
        <p:spPr bwMode="auto">
          <a:xfrm>
            <a:off x="5393880" y="5057606"/>
            <a:ext cx="285750" cy="336550"/>
          </a:xfrm>
          <a:prstGeom prst="rect">
            <a:avLst/>
          </a:prstGeom>
          <a:noFill/>
          <a:ln w="9525">
            <a:noFill/>
            <a:miter lim="800000"/>
            <a:headEnd/>
            <a:tailEnd/>
          </a:ln>
        </p:spPr>
        <p:txBody>
          <a:bodyPr wrap="none">
            <a:prstTxWarp prst="textNoShape">
              <a:avLst/>
            </a:prstTxWarp>
            <a:spAutoFit/>
          </a:bodyPr>
          <a:lstStyle/>
          <a:p>
            <a:pPr algn="ctr"/>
            <a:r>
              <a:rPr lang="fr-CA" sz="1600">
                <a:solidFill>
                  <a:srgbClr val="800000"/>
                </a:solidFill>
                <a:latin typeface="Times New Roman" charset="0"/>
                <a:ea typeface="굴림" charset="-127"/>
                <a:cs typeface="굴림" charset="-127"/>
              </a:rPr>
              <a:t>2</a:t>
            </a:r>
          </a:p>
        </p:txBody>
      </p:sp>
      <p:sp>
        <p:nvSpPr>
          <p:cNvPr id="94230" name="Text Box 79"/>
          <p:cNvSpPr txBox="1">
            <a:spLocks noChangeArrowheads="1"/>
          </p:cNvSpPr>
          <p:nvPr/>
        </p:nvSpPr>
        <p:spPr bwMode="auto">
          <a:xfrm>
            <a:off x="6003480" y="5057606"/>
            <a:ext cx="285750" cy="336550"/>
          </a:xfrm>
          <a:prstGeom prst="rect">
            <a:avLst/>
          </a:prstGeom>
          <a:noFill/>
          <a:ln w="9525">
            <a:noFill/>
            <a:miter lim="800000"/>
            <a:headEnd/>
            <a:tailEnd/>
          </a:ln>
        </p:spPr>
        <p:txBody>
          <a:bodyPr wrap="none">
            <a:prstTxWarp prst="textNoShape">
              <a:avLst/>
            </a:prstTxWarp>
            <a:spAutoFit/>
          </a:bodyPr>
          <a:lstStyle/>
          <a:p>
            <a:pPr algn="ctr"/>
            <a:r>
              <a:rPr lang="fr-CA" sz="1600">
                <a:solidFill>
                  <a:srgbClr val="800000"/>
                </a:solidFill>
                <a:latin typeface="Times New Roman" charset="0"/>
                <a:ea typeface="굴림" charset="-127"/>
                <a:cs typeface="굴림" charset="-127"/>
              </a:rPr>
              <a:t>3</a:t>
            </a:r>
          </a:p>
        </p:txBody>
      </p:sp>
      <p:sp>
        <p:nvSpPr>
          <p:cNvPr id="94231" name="Text Box 80"/>
          <p:cNvSpPr txBox="1">
            <a:spLocks noChangeArrowheads="1"/>
          </p:cNvSpPr>
          <p:nvPr/>
        </p:nvSpPr>
        <p:spPr bwMode="auto">
          <a:xfrm>
            <a:off x="5698680" y="5362406"/>
            <a:ext cx="285750" cy="336550"/>
          </a:xfrm>
          <a:prstGeom prst="rect">
            <a:avLst/>
          </a:prstGeom>
          <a:noFill/>
          <a:ln w="9525">
            <a:noFill/>
            <a:miter lim="800000"/>
            <a:headEnd/>
            <a:tailEnd/>
          </a:ln>
        </p:spPr>
        <p:txBody>
          <a:bodyPr wrap="none">
            <a:prstTxWarp prst="textNoShape">
              <a:avLst/>
            </a:prstTxWarp>
            <a:spAutoFit/>
          </a:bodyPr>
          <a:lstStyle/>
          <a:p>
            <a:pPr algn="ctr"/>
            <a:r>
              <a:rPr lang="fr-CA" sz="1600">
                <a:solidFill>
                  <a:srgbClr val="800000"/>
                </a:solidFill>
                <a:latin typeface="Times New Roman" charset="0"/>
                <a:ea typeface="굴림" charset="-127"/>
                <a:cs typeface="굴림" charset="-127"/>
              </a:rPr>
              <a:t>4</a:t>
            </a:r>
          </a:p>
        </p:txBody>
      </p:sp>
      <p:sp>
        <p:nvSpPr>
          <p:cNvPr id="94232" name="Text Box 81"/>
          <p:cNvSpPr txBox="1">
            <a:spLocks noChangeArrowheads="1"/>
          </p:cNvSpPr>
          <p:nvPr/>
        </p:nvSpPr>
        <p:spPr bwMode="auto">
          <a:xfrm>
            <a:off x="6003480" y="5667206"/>
            <a:ext cx="285750" cy="336550"/>
          </a:xfrm>
          <a:prstGeom prst="rect">
            <a:avLst/>
          </a:prstGeom>
          <a:noFill/>
          <a:ln w="9525">
            <a:noFill/>
            <a:miter lim="800000"/>
            <a:headEnd/>
            <a:tailEnd/>
          </a:ln>
        </p:spPr>
        <p:txBody>
          <a:bodyPr wrap="none">
            <a:prstTxWarp prst="textNoShape">
              <a:avLst/>
            </a:prstTxWarp>
            <a:spAutoFit/>
          </a:bodyPr>
          <a:lstStyle/>
          <a:p>
            <a:pPr algn="ctr"/>
            <a:r>
              <a:rPr lang="fr-CA" sz="1600">
                <a:solidFill>
                  <a:srgbClr val="800000"/>
                </a:solidFill>
                <a:latin typeface="Times New Roman" charset="0"/>
                <a:ea typeface="굴림" charset="-127"/>
                <a:cs typeface="굴림" charset="-127"/>
              </a:rPr>
              <a:t>5</a:t>
            </a:r>
          </a:p>
        </p:txBody>
      </p:sp>
      <p:sp>
        <p:nvSpPr>
          <p:cNvPr id="94233" name="Text Box 82"/>
          <p:cNvSpPr txBox="1">
            <a:spLocks noChangeArrowheads="1"/>
          </p:cNvSpPr>
          <p:nvPr/>
        </p:nvSpPr>
        <p:spPr bwMode="auto">
          <a:xfrm>
            <a:off x="5393880" y="5667206"/>
            <a:ext cx="285750" cy="336550"/>
          </a:xfrm>
          <a:prstGeom prst="rect">
            <a:avLst/>
          </a:prstGeom>
          <a:noFill/>
          <a:ln w="9525">
            <a:noFill/>
            <a:miter lim="800000"/>
            <a:headEnd/>
            <a:tailEnd/>
          </a:ln>
        </p:spPr>
        <p:txBody>
          <a:bodyPr wrap="none">
            <a:prstTxWarp prst="textNoShape">
              <a:avLst/>
            </a:prstTxWarp>
            <a:spAutoFit/>
          </a:bodyPr>
          <a:lstStyle/>
          <a:p>
            <a:pPr algn="ctr"/>
            <a:r>
              <a:rPr lang="fr-CA" sz="1600">
                <a:solidFill>
                  <a:srgbClr val="800000"/>
                </a:solidFill>
                <a:latin typeface="Times New Roman" charset="0"/>
                <a:ea typeface="굴림" charset="-127"/>
                <a:cs typeface="굴림" charset="-127"/>
              </a:rPr>
              <a:t>7</a:t>
            </a:r>
          </a:p>
        </p:txBody>
      </p:sp>
      <p:sp>
        <p:nvSpPr>
          <p:cNvPr id="94234" name="Text Box 83"/>
          <p:cNvSpPr txBox="1">
            <a:spLocks noChangeArrowheads="1"/>
          </p:cNvSpPr>
          <p:nvPr/>
        </p:nvSpPr>
        <p:spPr bwMode="auto">
          <a:xfrm>
            <a:off x="5698680" y="5667206"/>
            <a:ext cx="285750" cy="336550"/>
          </a:xfrm>
          <a:prstGeom prst="rect">
            <a:avLst/>
          </a:prstGeom>
          <a:noFill/>
          <a:ln w="9525">
            <a:noFill/>
            <a:miter lim="800000"/>
            <a:headEnd/>
            <a:tailEnd/>
          </a:ln>
        </p:spPr>
        <p:txBody>
          <a:bodyPr wrap="none">
            <a:prstTxWarp prst="textNoShape">
              <a:avLst/>
            </a:prstTxWarp>
            <a:spAutoFit/>
          </a:bodyPr>
          <a:lstStyle/>
          <a:p>
            <a:pPr algn="ctr"/>
            <a:r>
              <a:rPr lang="fr-CA" sz="1600">
                <a:solidFill>
                  <a:srgbClr val="800000"/>
                </a:solidFill>
                <a:latin typeface="Times New Roman" charset="0"/>
                <a:ea typeface="굴림" charset="-127"/>
                <a:cs typeface="굴림" charset="-127"/>
              </a:rPr>
              <a:t>6</a:t>
            </a:r>
          </a:p>
        </p:txBody>
      </p:sp>
      <p:grpSp>
        <p:nvGrpSpPr>
          <p:cNvPr id="10" name="Group 84"/>
          <p:cNvGrpSpPr>
            <a:grpSpLocks/>
          </p:cNvGrpSpPr>
          <p:nvPr/>
        </p:nvGrpSpPr>
        <p:grpSpPr bwMode="auto">
          <a:xfrm>
            <a:off x="5393880" y="5057606"/>
            <a:ext cx="914400" cy="914400"/>
            <a:chOff x="912" y="2496"/>
            <a:chExt cx="576" cy="576"/>
          </a:xfrm>
        </p:grpSpPr>
        <p:sp>
          <p:nvSpPr>
            <p:cNvPr id="94244" name="Rectangle 85"/>
            <p:cNvSpPr>
              <a:spLocks noChangeArrowheads="1"/>
            </p:cNvSpPr>
            <p:nvPr/>
          </p:nvSpPr>
          <p:spPr bwMode="auto">
            <a:xfrm>
              <a:off x="912" y="2496"/>
              <a:ext cx="576" cy="576"/>
            </a:xfrm>
            <a:prstGeom prst="rect">
              <a:avLst/>
            </a:prstGeom>
            <a:noFill/>
            <a:ln w="9525">
              <a:solidFill>
                <a:schemeClr val="tx1"/>
              </a:solidFill>
              <a:miter lim="800000"/>
              <a:headEnd/>
              <a:tailEnd/>
            </a:ln>
          </p:spPr>
          <p:txBody>
            <a:bodyPr wrap="none" anchor="ctr">
              <a:prstTxWarp prst="textNoShape">
                <a:avLst/>
              </a:prstTxWarp>
            </a:bodyPr>
            <a:lstStyle/>
            <a:p>
              <a:endParaRPr lang="en-CA"/>
            </a:p>
          </p:txBody>
        </p:sp>
        <p:sp>
          <p:nvSpPr>
            <p:cNvPr id="94245" name="Line 86"/>
            <p:cNvSpPr>
              <a:spLocks noChangeShapeType="1"/>
            </p:cNvSpPr>
            <p:nvPr/>
          </p:nvSpPr>
          <p:spPr bwMode="auto">
            <a:xfrm>
              <a:off x="1104" y="2496"/>
              <a:ext cx="0" cy="576"/>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94246" name="Line 87"/>
            <p:cNvSpPr>
              <a:spLocks noChangeShapeType="1"/>
            </p:cNvSpPr>
            <p:nvPr/>
          </p:nvSpPr>
          <p:spPr bwMode="auto">
            <a:xfrm>
              <a:off x="1296" y="2496"/>
              <a:ext cx="0" cy="576"/>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94247" name="Line 88"/>
            <p:cNvSpPr>
              <a:spLocks noChangeShapeType="1"/>
            </p:cNvSpPr>
            <p:nvPr/>
          </p:nvSpPr>
          <p:spPr bwMode="auto">
            <a:xfrm>
              <a:off x="912" y="2688"/>
              <a:ext cx="576" cy="0"/>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94248" name="Line 89"/>
            <p:cNvSpPr>
              <a:spLocks noChangeShapeType="1"/>
            </p:cNvSpPr>
            <p:nvPr/>
          </p:nvSpPr>
          <p:spPr bwMode="auto">
            <a:xfrm>
              <a:off x="912" y="2880"/>
              <a:ext cx="576" cy="0"/>
            </a:xfrm>
            <a:prstGeom prst="line">
              <a:avLst/>
            </a:prstGeom>
            <a:noFill/>
            <a:ln w="9525">
              <a:solidFill>
                <a:schemeClr val="tx1"/>
              </a:solidFill>
              <a:round/>
              <a:headEnd/>
              <a:tailEnd/>
            </a:ln>
          </p:spPr>
          <p:txBody>
            <a:bodyPr wrap="none" anchor="ctr">
              <a:prstTxWarp prst="textNoShape">
                <a:avLst/>
              </a:prstTxWarp>
            </a:bodyPr>
            <a:lstStyle/>
            <a:p>
              <a:endParaRPr lang="fr-CA"/>
            </a:p>
          </p:txBody>
        </p:sp>
      </p:grpSp>
      <p:sp>
        <p:nvSpPr>
          <p:cNvPr id="94236" name="Rectangle 90"/>
          <p:cNvSpPr>
            <a:spLocks noChangeArrowheads="1"/>
          </p:cNvSpPr>
          <p:nvPr/>
        </p:nvSpPr>
        <p:spPr bwMode="auto">
          <a:xfrm>
            <a:off x="6003480" y="5362406"/>
            <a:ext cx="304800" cy="304800"/>
          </a:xfrm>
          <a:prstGeom prst="rect">
            <a:avLst/>
          </a:prstGeom>
          <a:solidFill>
            <a:schemeClr val="accent1"/>
          </a:solidFill>
          <a:ln w="9525">
            <a:solidFill>
              <a:schemeClr val="tx1"/>
            </a:solidFill>
            <a:miter lim="800000"/>
            <a:headEnd/>
            <a:tailEnd/>
          </a:ln>
        </p:spPr>
        <p:txBody>
          <a:bodyPr wrap="none" anchor="ctr">
            <a:prstTxWarp prst="textNoShape">
              <a:avLst/>
            </a:prstTxWarp>
          </a:bodyPr>
          <a:lstStyle/>
          <a:p>
            <a:endParaRPr lang="en-CA"/>
          </a:p>
        </p:txBody>
      </p:sp>
      <p:sp>
        <p:nvSpPr>
          <p:cNvPr id="94237" name="Text Box 91"/>
          <p:cNvSpPr txBox="1">
            <a:spLocks noChangeArrowheads="1"/>
          </p:cNvSpPr>
          <p:nvPr/>
        </p:nvSpPr>
        <p:spPr bwMode="auto">
          <a:xfrm>
            <a:off x="5698680" y="5057606"/>
            <a:ext cx="285750" cy="336550"/>
          </a:xfrm>
          <a:prstGeom prst="rect">
            <a:avLst/>
          </a:prstGeom>
          <a:noFill/>
          <a:ln w="9525">
            <a:noFill/>
            <a:miter lim="800000"/>
            <a:headEnd/>
            <a:tailEnd/>
          </a:ln>
        </p:spPr>
        <p:txBody>
          <a:bodyPr wrap="none">
            <a:prstTxWarp prst="textNoShape">
              <a:avLst/>
            </a:prstTxWarp>
            <a:spAutoFit/>
          </a:bodyPr>
          <a:lstStyle/>
          <a:p>
            <a:pPr algn="ctr"/>
            <a:r>
              <a:rPr lang="fr-CA" sz="1600">
                <a:solidFill>
                  <a:srgbClr val="800000"/>
                </a:solidFill>
                <a:latin typeface="Times New Roman" charset="0"/>
                <a:ea typeface="굴림" charset="-127"/>
                <a:cs typeface="굴림" charset="-127"/>
              </a:rPr>
              <a:t>8</a:t>
            </a:r>
          </a:p>
        </p:txBody>
      </p:sp>
      <p:sp>
        <p:nvSpPr>
          <p:cNvPr id="94238" name="Line 92"/>
          <p:cNvSpPr>
            <a:spLocks noChangeShapeType="1"/>
          </p:cNvSpPr>
          <p:nvPr/>
        </p:nvSpPr>
        <p:spPr bwMode="auto">
          <a:xfrm>
            <a:off x="4327080" y="4905206"/>
            <a:ext cx="1066800" cy="457200"/>
          </a:xfrm>
          <a:prstGeom prst="line">
            <a:avLst/>
          </a:prstGeom>
          <a:noFill/>
          <a:ln w="9525">
            <a:solidFill>
              <a:srgbClr val="800000"/>
            </a:solidFill>
            <a:round/>
            <a:headEnd/>
            <a:tailEnd type="triangle" w="med" len="med"/>
          </a:ln>
        </p:spPr>
        <p:txBody>
          <a:bodyPr wrap="none" anchor="ctr">
            <a:prstTxWarp prst="textNoShape">
              <a:avLst/>
            </a:prstTxWarp>
          </a:bodyPr>
          <a:lstStyle/>
          <a:p>
            <a:endParaRPr lang="fr-CA"/>
          </a:p>
        </p:txBody>
      </p:sp>
      <p:sp>
        <p:nvSpPr>
          <p:cNvPr id="94239" name="Line 93"/>
          <p:cNvSpPr>
            <a:spLocks noChangeShapeType="1"/>
          </p:cNvSpPr>
          <p:nvPr/>
        </p:nvSpPr>
        <p:spPr bwMode="auto">
          <a:xfrm flipV="1">
            <a:off x="4327080" y="4143206"/>
            <a:ext cx="1219200" cy="228600"/>
          </a:xfrm>
          <a:prstGeom prst="line">
            <a:avLst/>
          </a:prstGeom>
          <a:noFill/>
          <a:ln w="9525">
            <a:solidFill>
              <a:srgbClr val="800000"/>
            </a:solidFill>
            <a:prstDash val="sysDot"/>
            <a:round/>
            <a:headEnd/>
            <a:tailEnd type="triangle" w="med" len="med"/>
          </a:ln>
        </p:spPr>
        <p:txBody>
          <a:bodyPr wrap="none" anchor="ctr">
            <a:prstTxWarp prst="textNoShape">
              <a:avLst/>
            </a:prstTxWarp>
          </a:bodyPr>
          <a:lstStyle/>
          <a:p>
            <a:endParaRPr lang="fr-CA"/>
          </a:p>
        </p:txBody>
      </p:sp>
      <p:sp>
        <p:nvSpPr>
          <p:cNvPr id="94240" name="Line 94"/>
          <p:cNvSpPr>
            <a:spLocks noChangeShapeType="1"/>
          </p:cNvSpPr>
          <p:nvPr/>
        </p:nvSpPr>
        <p:spPr bwMode="auto">
          <a:xfrm>
            <a:off x="4327080" y="5133806"/>
            <a:ext cx="1066800" cy="457200"/>
          </a:xfrm>
          <a:prstGeom prst="line">
            <a:avLst/>
          </a:prstGeom>
          <a:noFill/>
          <a:ln w="9525">
            <a:solidFill>
              <a:srgbClr val="800000"/>
            </a:solidFill>
            <a:round/>
            <a:headEnd type="triangle" w="med" len="med"/>
            <a:tailEnd/>
          </a:ln>
        </p:spPr>
        <p:txBody>
          <a:bodyPr wrap="none" anchor="ctr">
            <a:prstTxWarp prst="textNoShape">
              <a:avLst/>
            </a:prstTxWarp>
          </a:bodyPr>
          <a:lstStyle/>
          <a:p>
            <a:endParaRPr lang="fr-CA"/>
          </a:p>
        </p:txBody>
      </p:sp>
      <p:sp>
        <p:nvSpPr>
          <p:cNvPr id="94241" name="Text Box 95"/>
          <p:cNvSpPr txBox="1">
            <a:spLocks noChangeArrowheads="1"/>
          </p:cNvSpPr>
          <p:nvPr/>
        </p:nvSpPr>
        <p:spPr bwMode="auto">
          <a:xfrm>
            <a:off x="4662043" y="4752806"/>
            <a:ext cx="444500" cy="336550"/>
          </a:xfrm>
          <a:prstGeom prst="rect">
            <a:avLst/>
          </a:prstGeom>
          <a:noFill/>
          <a:ln w="9525">
            <a:noFill/>
            <a:miter lim="800000"/>
            <a:headEnd/>
            <a:tailEnd/>
          </a:ln>
        </p:spPr>
        <p:txBody>
          <a:bodyPr wrap="none">
            <a:prstTxWarp prst="textNoShape">
              <a:avLst/>
            </a:prstTxWarp>
            <a:spAutoFit/>
          </a:bodyPr>
          <a:lstStyle/>
          <a:p>
            <a:pPr algn="ctr"/>
            <a:r>
              <a:rPr lang="fr-CA" sz="1600">
                <a:solidFill>
                  <a:srgbClr val="800000"/>
                </a:solidFill>
                <a:latin typeface="Times New Roman" charset="0"/>
                <a:ea typeface="굴림" charset="-127"/>
                <a:cs typeface="굴림" charset="-127"/>
              </a:rPr>
              <a:t>Est</a:t>
            </a:r>
          </a:p>
        </p:txBody>
      </p:sp>
      <p:sp>
        <p:nvSpPr>
          <p:cNvPr id="94242" name="Text Box 96"/>
          <p:cNvSpPr txBox="1">
            <a:spLocks noChangeArrowheads="1"/>
          </p:cNvSpPr>
          <p:nvPr/>
        </p:nvSpPr>
        <p:spPr bwMode="auto">
          <a:xfrm>
            <a:off x="4327080" y="5286206"/>
            <a:ext cx="658813" cy="336550"/>
          </a:xfrm>
          <a:prstGeom prst="rect">
            <a:avLst/>
          </a:prstGeom>
          <a:noFill/>
          <a:ln w="9525">
            <a:noFill/>
            <a:miter lim="800000"/>
            <a:headEnd/>
            <a:tailEnd/>
          </a:ln>
        </p:spPr>
        <p:txBody>
          <a:bodyPr wrap="none">
            <a:prstTxWarp prst="textNoShape">
              <a:avLst/>
            </a:prstTxWarp>
            <a:spAutoFit/>
          </a:bodyPr>
          <a:lstStyle/>
          <a:p>
            <a:pPr algn="ctr"/>
            <a:r>
              <a:rPr lang="fr-CA" sz="1600">
                <a:solidFill>
                  <a:srgbClr val="800000"/>
                </a:solidFill>
                <a:latin typeface="Times New Roman" charset="0"/>
                <a:ea typeface="굴림" charset="-127"/>
                <a:cs typeface="굴림" charset="-127"/>
              </a:rPr>
              <a:t>Ouest</a:t>
            </a:r>
          </a:p>
        </p:txBody>
      </p:sp>
      <p:sp>
        <p:nvSpPr>
          <p:cNvPr id="94243" name="Text Box 97"/>
          <p:cNvSpPr txBox="1">
            <a:spLocks noChangeArrowheads="1"/>
          </p:cNvSpPr>
          <p:nvPr/>
        </p:nvSpPr>
        <p:spPr bwMode="auto">
          <a:xfrm>
            <a:off x="2549080" y="4829006"/>
            <a:ext cx="500063" cy="336550"/>
          </a:xfrm>
          <a:prstGeom prst="rect">
            <a:avLst/>
          </a:prstGeom>
          <a:noFill/>
          <a:ln w="9525">
            <a:noFill/>
            <a:miter lim="800000"/>
            <a:headEnd/>
            <a:tailEnd/>
          </a:ln>
        </p:spPr>
        <p:txBody>
          <a:bodyPr wrap="none">
            <a:prstTxWarp prst="textNoShape">
              <a:avLst/>
            </a:prstTxWarp>
            <a:spAutoFit/>
          </a:bodyPr>
          <a:lstStyle/>
          <a:p>
            <a:pPr algn="ctr"/>
            <a:r>
              <a:rPr lang="fr-CA" sz="1600">
                <a:solidFill>
                  <a:srgbClr val="800000"/>
                </a:solidFill>
                <a:latin typeface="Times New Roman" charset="0"/>
                <a:ea typeface="굴림" charset="-127"/>
                <a:cs typeface="굴림" charset="-127"/>
              </a:rPr>
              <a:t>Sud</a:t>
            </a:r>
          </a:p>
        </p:txBody>
      </p:sp>
      <p:sp>
        <p:nvSpPr>
          <p:cNvPr id="101" name="Espace réservé de la date 100"/>
          <p:cNvSpPr>
            <a:spLocks noGrp="1"/>
          </p:cNvSpPr>
          <p:nvPr>
            <p:ph type="dt" sz="half" idx="10"/>
          </p:nvPr>
        </p:nvSpPr>
        <p:spPr/>
        <p:txBody>
          <a:bodyPr/>
          <a:lstStyle/>
          <a:p>
            <a:r>
              <a:rPr lang="fr-CA" smtClean="0"/>
              <a:t>IFT615</a:t>
            </a:r>
            <a:endParaRPr lang="fr-CA"/>
          </a:p>
        </p:txBody>
      </p:sp>
      <p:sp>
        <p:nvSpPr>
          <p:cNvPr id="102" name="Espace réservé du numéro de diapositive 101"/>
          <p:cNvSpPr>
            <a:spLocks noGrp="1"/>
          </p:cNvSpPr>
          <p:nvPr>
            <p:ph type="sldNum" sz="quarter" idx="12"/>
          </p:nvPr>
        </p:nvSpPr>
        <p:spPr/>
        <p:txBody>
          <a:bodyPr/>
          <a:lstStyle/>
          <a:p>
            <a:fld id="{6955B7EA-E0F1-9E45-AF6A-7A9BD82D9F1F}" type="slidenum">
              <a:rPr lang="fr-CA" smtClean="0"/>
              <a:pPr/>
              <a:t>33</a:t>
            </a:fld>
            <a:endParaRPr lang="fr-CA"/>
          </a:p>
        </p:txBody>
      </p:sp>
      <p:sp>
        <p:nvSpPr>
          <p:cNvPr id="103" name="Espace réservé du pied de page 102"/>
          <p:cNvSpPr>
            <a:spLocks noGrp="1"/>
          </p:cNvSpPr>
          <p:nvPr>
            <p:ph type="ftr" sz="quarter" idx="11"/>
          </p:nvPr>
        </p:nvSpPr>
        <p:spPr/>
        <p:txBody>
          <a:bodyPr/>
          <a:lstStyle/>
          <a:p>
            <a:r>
              <a:rPr lang="de-DE" dirty="0" smtClean="0"/>
              <a:t>Froduald Kabanza</a:t>
            </a:r>
            <a:endParaRPr lang="fr-CA" dirty="0"/>
          </a:p>
        </p:txBody>
      </p:sp>
      <p:sp>
        <p:nvSpPr>
          <p:cNvPr id="11" name="Titre 10"/>
          <p:cNvSpPr>
            <a:spLocks noGrp="1"/>
          </p:cNvSpPr>
          <p:nvPr>
            <p:ph type="title"/>
          </p:nvPr>
        </p:nvSpPr>
        <p:spPr/>
        <p:txBody>
          <a:bodyPr/>
          <a:lstStyle/>
          <a:p>
            <a:r>
              <a:rPr lang="fr-FR" dirty="0"/>
              <a:t>Exemple académique</a:t>
            </a:r>
            <a:endParaRPr lang="en-CA" dirty="0"/>
          </a:p>
        </p:txBody>
      </p:sp>
    </p:spTree>
  </p:cSld>
  <p:clrMapOvr>
    <a:masterClrMapping/>
  </p:clrMapOvr>
  <p:transition advClick="0"/>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6"/>
          <p:cNvSpPr>
            <a:spLocks noGrp="1"/>
          </p:cNvSpPr>
          <p:nvPr>
            <p:ph type="title"/>
          </p:nvPr>
        </p:nvSpPr>
        <p:spPr/>
        <p:txBody>
          <a:bodyPr/>
          <a:lstStyle/>
          <a:p>
            <a:r>
              <a:rPr lang="fr-FR" dirty="0" smtClean="0"/>
              <a:t>Recherche heuristique: </a:t>
            </a:r>
            <a:br>
              <a:rPr lang="fr-FR" dirty="0" smtClean="0"/>
            </a:br>
            <a:r>
              <a:rPr lang="fr-FR" dirty="0" smtClean="0"/>
              <a:t>pour quel type d’agent?</a:t>
            </a:r>
            <a:endParaRPr lang="fr-FR" dirty="0"/>
          </a:p>
        </p:txBody>
      </p:sp>
      <p:sp>
        <p:nvSpPr>
          <p:cNvPr id="4" name="Espace réservé de la date 3"/>
          <p:cNvSpPr>
            <a:spLocks noGrp="1"/>
          </p:cNvSpPr>
          <p:nvPr>
            <p:ph type="dt" sz="half" idx="10"/>
          </p:nvPr>
        </p:nvSpPr>
        <p:spPr/>
        <p:txBody>
          <a:bodyPr/>
          <a:lstStyle/>
          <a:p>
            <a:r>
              <a:rPr lang="fr-CA" smtClean="0"/>
              <a:t>IFT615</a:t>
            </a:r>
            <a:endParaRPr lang="fr-CA"/>
          </a:p>
        </p:txBody>
      </p:sp>
      <p:sp>
        <p:nvSpPr>
          <p:cNvPr id="5" name="Espace réservé du pied de page 4"/>
          <p:cNvSpPr>
            <a:spLocks noGrp="1"/>
          </p:cNvSpPr>
          <p:nvPr>
            <p:ph type="ftr" sz="quarter" idx="11"/>
          </p:nvPr>
        </p:nvSpPr>
        <p:spPr/>
        <p:txBody>
          <a:bodyPr/>
          <a:lstStyle/>
          <a:p>
            <a:r>
              <a:rPr lang="de-DE" dirty="0" smtClean="0"/>
              <a:t>Froduald Kabanza</a:t>
            </a:r>
            <a:endParaRPr lang="fr-CA" dirty="0"/>
          </a:p>
        </p:txBody>
      </p:sp>
      <p:sp>
        <p:nvSpPr>
          <p:cNvPr id="6" name="Espace réservé du numéro de diapositive 5"/>
          <p:cNvSpPr>
            <a:spLocks noGrp="1"/>
          </p:cNvSpPr>
          <p:nvPr>
            <p:ph type="sldNum" sz="quarter" idx="12"/>
          </p:nvPr>
        </p:nvSpPr>
        <p:spPr/>
        <p:txBody>
          <a:bodyPr/>
          <a:lstStyle/>
          <a:p>
            <a:fld id="{6955B7EA-E0F1-9E45-AF6A-7A9BD82D9F1F}" type="slidenum">
              <a:rPr lang="fr-CA" smtClean="0"/>
              <a:pPr/>
              <a:t>34</a:t>
            </a:fld>
            <a:endParaRPr lang="fr-CA"/>
          </a:p>
        </p:txBody>
      </p:sp>
      <p:pic>
        <p:nvPicPr>
          <p:cNvPr id="8" name="Picture 4" descr="simple-reflex-agent"/>
          <p:cNvPicPr>
            <a:picLocks noChangeAspect="1" noChangeArrowheads="1"/>
          </p:cNvPicPr>
          <p:nvPr/>
        </p:nvPicPr>
        <p:blipFill>
          <a:blip r:embed="rId3">
            <a:extLst>
              <a:ext uri="{28A0092B-C50C-407E-A947-70E740481C1C}">
                <a14:useLocalDpi xmlns:a14="http://schemas.microsoft.com/office/drawing/2010/main" val="0"/>
              </a:ext>
            </a:extLst>
          </a:blip>
          <a:srcRect l="-7877" r="-7877"/>
          <a:stretch>
            <a:fillRect/>
          </a:stretch>
        </p:blipFill>
        <p:spPr>
          <a:xfrm>
            <a:off x="711206" y="1815175"/>
            <a:ext cx="3507633" cy="1929063"/>
          </a:xfrm>
          <a:prstGeom prst="rect">
            <a:avLst/>
          </a:prstGeom>
        </p:spPr>
      </p:pic>
      <p:pic>
        <p:nvPicPr>
          <p:cNvPr id="9" name="Picture 4" descr="reflex+state-agent"/>
          <p:cNvPicPr>
            <a:picLocks noChangeAspect="1" noChangeArrowheads="1"/>
          </p:cNvPicPr>
          <p:nvPr/>
        </p:nvPicPr>
        <p:blipFill>
          <a:blip r:embed="rId4">
            <a:extLst>
              <a:ext uri="{28A0092B-C50C-407E-A947-70E740481C1C}">
                <a14:useLocalDpi xmlns:a14="http://schemas.microsoft.com/office/drawing/2010/main" val="0"/>
              </a:ext>
            </a:extLst>
          </a:blip>
          <a:srcRect l="-7877" r="-7877"/>
          <a:stretch>
            <a:fillRect/>
          </a:stretch>
        </p:blipFill>
        <p:spPr>
          <a:xfrm>
            <a:off x="4810272" y="1815175"/>
            <a:ext cx="3550430" cy="1952600"/>
          </a:xfrm>
          <a:prstGeom prst="rect">
            <a:avLst/>
          </a:prstGeom>
        </p:spPr>
      </p:pic>
      <p:pic>
        <p:nvPicPr>
          <p:cNvPr id="10" name="Picture 5" descr="goal-based-agent"/>
          <p:cNvPicPr>
            <a:picLocks noChangeAspect="1" noChangeArrowheads="1"/>
          </p:cNvPicPr>
          <p:nvPr/>
        </p:nvPicPr>
        <p:blipFill>
          <a:blip r:embed="rId5">
            <a:extLst>
              <a:ext uri="{28A0092B-C50C-407E-A947-70E740481C1C}">
                <a14:useLocalDpi xmlns:a14="http://schemas.microsoft.com/office/drawing/2010/main" val="0"/>
              </a:ext>
            </a:extLst>
          </a:blip>
          <a:srcRect l="-7877" r="-7877"/>
          <a:stretch>
            <a:fillRect/>
          </a:stretch>
        </p:blipFill>
        <p:spPr>
          <a:xfrm>
            <a:off x="711206" y="4267636"/>
            <a:ext cx="3580063" cy="1968897"/>
          </a:xfrm>
          <a:prstGeom prst="rect">
            <a:avLst/>
          </a:prstGeom>
        </p:spPr>
      </p:pic>
      <p:pic>
        <p:nvPicPr>
          <p:cNvPr id="11" name="Picture 5" descr="utility-based-agent"/>
          <p:cNvPicPr>
            <a:picLocks noChangeAspect="1" noChangeArrowheads="1"/>
          </p:cNvPicPr>
          <p:nvPr/>
        </p:nvPicPr>
        <p:blipFill>
          <a:blip r:embed="rId6">
            <a:extLst>
              <a:ext uri="{28A0092B-C50C-407E-A947-70E740481C1C}">
                <a14:useLocalDpi xmlns:a14="http://schemas.microsoft.com/office/drawing/2010/main" val="0"/>
              </a:ext>
            </a:extLst>
          </a:blip>
          <a:srcRect l="-7877" r="-7877"/>
          <a:stretch>
            <a:fillRect/>
          </a:stretch>
        </p:blipFill>
        <p:spPr>
          <a:xfrm>
            <a:off x="4810272" y="4281004"/>
            <a:ext cx="3550430" cy="1952600"/>
          </a:xfrm>
          <a:prstGeom prst="rect">
            <a:avLst/>
          </a:prstGeom>
        </p:spPr>
      </p:pic>
      <p:sp>
        <p:nvSpPr>
          <p:cNvPr id="12" name="Rectangle 11"/>
          <p:cNvSpPr/>
          <p:nvPr/>
        </p:nvSpPr>
        <p:spPr>
          <a:xfrm>
            <a:off x="1708650" y="1432475"/>
            <a:ext cx="1441420" cy="369332"/>
          </a:xfrm>
          <a:prstGeom prst="rect">
            <a:avLst/>
          </a:prstGeom>
        </p:spPr>
        <p:txBody>
          <a:bodyPr wrap="none">
            <a:spAutoFit/>
          </a:bodyPr>
          <a:lstStyle/>
          <a:p>
            <a:r>
              <a:rPr lang="fr-CA" b="1" dirty="0" smtClean="0">
                <a:latin typeface="Calibri" charset="0"/>
              </a:rPr>
              <a:t>Simple reflex</a:t>
            </a:r>
            <a:endParaRPr lang="fr-FR" b="1" dirty="0"/>
          </a:p>
        </p:txBody>
      </p:sp>
      <p:sp>
        <p:nvSpPr>
          <p:cNvPr id="13" name="Rectangle 12"/>
          <p:cNvSpPr/>
          <p:nvPr/>
        </p:nvSpPr>
        <p:spPr>
          <a:xfrm>
            <a:off x="5537374" y="1445843"/>
            <a:ext cx="2056973" cy="369332"/>
          </a:xfrm>
          <a:prstGeom prst="rect">
            <a:avLst/>
          </a:prstGeom>
        </p:spPr>
        <p:txBody>
          <a:bodyPr wrap="none">
            <a:spAutoFit/>
          </a:bodyPr>
          <a:lstStyle/>
          <a:p>
            <a:r>
              <a:rPr lang="fr-CA" b="1" dirty="0" smtClean="0">
                <a:latin typeface="Calibri" charset="0"/>
              </a:rPr>
              <a:t>Model-</a:t>
            </a:r>
            <a:r>
              <a:rPr lang="fr-CA" b="1" dirty="0" err="1" smtClean="0">
                <a:latin typeface="Calibri" charset="0"/>
              </a:rPr>
              <a:t>based</a:t>
            </a:r>
            <a:r>
              <a:rPr lang="fr-CA" b="1" dirty="0" smtClean="0">
                <a:latin typeface="Calibri" charset="0"/>
              </a:rPr>
              <a:t> reflex</a:t>
            </a:r>
            <a:endParaRPr lang="fr-FR" b="1" dirty="0"/>
          </a:p>
        </p:txBody>
      </p:sp>
      <p:sp>
        <p:nvSpPr>
          <p:cNvPr id="14" name="Rectangle 13"/>
          <p:cNvSpPr/>
          <p:nvPr/>
        </p:nvSpPr>
        <p:spPr>
          <a:xfrm>
            <a:off x="1775490" y="3898304"/>
            <a:ext cx="1267144" cy="369332"/>
          </a:xfrm>
          <a:prstGeom prst="rect">
            <a:avLst/>
          </a:prstGeom>
        </p:spPr>
        <p:txBody>
          <a:bodyPr wrap="none">
            <a:spAutoFit/>
          </a:bodyPr>
          <a:lstStyle/>
          <a:p>
            <a:r>
              <a:rPr lang="fr-CA" b="1" dirty="0" smtClean="0">
                <a:latin typeface="Calibri" charset="0"/>
              </a:rPr>
              <a:t>Goal-</a:t>
            </a:r>
            <a:r>
              <a:rPr lang="fr-CA" b="1" dirty="0" err="1" smtClean="0">
                <a:latin typeface="Calibri" charset="0"/>
              </a:rPr>
              <a:t>based</a:t>
            </a:r>
            <a:endParaRPr lang="fr-FR" b="1" dirty="0"/>
          </a:p>
        </p:txBody>
      </p:sp>
      <p:sp>
        <p:nvSpPr>
          <p:cNvPr id="15" name="Rectangle 14"/>
          <p:cNvSpPr/>
          <p:nvPr/>
        </p:nvSpPr>
        <p:spPr>
          <a:xfrm>
            <a:off x="5898310" y="3925113"/>
            <a:ext cx="1333869" cy="369332"/>
          </a:xfrm>
          <a:prstGeom prst="rect">
            <a:avLst/>
          </a:prstGeom>
        </p:spPr>
        <p:txBody>
          <a:bodyPr wrap="none">
            <a:spAutoFit/>
          </a:bodyPr>
          <a:lstStyle/>
          <a:p>
            <a:r>
              <a:rPr lang="fr-CA" b="1" dirty="0" err="1" smtClean="0">
                <a:latin typeface="Calibri" charset="0"/>
              </a:rPr>
              <a:t>Utiliy-based</a:t>
            </a:r>
            <a:endParaRPr lang="fr-FR" b="1" dirty="0"/>
          </a:p>
        </p:txBody>
      </p:sp>
    </p:spTree>
    <p:extLst>
      <p:ext uri="{BB962C8B-B14F-4D97-AF65-F5344CB8AC3E}">
        <p14:creationId xmlns:p14="http://schemas.microsoft.com/office/powerpoint/2010/main" val="33916756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6"/>
          <p:cNvSpPr>
            <a:spLocks noGrp="1"/>
          </p:cNvSpPr>
          <p:nvPr>
            <p:ph type="title"/>
          </p:nvPr>
        </p:nvSpPr>
        <p:spPr/>
        <p:txBody>
          <a:bodyPr/>
          <a:lstStyle/>
          <a:p>
            <a:r>
              <a:rPr lang="fr-FR" dirty="0" smtClean="0"/>
              <a:t>Recherche heuristique: </a:t>
            </a:r>
            <a:br>
              <a:rPr lang="fr-FR" dirty="0" smtClean="0"/>
            </a:br>
            <a:r>
              <a:rPr lang="fr-FR" dirty="0" smtClean="0"/>
              <a:t>pour quel type d’agent?</a:t>
            </a:r>
            <a:endParaRPr lang="fr-FR" dirty="0"/>
          </a:p>
        </p:txBody>
      </p:sp>
      <p:sp>
        <p:nvSpPr>
          <p:cNvPr id="4" name="Espace réservé de la date 3"/>
          <p:cNvSpPr>
            <a:spLocks noGrp="1"/>
          </p:cNvSpPr>
          <p:nvPr>
            <p:ph type="dt" sz="half" idx="10"/>
          </p:nvPr>
        </p:nvSpPr>
        <p:spPr/>
        <p:txBody>
          <a:bodyPr/>
          <a:lstStyle/>
          <a:p>
            <a:r>
              <a:rPr lang="fr-CA" smtClean="0"/>
              <a:t>IFT615</a:t>
            </a:r>
            <a:endParaRPr lang="fr-CA"/>
          </a:p>
        </p:txBody>
      </p:sp>
      <p:sp>
        <p:nvSpPr>
          <p:cNvPr id="5" name="Espace réservé du pied de page 4"/>
          <p:cNvSpPr>
            <a:spLocks noGrp="1"/>
          </p:cNvSpPr>
          <p:nvPr>
            <p:ph type="ftr" sz="quarter" idx="11"/>
          </p:nvPr>
        </p:nvSpPr>
        <p:spPr/>
        <p:txBody>
          <a:bodyPr/>
          <a:lstStyle/>
          <a:p>
            <a:r>
              <a:rPr lang="de-DE" dirty="0" smtClean="0"/>
              <a:t>Froduald Kabanza</a:t>
            </a:r>
            <a:endParaRPr lang="fr-CA" dirty="0"/>
          </a:p>
        </p:txBody>
      </p:sp>
      <p:sp>
        <p:nvSpPr>
          <p:cNvPr id="6" name="Espace réservé du numéro de diapositive 5"/>
          <p:cNvSpPr>
            <a:spLocks noGrp="1"/>
          </p:cNvSpPr>
          <p:nvPr>
            <p:ph type="sldNum" sz="quarter" idx="12"/>
          </p:nvPr>
        </p:nvSpPr>
        <p:spPr/>
        <p:txBody>
          <a:bodyPr/>
          <a:lstStyle/>
          <a:p>
            <a:fld id="{6955B7EA-E0F1-9E45-AF6A-7A9BD82D9F1F}" type="slidenum">
              <a:rPr lang="fr-CA" smtClean="0"/>
              <a:pPr/>
              <a:t>35</a:t>
            </a:fld>
            <a:endParaRPr lang="fr-CA"/>
          </a:p>
        </p:txBody>
      </p:sp>
      <p:pic>
        <p:nvPicPr>
          <p:cNvPr id="8" name="Picture 4" descr="simple-reflex-agent"/>
          <p:cNvPicPr>
            <a:picLocks noChangeAspect="1" noChangeArrowheads="1"/>
          </p:cNvPicPr>
          <p:nvPr/>
        </p:nvPicPr>
        <p:blipFill>
          <a:blip r:embed="rId3">
            <a:extLst>
              <a:ext uri="{28A0092B-C50C-407E-A947-70E740481C1C}">
                <a14:useLocalDpi xmlns:a14="http://schemas.microsoft.com/office/drawing/2010/main" val="0"/>
              </a:ext>
            </a:extLst>
          </a:blip>
          <a:srcRect l="-7877" r="-7877"/>
          <a:stretch>
            <a:fillRect/>
          </a:stretch>
        </p:blipFill>
        <p:spPr>
          <a:xfrm>
            <a:off x="711206" y="1815175"/>
            <a:ext cx="3507633" cy="1929063"/>
          </a:xfrm>
          <a:prstGeom prst="rect">
            <a:avLst/>
          </a:prstGeom>
        </p:spPr>
      </p:pic>
      <p:pic>
        <p:nvPicPr>
          <p:cNvPr id="9" name="Picture 4" descr="reflex+state-agent"/>
          <p:cNvPicPr>
            <a:picLocks noChangeAspect="1" noChangeArrowheads="1"/>
          </p:cNvPicPr>
          <p:nvPr/>
        </p:nvPicPr>
        <p:blipFill>
          <a:blip r:embed="rId4">
            <a:extLst>
              <a:ext uri="{28A0092B-C50C-407E-A947-70E740481C1C}">
                <a14:useLocalDpi xmlns:a14="http://schemas.microsoft.com/office/drawing/2010/main" val="0"/>
              </a:ext>
            </a:extLst>
          </a:blip>
          <a:srcRect l="-7877" r="-7877"/>
          <a:stretch>
            <a:fillRect/>
          </a:stretch>
        </p:blipFill>
        <p:spPr>
          <a:xfrm>
            <a:off x="4810272" y="1815175"/>
            <a:ext cx="3550430" cy="1952600"/>
          </a:xfrm>
          <a:prstGeom prst="rect">
            <a:avLst/>
          </a:prstGeom>
        </p:spPr>
      </p:pic>
      <p:pic>
        <p:nvPicPr>
          <p:cNvPr id="10" name="Picture 5" descr="goal-based-agent"/>
          <p:cNvPicPr>
            <a:picLocks noChangeAspect="1" noChangeArrowheads="1"/>
          </p:cNvPicPr>
          <p:nvPr/>
        </p:nvPicPr>
        <p:blipFill>
          <a:blip r:embed="rId5">
            <a:extLst>
              <a:ext uri="{28A0092B-C50C-407E-A947-70E740481C1C}">
                <a14:useLocalDpi xmlns:a14="http://schemas.microsoft.com/office/drawing/2010/main" val="0"/>
              </a:ext>
            </a:extLst>
          </a:blip>
          <a:srcRect l="-7877" r="-7877"/>
          <a:stretch>
            <a:fillRect/>
          </a:stretch>
        </p:blipFill>
        <p:spPr>
          <a:xfrm>
            <a:off x="711206" y="4267636"/>
            <a:ext cx="3580063" cy="1968897"/>
          </a:xfrm>
          <a:prstGeom prst="rect">
            <a:avLst/>
          </a:prstGeom>
        </p:spPr>
      </p:pic>
      <p:pic>
        <p:nvPicPr>
          <p:cNvPr id="11" name="Picture 5" descr="utility-based-agent"/>
          <p:cNvPicPr>
            <a:picLocks noChangeAspect="1" noChangeArrowheads="1"/>
          </p:cNvPicPr>
          <p:nvPr/>
        </p:nvPicPr>
        <p:blipFill>
          <a:blip r:embed="rId6">
            <a:extLst>
              <a:ext uri="{28A0092B-C50C-407E-A947-70E740481C1C}">
                <a14:useLocalDpi xmlns:a14="http://schemas.microsoft.com/office/drawing/2010/main" val="0"/>
              </a:ext>
            </a:extLst>
          </a:blip>
          <a:srcRect l="-7877" r="-7877"/>
          <a:stretch>
            <a:fillRect/>
          </a:stretch>
        </p:blipFill>
        <p:spPr>
          <a:xfrm>
            <a:off x="4810272" y="4281004"/>
            <a:ext cx="3550430" cy="1952600"/>
          </a:xfrm>
          <a:prstGeom prst="rect">
            <a:avLst/>
          </a:prstGeom>
        </p:spPr>
      </p:pic>
      <p:sp>
        <p:nvSpPr>
          <p:cNvPr id="12" name="Rectangle 11"/>
          <p:cNvSpPr/>
          <p:nvPr/>
        </p:nvSpPr>
        <p:spPr>
          <a:xfrm>
            <a:off x="1708650" y="1432475"/>
            <a:ext cx="1441420" cy="369332"/>
          </a:xfrm>
          <a:prstGeom prst="rect">
            <a:avLst/>
          </a:prstGeom>
        </p:spPr>
        <p:txBody>
          <a:bodyPr wrap="none">
            <a:spAutoFit/>
          </a:bodyPr>
          <a:lstStyle/>
          <a:p>
            <a:r>
              <a:rPr lang="fr-CA" b="1" dirty="0" smtClean="0">
                <a:latin typeface="Calibri" charset="0"/>
              </a:rPr>
              <a:t>Simple reflex</a:t>
            </a:r>
            <a:endParaRPr lang="fr-FR" b="1" dirty="0"/>
          </a:p>
        </p:txBody>
      </p:sp>
      <p:sp>
        <p:nvSpPr>
          <p:cNvPr id="13" name="Rectangle 12"/>
          <p:cNvSpPr/>
          <p:nvPr/>
        </p:nvSpPr>
        <p:spPr>
          <a:xfrm>
            <a:off x="5537374" y="1445843"/>
            <a:ext cx="2056973" cy="369332"/>
          </a:xfrm>
          <a:prstGeom prst="rect">
            <a:avLst/>
          </a:prstGeom>
        </p:spPr>
        <p:txBody>
          <a:bodyPr wrap="none">
            <a:spAutoFit/>
          </a:bodyPr>
          <a:lstStyle/>
          <a:p>
            <a:r>
              <a:rPr lang="fr-CA" b="1" dirty="0" smtClean="0">
                <a:latin typeface="Calibri" charset="0"/>
              </a:rPr>
              <a:t>Model-</a:t>
            </a:r>
            <a:r>
              <a:rPr lang="fr-CA" b="1" dirty="0" err="1" smtClean="0">
                <a:latin typeface="Calibri" charset="0"/>
              </a:rPr>
              <a:t>based</a:t>
            </a:r>
            <a:r>
              <a:rPr lang="fr-CA" b="1" dirty="0" smtClean="0">
                <a:latin typeface="Calibri" charset="0"/>
              </a:rPr>
              <a:t> reflex</a:t>
            </a:r>
            <a:endParaRPr lang="fr-FR" b="1" dirty="0"/>
          </a:p>
        </p:txBody>
      </p:sp>
      <p:sp>
        <p:nvSpPr>
          <p:cNvPr id="14" name="Rectangle 13"/>
          <p:cNvSpPr/>
          <p:nvPr/>
        </p:nvSpPr>
        <p:spPr>
          <a:xfrm>
            <a:off x="1775490" y="3898304"/>
            <a:ext cx="1267144" cy="369332"/>
          </a:xfrm>
          <a:prstGeom prst="rect">
            <a:avLst/>
          </a:prstGeom>
        </p:spPr>
        <p:txBody>
          <a:bodyPr wrap="none">
            <a:spAutoFit/>
          </a:bodyPr>
          <a:lstStyle/>
          <a:p>
            <a:r>
              <a:rPr lang="fr-CA" b="1" dirty="0" smtClean="0">
                <a:latin typeface="Calibri" charset="0"/>
              </a:rPr>
              <a:t>Goal-</a:t>
            </a:r>
            <a:r>
              <a:rPr lang="fr-CA" b="1" dirty="0" err="1" smtClean="0">
                <a:latin typeface="Calibri" charset="0"/>
              </a:rPr>
              <a:t>based</a:t>
            </a:r>
            <a:endParaRPr lang="fr-FR" b="1" dirty="0"/>
          </a:p>
        </p:txBody>
      </p:sp>
      <p:sp>
        <p:nvSpPr>
          <p:cNvPr id="15" name="Rectangle 14"/>
          <p:cNvSpPr/>
          <p:nvPr/>
        </p:nvSpPr>
        <p:spPr>
          <a:xfrm>
            <a:off x="5898310" y="3925113"/>
            <a:ext cx="1333869" cy="369332"/>
          </a:xfrm>
          <a:prstGeom prst="rect">
            <a:avLst/>
          </a:prstGeom>
        </p:spPr>
        <p:txBody>
          <a:bodyPr wrap="none">
            <a:spAutoFit/>
          </a:bodyPr>
          <a:lstStyle/>
          <a:p>
            <a:r>
              <a:rPr lang="fr-CA" b="1" dirty="0" err="1" smtClean="0">
                <a:latin typeface="Calibri" charset="0"/>
              </a:rPr>
              <a:t>Utiliy-based</a:t>
            </a:r>
            <a:endParaRPr lang="fr-FR" b="1" dirty="0"/>
          </a:p>
        </p:txBody>
      </p:sp>
      <p:grpSp>
        <p:nvGrpSpPr>
          <p:cNvPr id="18" name="Grouper 17"/>
          <p:cNvGrpSpPr/>
          <p:nvPr/>
        </p:nvGrpSpPr>
        <p:grpSpPr>
          <a:xfrm>
            <a:off x="711206" y="3925113"/>
            <a:ext cx="7649496" cy="2411519"/>
            <a:chOff x="711206" y="3925113"/>
            <a:chExt cx="7649496" cy="2411519"/>
          </a:xfrm>
        </p:grpSpPr>
        <p:sp>
          <p:nvSpPr>
            <p:cNvPr id="16" name="Rectangle à coins arrondis 15"/>
            <p:cNvSpPr/>
            <p:nvPr/>
          </p:nvSpPr>
          <p:spPr>
            <a:xfrm>
              <a:off x="711206" y="3925113"/>
              <a:ext cx="3507633" cy="2411519"/>
            </a:xfrm>
            <a:prstGeom prst="roundRect">
              <a:avLst/>
            </a:prstGeom>
            <a:noFill/>
            <a:ln w="38100"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17" name="Rectangle à coins arrondis 16"/>
            <p:cNvSpPr/>
            <p:nvPr/>
          </p:nvSpPr>
          <p:spPr>
            <a:xfrm>
              <a:off x="4853069" y="3925113"/>
              <a:ext cx="3507633" cy="2411519"/>
            </a:xfrm>
            <a:prstGeom prst="roundRect">
              <a:avLst/>
            </a:prstGeom>
            <a:noFill/>
            <a:ln w="38100"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grpSp>
    </p:spTree>
    <p:extLst>
      <p:ext uri="{BB962C8B-B14F-4D97-AF65-F5344CB8AC3E}">
        <p14:creationId xmlns:p14="http://schemas.microsoft.com/office/powerpoint/2010/main" val="28666617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re 1"/>
          <p:cNvSpPr>
            <a:spLocks noGrp="1"/>
          </p:cNvSpPr>
          <p:nvPr>
            <p:ph type="title"/>
          </p:nvPr>
        </p:nvSpPr>
        <p:spPr/>
        <p:txBody>
          <a:bodyPr/>
          <a:lstStyle/>
          <a:p>
            <a:pPr eaLnBrk="1" hangingPunct="1"/>
            <a:r>
              <a:rPr lang="fr-CA" i="1" dirty="0" smtClean="0">
                <a:latin typeface="Arial" pitchFamily="34" charset="0"/>
                <a:ea typeface="ＭＳ Ｐゴシック" pitchFamily="34" charset="-128"/>
              </a:rPr>
              <a:t>A* Utility-</a:t>
            </a:r>
            <a:r>
              <a:rPr lang="fr-CA" i="1" dirty="0" err="1" smtClean="0">
                <a:latin typeface="Arial" pitchFamily="34" charset="0"/>
                <a:ea typeface="ＭＳ Ｐゴシック" pitchFamily="34" charset="-128"/>
              </a:rPr>
              <a:t>based</a:t>
            </a:r>
            <a:r>
              <a:rPr lang="fr-CA" i="1" dirty="0" smtClean="0">
                <a:latin typeface="Arial" pitchFamily="34" charset="0"/>
                <a:ea typeface="ＭＳ Ｐゴシック" pitchFamily="34" charset="-128"/>
              </a:rPr>
              <a:t> agents</a:t>
            </a:r>
            <a:endParaRPr lang="en-CA" i="1" dirty="0" smtClean="0">
              <a:latin typeface="Arial" pitchFamily="34" charset="0"/>
              <a:ea typeface="ＭＳ Ｐゴシック" pitchFamily="34" charset="-128"/>
            </a:endParaRPr>
          </a:p>
        </p:txBody>
      </p:sp>
      <p:pic>
        <p:nvPicPr>
          <p:cNvPr id="30723" name="Picture 5" descr="utility-based-agent"/>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l="-7877" r="-7877"/>
          <a:stretch>
            <a:fillRect/>
          </a:stretch>
        </p:blipFill>
        <p:spPr/>
      </p:pic>
      <p:sp>
        <p:nvSpPr>
          <p:cNvPr id="30724" name="Espace réservé de la date 1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itchFamily="34" charset="0"/>
                <a:ea typeface="ＭＳ Ｐゴシック" pitchFamily="34" charset="-128"/>
              </a:defRPr>
            </a:lvl1pPr>
            <a:lvl2pPr marL="742950" indent="-285750">
              <a:defRPr>
                <a:solidFill>
                  <a:schemeClr val="tx1"/>
                </a:solidFill>
                <a:latin typeface="Arial" pitchFamily="34" charset="0"/>
                <a:ea typeface="ＭＳ Ｐゴシック" pitchFamily="34" charset="-128"/>
              </a:defRPr>
            </a:lvl2pPr>
            <a:lvl3pPr marL="1143000" indent="-228600">
              <a:defRPr>
                <a:solidFill>
                  <a:schemeClr val="tx1"/>
                </a:solidFill>
                <a:latin typeface="Arial" pitchFamily="34" charset="0"/>
                <a:ea typeface="ＭＳ Ｐゴシック" pitchFamily="34" charset="-128"/>
              </a:defRPr>
            </a:lvl3pPr>
            <a:lvl4pPr marL="1600200" indent="-228600">
              <a:defRPr>
                <a:solidFill>
                  <a:schemeClr val="tx1"/>
                </a:solidFill>
                <a:latin typeface="Arial" pitchFamily="34" charset="0"/>
                <a:ea typeface="ＭＳ Ｐゴシック" pitchFamily="34" charset="-128"/>
              </a:defRPr>
            </a:lvl4pPr>
            <a:lvl5pPr marL="2057400" indent="-228600">
              <a:defRPr>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r>
              <a:rPr lang="fr-CA" smtClean="0">
                <a:latin typeface="Calibri" pitchFamily="34" charset="0"/>
              </a:rPr>
              <a:t>IFT615</a:t>
            </a:r>
            <a:endParaRPr lang="en-US" smtClean="0">
              <a:latin typeface="Calibri" pitchFamily="34" charset="0"/>
            </a:endParaRPr>
          </a:p>
        </p:txBody>
      </p:sp>
      <p:sp>
        <p:nvSpPr>
          <p:cNvPr id="30725" name="Espace réservé du pied de page 12"/>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itchFamily="34" charset="0"/>
                <a:ea typeface="ＭＳ Ｐゴシック" pitchFamily="34" charset="-128"/>
              </a:defRPr>
            </a:lvl1pPr>
            <a:lvl2pPr marL="742950" indent="-285750">
              <a:defRPr>
                <a:solidFill>
                  <a:schemeClr val="tx1"/>
                </a:solidFill>
                <a:latin typeface="Arial" pitchFamily="34" charset="0"/>
                <a:ea typeface="ＭＳ Ｐゴシック" pitchFamily="34" charset="-128"/>
              </a:defRPr>
            </a:lvl2pPr>
            <a:lvl3pPr marL="1143000" indent="-228600">
              <a:defRPr>
                <a:solidFill>
                  <a:schemeClr val="tx1"/>
                </a:solidFill>
                <a:latin typeface="Arial" pitchFamily="34" charset="0"/>
                <a:ea typeface="ＭＳ Ｐゴシック" pitchFamily="34" charset="-128"/>
              </a:defRPr>
            </a:lvl3pPr>
            <a:lvl4pPr marL="1600200" indent="-228600">
              <a:defRPr>
                <a:solidFill>
                  <a:schemeClr val="tx1"/>
                </a:solidFill>
                <a:latin typeface="Arial" pitchFamily="34" charset="0"/>
                <a:ea typeface="ＭＳ Ｐゴシック" pitchFamily="34" charset="-128"/>
              </a:defRPr>
            </a:lvl4pPr>
            <a:lvl5pPr marL="2057400" indent="-228600">
              <a:defRPr>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r>
              <a:rPr lang="de-DE" smtClean="0">
                <a:latin typeface="Calibri" pitchFamily="34" charset="0"/>
              </a:rPr>
              <a:t>Froduald Kabanza</a:t>
            </a:r>
            <a:endParaRPr lang="en-US" smtClean="0">
              <a:latin typeface="Calibri" pitchFamily="34" charset="0"/>
            </a:endParaRPr>
          </a:p>
        </p:txBody>
      </p:sp>
      <p:sp>
        <p:nvSpPr>
          <p:cNvPr id="30726" name="Espace réservé du numéro de diapositive 1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ea typeface="ＭＳ Ｐゴシック" pitchFamily="34" charset="-128"/>
              </a:defRPr>
            </a:lvl1pPr>
            <a:lvl2pPr marL="742950" indent="-285750">
              <a:defRPr>
                <a:solidFill>
                  <a:schemeClr val="tx1"/>
                </a:solidFill>
                <a:latin typeface="Arial" pitchFamily="34" charset="0"/>
                <a:ea typeface="ＭＳ Ｐゴシック" pitchFamily="34" charset="-128"/>
              </a:defRPr>
            </a:lvl2pPr>
            <a:lvl3pPr marL="1143000" indent="-228600">
              <a:defRPr>
                <a:solidFill>
                  <a:schemeClr val="tx1"/>
                </a:solidFill>
                <a:latin typeface="Arial" pitchFamily="34" charset="0"/>
                <a:ea typeface="ＭＳ Ｐゴシック" pitchFamily="34" charset="-128"/>
              </a:defRPr>
            </a:lvl3pPr>
            <a:lvl4pPr marL="1600200" indent="-228600">
              <a:defRPr>
                <a:solidFill>
                  <a:schemeClr val="tx1"/>
                </a:solidFill>
                <a:latin typeface="Arial" pitchFamily="34" charset="0"/>
                <a:ea typeface="ＭＳ Ｐゴシック" pitchFamily="34" charset="-128"/>
              </a:defRPr>
            </a:lvl4pPr>
            <a:lvl5pPr marL="2057400" indent="-228600">
              <a:defRPr>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fld id="{1A9A3BC4-AD76-4C6F-A0D3-9B6655981928}" type="slidenum">
              <a:rPr lang="en-US" smtClean="0">
                <a:latin typeface="Calibri" pitchFamily="34" charset="0"/>
              </a:rPr>
              <a:pPr/>
              <a:t>36</a:t>
            </a:fld>
            <a:endParaRPr lang="en-US" smtClean="0">
              <a:latin typeface="Calibri" pitchFamily="34" charset="0"/>
            </a:endParaRPr>
          </a:p>
        </p:txBody>
      </p:sp>
      <p:sp>
        <p:nvSpPr>
          <p:cNvPr id="2" name="TextBox 1"/>
          <p:cNvSpPr txBox="1"/>
          <p:nvPr/>
        </p:nvSpPr>
        <p:spPr>
          <a:xfrm>
            <a:off x="1599750" y="2563557"/>
            <a:ext cx="2353272" cy="1200329"/>
          </a:xfrm>
          <a:prstGeom prst="rect">
            <a:avLst/>
          </a:prstGeom>
          <a:solidFill>
            <a:schemeClr val="bg2">
              <a:lumMod val="90000"/>
            </a:schemeClr>
          </a:solidFill>
        </p:spPr>
        <p:txBody>
          <a:bodyPr wrap="square" rtlCol="0">
            <a:spAutoFit/>
          </a:bodyPr>
          <a:lstStyle/>
          <a:p>
            <a:endParaRPr lang="en-CA" dirty="0"/>
          </a:p>
          <a:p>
            <a:r>
              <a:rPr lang="en-CA" dirty="0" smtClean="0"/>
              <a:t>Successor-Function</a:t>
            </a:r>
          </a:p>
          <a:p>
            <a:endParaRPr lang="en-CA" dirty="0"/>
          </a:p>
          <a:p>
            <a:endParaRPr lang="en-CA" dirty="0"/>
          </a:p>
        </p:txBody>
      </p:sp>
      <p:sp>
        <p:nvSpPr>
          <p:cNvPr id="8" name="TextBox 7"/>
          <p:cNvSpPr txBox="1"/>
          <p:nvPr/>
        </p:nvSpPr>
        <p:spPr>
          <a:xfrm>
            <a:off x="4304604" y="3282795"/>
            <a:ext cx="2152467" cy="1200329"/>
          </a:xfrm>
          <a:prstGeom prst="rect">
            <a:avLst/>
          </a:prstGeom>
          <a:solidFill>
            <a:schemeClr val="bg2">
              <a:lumMod val="90000"/>
            </a:schemeClr>
          </a:solidFill>
        </p:spPr>
        <p:txBody>
          <a:bodyPr wrap="square" rtlCol="0">
            <a:spAutoFit/>
          </a:bodyPr>
          <a:lstStyle/>
          <a:p>
            <a:endParaRPr lang="en-CA" dirty="0" smtClean="0"/>
          </a:p>
          <a:p>
            <a:pPr algn="ctr"/>
            <a:r>
              <a:rPr lang="en-CA" dirty="0" smtClean="0"/>
              <a:t>A* algorithm</a:t>
            </a:r>
          </a:p>
          <a:p>
            <a:pPr algn="ctr"/>
            <a:endParaRPr lang="en-CA" dirty="0" smtClean="0"/>
          </a:p>
          <a:p>
            <a:pPr algn="ctr"/>
            <a:endParaRPr lang="en-CA" dirty="0"/>
          </a:p>
        </p:txBody>
      </p:sp>
      <p:sp>
        <p:nvSpPr>
          <p:cNvPr id="9" name="TextBox 8"/>
          <p:cNvSpPr txBox="1"/>
          <p:nvPr/>
        </p:nvSpPr>
        <p:spPr>
          <a:xfrm>
            <a:off x="1661071" y="3921755"/>
            <a:ext cx="1674846" cy="923330"/>
          </a:xfrm>
          <a:prstGeom prst="rect">
            <a:avLst/>
          </a:prstGeom>
          <a:solidFill>
            <a:schemeClr val="bg2">
              <a:lumMod val="90000"/>
            </a:schemeClr>
          </a:solidFill>
        </p:spPr>
        <p:txBody>
          <a:bodyPr wrap="square" rtlCol="0">
            <a:spAutoFit/>
          </a:bodyPr>
          <a:lstStyle/>
          <a:p>
            <a:endParaRPr lang="en-CA" dirty="0"/>
          </a:p>
          <a:p>
            <a:r>
              <a:rPr lang="en-CA" dirty="0" smtClean="0"/>
              <a:t>Cost + Goal</a:t>
            </a:r>
            <a:endParaRPr lang="en-CA" dirty="0"/>
          </a:p>
          <a:p>
            <a:endParaRPr lang="en-CA" dirty="0"/>
          </a:p>
        </p:txBody>
      </p:sp>
    </p:spTree>
    <p:extLst>
      <p:ext uri="{BB962C8B-B14F-4D97-AF65-F5344CB8AC3E}">
        <p14:creationId xmlns:p14="http://schemas.microsoft.com/office/powerpoint/2010/main" val="13546533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 name="Rounded Rectangle 176"/>
          <p:cNvSpPr/>
          <p:nvPr/>
        </p:nvSpPr>
        <p:spPr>
          <a:xfrm>
            <a:off x="4483224" y="159798"/>
            <a:ext cx="1890944" cy="1269507"/>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fr-CA"/>
          </a:p>
        </p:txBody>
      </p:sp>
      <p:sp>
        <p:nvSpPr>
          <p:cNvPr id="482" name="Title 481"/>
          <p:cNvSpPr>
            <a:spLocks noGrp="1"/>
          </p:cNvSpPr>
          <p:nvPr>
            <p:ph type="title"/>
          </p:nvPr>
        </p:nvSpPr>
        <p:spPr>
          <a:xfrm>
            <a:off x="-1" y="0"/>
            <a:ext cx="4385570" cy="1143000"/>
          </a:xfrm>
        </p:spPr>
        <p:txBody>
          <a:bodyPr>
            <a:normAutofit/>
          </a:bodyPr>
          <a:lstStyle/>
          <a:p>
            <a:pPr algn="l"/>
            <a:r>
              <a:rPr lang="fr-CA" dirty="0" smtClean="0"/>
              <a:t>Application:             </a:t>
            </a:r>
            <a:r>
              <a:rPr lang="fr-CA" i="1" dirty="0" smtClean="0"/>
              <a:t>A* </a:t>
            </a:r>
            <a:r>
              <a:rPr lang="fr-CA" i="1" dirty="0" err="1" smtClean="0"/>
              <a:t>Based</a:t>
            </a:r>
            <a:r>
              <a:rPr lang="fr-CA" i="1" dirty="0" smtClean="0"/>
              <a:t> Planning</a:t>
            </a:r>
            <a:endParaRPr lang="fr-CA" i="1" dirty="0"/>
          </a:p>
        </p:txBody>
      </p:sp>
      <p:sp>
        <p:nvSpPr>
          <p:cNvPr id="4" name="Slide Number Placeholder 3"/>
          <p:cNvSpPr>
            <a:spLocks noGrp="1"/>
          </p:cNvSpPr>
          <p:nvPr>
            <p:ph type="sldNum" sz="quarter" idx="12"/>
          </p:nvPr>
        </p:nvSpPr>
        <p:spPr/>
        <p:txBody>
          <a:bodyPr/>
          <a:lstStyle/>
          <a:p>
            <a:fld id="{6955B7EA-E0F1-9E45-AF6A-7A9BD82D9F1F}" type="slidenum">
              <a:rPr lang="fr-CA" smtClean="0"/>
              <a:pPr/>
              <a:t>37</a:t>
            </a:fld>
            <a:endParaRPr lang="fr-CA"/>
          </a:p>
        </p:txBody>
      </p:sp>
      <p:sp>
        <p:nvSpPr>
          <p:cNvPr id="120" name="Rectangle 119"/>
          <p:cNvSpPr/>
          <p:nvPr/>
        </p:nvSpPr>
        <p:spPr>
          <a:xfrm>
            <a:off x="4580878" y="272913"/>
            <a:ext cx="1674362" cy="1014349"/>
          </a:xfrm>
          <a:prstGeom prst="rect">
            <a:avLst/>
          </a:prstGeom>
          <a:noFill/>
          <a:ln w="190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CA"/>
          </a:p>
        </p:txBody>
      </p:sp>
      <p:cxnSp>
        <p:nvCxnSpPr>
          <p:cNvPr id="121" name="Straight Connector 120"/>
          <p:cNvCxnSpPr/>
          <p:nvPr/>
        </p:nvCxnSpPr>
        <p:spPr>
          <a:xfrm rot="5400000">
            <a:off x="5014915" y="655599"/>
            <a:ext cx="765372" cy="0"/>
          </a:xfrm>
          <a:prstGeom prst="line">
            <a:avLst/>
          </a:prstGeom>
          <a:ln w="190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2" name="Straight Connector 121"/>
          <p:cNvCxnSpPr/>
          <p:nvPr/>
        </p:nvCxnSpPr>
        <p:spPr>
          <a:xfrm>
            <a:off x="4580879" y="758829"/>
            <a:ext cx="146805" cy="0"/>
          </a:xfrm>
          <a:prstGeom prst="line">
            <a:avLst/>
          </a:prstGeom>
          <a:ln w="190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3" name="Straight Connector 122"/>
          <p:cNvCxnSpPr/>
          <p:nvPr/>
        </p:nvCxnSpPr>
        <p:spPr>
          <a:xfrm>
            <a:off x="6076695" y="758829"/>
            <a:ext cx="178546" cy="0"/>
          </a:xfrm>
          <a:prstGeom prst="line">
            <a:avLst/>
          </a:prstGeom>
          <a:ln w="19050">
            <a:solidFill>
              <a:schemeClr val="tx1"/>
            </a:solidFill>
          </a:ln>
          <a:effectLst/>
        </p:spPr>
        <p:style>
          <a:lnRef idx="2">
            <a:schemeClr val="accent1"/>
          </a:lnRef>
          <a:fillRef idx="0">
            <a:schemeClr val="accent1"/>
          </a:fillRef>
          <a:effectRef idx="1">
            <a:schemeClr val="accent1"/>
          </a:effectRef>
          <a:fontRef idx="minor">
            <a:schemeClr val="tx1"/>
          </a:fontRef>
        </p:style>
      </p:cxnSp>
      <p:grpSp>
        <p:nvGrpSpPr>
          <p:cNvPr id="2" name="Group 123"/>
          <p:cNvGrpSpPr/>
          <p:nvPr/>
        </p:nvGrpSpPr>
        <p:grpSpPr>
          <a:xfrm>
            <a:off x="4917137" y="275715"/>
            <a:ext cx="178546" cy="485915"/>
            <a:chOff x="1855437" y="2281561"/>
            <a:chExt cx="399495" cy="1038688"/>
          </a:xfrm>
        </p:grpSpPr>
        <p:cxnSp>
          <p:nvCxnSpPr>
            <p:cNvPr id="125" name="Straight Connector 124"/>
            <p:cNvCxnSpPr/>
            <p:nvPr/>
          </p:nvCxnSpPr>
          <p:spPr>
            <a:xfrm>
              <a:off x="1855437" y="3320249"/>
              <a:ext cx="399495" cy="0"/>
            </a:xfrm>
            <a:prstGeom prst="line">
              <a:avLst/>
            </a:prstGeom>
            <a:ln w="190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6" name="Straight Connector 125"/>
            <p:cNvCxnSpPr/>
            <p:nvPr/>
          </p:nvCxnSpPr>
          <p:spPr>
            <a:xfrm rot="5400000">
              <a:off x="1553592" y="2796466"/>
              <a:ext cx="1029810" cy="0"/>
            </a:xfrm>
            <a:prstGeom prst="line">
              <a:avLst/>
            </a:prstGeom>
            <a:ln w="19050">
              <a:solidFill>
                <a:schemeClr val="tx1"/>
              </a:solidFill>
            </a:ln>
            <a:effectLst/>
          </p:spPr>
          <p:style>
            <a:lnRef idx="2">
              <a:schemeClr val="accent1"/>
            </a:lnRef>
            <a:fillRef idx="0">
              <a:schemeClr val="accent1"/>
            </a:fillRef>
            <a:effectRef idx="1">
              <a:schemeClr val="accent1"/>
            </a:effectRef>
            <a:fontRef idx="minor">
              <a:schemeClr val="tx1"/>
            </a:fontRef>
          </p:style>
        </p:cxnSp>
      </p:grpSp>
      <p:cxnSp>
        <p:nvCxnSpPr>
          <p:cNvPr id="127" name="Straight Connector 126"/>
          <p:cNvCxnSpPr/>
          <p:nvPr/>
        </p:nvCxnSpPr>
        <p:spPr>
          <a:xfrm>
            <a:off x="5328787" y="758829"/>
            <a:ext cx="146805" cy="0"/>
          </a:xfrm>
          <a:prstGeom prst="line">
            <a:avLst/>
          </a:prstGeom>
          <a:ln w="19050">
            <a:solidFill>
              <a:schemeClr val="tx1"/>
            </a:solidFill>
          </a:ln>
          <a:effectLst/>
        </p:spPr>
        <p:style>
          <a:lnRef idx="2">
            <a:schemeClr val="accent1"/>
          </a:lnRef>
          <a:fillRef idx="0">
            <a:schemeClr val="accent1"/>
          </a:fillRef>
          <a:effectRef idx="1">
            <a:schemeClr val="accent1"/>
          </a:effectRef>
          <a:fontRef idx="minor">
            <a:schemeClr val="tx1"/>
          </a:fontRef>
        </p:style>
      </p:cxnSp>
      <p:grpSp>
        <p:nvGrpSpPr>
          <p:cNvPr id="3" name="Group 127"/>
          <p:cNvGrpSpPr/>
          <p:nvPr/>
        </p:nvGrpSpPr>
        <p:grpSpPr>
          <a:xfrm>
            <a:off x="5708201" y="272913"/>
            <a:ext cx="178546" cy="485915"/>
            <a:chOff x="3471177" y="2281561"/>
            <a:chExt cx="399495" cy="1038688"/>
          </a:xfrm>
        </p:grpSpPr>
        <p:cxnSp>
          <p:nvCxnSpPr>
            <p:cNvPr id="129" name="Straight Connector 128"/>
            <p:cNvCxnSpPr/>
            <p:nvPr/>
          </p:nvCxnSpPr>
          <p:spPr>
            <a:xfrm>
              <a:off x="3471177" y="3320249"/>
              <a:ext cx="399495" cy="0"/>
            </a:xfrm>
            <a:prstGeom prst="line">
              <a:avLst/>
            </a:prstGeom>
            <a:ln w="190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30" name="Straight Connector 129"/>
            <p:cNvCxnSpPr/>
            <p:nvPr/>
          </p:nvCxnSpPr>
          <p:spPr>
            <a:xfrm rot="5400000">
              <a:off x="3142695" y="2796466"/>
              <a:ext cx="1029810" cy="0"/>
            </a:xfrm>
            <a:prstGeom prst="line">
              <a:avLst/>
            </a:prstGeom>
            <a:ln w="19050">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131" name="Oval 130"/>
          <p:cNvSpPr/>
          <p:nvPr/>
        </p:nvSpPr>
        <p:spPr>
          <a:xfrm>
            <a:off x="5814061" y="275352"/>
            <a:ext cx="221713" cy="221713"/>
          </a:xfrm>
          <a:prstGeom prst="ellipse">
            <a:avLst/>
          </a:prstGeom>
          <a:solidFill>
            <a:srgbClr val="00B0F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CA"/>
          </a:p>
        </p:txBody>
      </p:sp>
      <p:sp>
        <p:nvSpPr>
          <p:cNvPr id="132" name="Oval 131"/>
          <p:cNvSpPr/>
          <p:nvPr/>
        </p:nvSpPr>
        <p:spPr>
          <a:xfrm>
            <a:off x="5382605" y="283268"/>
            <a:ext cx="221713" cy="221713"/>
          </a:xfrm>
          <a:prstGeom prst="ellipse">
            <a:avLst/>
          </a:prstGeom>
          <a:solidFill>
            <a:srgbClr val="92D05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CA"/>
          </a:p>
        </p:txBody>
      </p:sp>
      <p:sp>
        <p:nvSpPr>
          <p:cNvPr id="133" name="Oval 132"/>
          <p:cNvSpPr/>
          <p:nvPr/>
        </p:nvSpPr>
        <p:spPr>
          <a:xfrm>
            <a:off x="4598861" y="287227"/>
            <a:ext cx="221713" cy="221713"/>
          </a:xfrm>
          <a:prstGeom prst="ellipse">
            <a:avLst/>
          </a:prstGeom>
          <a:solidFill>
            <a:schemeClr val="accent2"/>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CA"/>
          </a:p>
        </p:txBody>
      </p:sp>
      <p:grpSp>
        <p:nvGrpSpPr>
          <p:cNvPr id="5" name="Group 162"/>
          <p:cNvGrpSpPr/>
          <p:nvPr/>
        </p:nvGrpSpPr>
        <p:grpSpPr>
          <a:xfrm>
            <a:off x="4669654" y="949526"/>
            <a:ext cx="272719" cy="257838"/>
            <a:chOff x="1513962" y="5391154"/>
            <a:chExt cx="941492" cy="755190"/>
          </a:xfrm>
        </p:grpSpPr>
        <p:sp>
          <p:nvSpPr>
            <p:cNvPr id="164" name="Freeform 23"/>
            <p:cNvSpPr>
              <a:spLocks/>
            </p:cNvSpPr>
            <p:nvPr/>
          </p:nvSpPr>
          <p:spPr bwMode="auto">
            <a:xfrm>
              <a:off x="1513962" y="5484959"/>
              <a:ext cx="752152" cy="376954"/>
            </a:xfrm>
            <a:custGeom>
              <a:avLst/>
              <a:gdLst>
                <a:gd name="T0" fmla="*/ 18 w 1237"/>
                <a:gd name="T1" fmla="*/ 0 h 619"/>
                <a:gd name="T2" fmla="*/ 18 w 1237"/>
                <a:gd name="T3" fmla="*/ 0 h 619"/>
                <a:gd name="T4" fmla="*/ 18 w 1237"/>
                <a:gd name="T5" fmla="*/ 0 h 619"/>
                <a:gd name="T6" fmla="*/ 18 w 1237"/>
                <a:gd name="T7" fmla="*/ 0 h 619"/>
                <a:gd name="T8" fmla="*/ 18 w 1237"/>
                <a:gd name="T9" fmla="*/ 0 h 619"/>
                <a:gd name="T10" fmla="*/ 19 w 1237"/>
                <a:gd name="T11" fmla="*/ 0 h 619"/>
                <a:gd name="T12" fmla="*/ 19 w 1237"/>
                <a:gd name="T13" fmla="*/ 1 h 619"/>
                <a:gd name="T14" fmla="*/ 19 w 1237"/>
                <a:gd name="T15" fmla="*/ 1 h 619"/>
                <a:gd name="T16" fmla="*/ 19 w 1237"/>
                <a:gd name="T17" fmla="*/ 1 h 619"/>
                <a:gd name="T18" fmla="*/ 19 w 1237"/>
                <a:gd name="T19" fmla="*/ 8 h 619"/>
                <a:gd name="T20" fmla="*/ 19 w 1237"/>
                <a:gd name="T21" fmla="*/ 9 h 619"/>
                <a:gd name="T22" fmla="*/ 19 w 1237"/>
                <a:gd name="T23" fmla="*/ 9 h 619"/>
                <a:gd name="T24" fmla="*/ 18 w 1237"/>
                <a:gd name="T25" fmla="*/ 9 h 619"/>
                <a:gd name="T26" fmla="*/ 18 w 1237"/>
                <a:gd name="T27" fmla="*/ 9 h 619"/>
                <a:gd name="T28" fmla="*/ 18 w 1237"/>
                <a:gd name="T29" fmla="*/ 9 h 619"/>
                <a:gd name="T30" fmla="*/ 18 w 1237"/>
                <a:gd name="T31" fmla="*/ 9 h 619"/>
                <a:gd name="T32" fmla="*/ 18 w 1237"/>
                <a:gd name="T33" fmla="*/ 9 h 619"/>
                <a:gd name="T34" fmla="*/ 1 w 1237"/>
                <a:gd name="T35" fmla="*/ 9 h 619"/>
                <a:gd name="T36" fmla="*/ 1 w 1237"/>
                <a:gd name="T37" fmla="*/ 9 h 619"/>
                <a:gd name="T38" fmla="*/ 1 w 1237"/>
                <a:gd name="T39" fmla="*/ 9 h 619"/>
                <a:gd name="T40" fmla="*/ 0 w 1237"/>
                <a:gd name="T41" fmla="*/ 9 h 619"/>
                <a:gd name="T42" fmla="*/ 0 w 1237"/>
                <a:gd name="T43" fmla="*/ 9 h 619"/>
                <a:gd name="T44" fmla="*/ 0 w 1237"/>
                <a:gd name="T45" fmla="*/ 9 h 619"/>
                <a:gd name="T46" fmla="*/ 0 w 1237"/>
                <a:gd name="T47" fmla="*/ 9 h 619"/>
                <a:gd name="T48" fmla="*/ 0 w 1237"/>
                <a:gd name="T49" fmla="*/ 8 h 619"/>
                <a:gd name="T50" fmla="*/ 0 w 1237"/>
                <a:gd name="T51" fmla="*/ 8 h 619"/>
                <a:gd name="T52" fmla="*/ 0 w 1237"/>
                <a:gd name="T53" fmla="*/ 1 h 619"/>
                <a:gd name="T54" fmla="*/ 0 w 1237"/>
                <a:gd name="T55" fmla="*/ 1 h 619"/>
                <a:gd name="T56" fmla="*/ 0 w 1237"/>
                <a:gd name="T57" fmla="*/ 1 h 619"/>
                <a:gd name="T58" fmla="*/ 0 w 1237"/>
                <a:gd name="T59" fmla="*/ 0 h 619"/>
                <a:gd name="T60" fmla="*/ 0 w 1237"/>
                <a:gd name="T61" fmla="*/ 0 h 619"/>
                <a:gd name="T62" fmla="*/ 1 w 1237"/>
                <a:gd name="T63" fmla="*/ 0 h 619"/>
                <a:gd name="T64" fmla="*/ 1 w 1237"/>
                <a:gd name="T65" fmla="*/ 0 h 619"/>
                <a:gd name="T66" fmla="*/ 1 w 1237"/>
                <a:gd name="T67" fmla="*/ 0 h 619"/>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237"/>
                <a:gd name="T103" fmla="*/ 0 h 619"/>
                <a:gd name="T104" fmla="*/ 1237 w 1237"/>
                <a:gd name="T105" fmla="*/ 619 h 619"/>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237" h="619">
                  <a:moveTo>
                    <a:pt x="79" y="0"/>
                  </a:moveTo>
                  <a:lnTo>
                    <a:pt x="1160" y="0"/>
                  </a:lnTo>
                  <a:lnTo>
                    <a:pt x="1168" y="0"/>
                  </a:lnTo>
                  <a:lnTo>
                    <a:pt x="1176" y="1"/>
                  </a:lnTo>
                  <a:lnTo>
                    <a:pt x="1182" y="4"/>
                  </a:lnTo>
                  <a:lnTo>
                    <a:pt x="1190" y="6"/>
                  </a:lnTo>
                  <a:lnTo>
                    <a:pt x="1197" y="8"/>
                  </a:lnTo>
                  <a:lnTo>
                    <a:pt x="1204" y="12"/>
                  </a:lnTo>
                  <a:lnTo>
                    <a:pt x="1209" y="16"/>
                  </a:lnTo>
                  <a:lnTo>
                    <a:pt x="1215" y="20"/>
                  </a:lnTo>
                  <a:lnTo>
                    <a:pt x="1219" y="25"/>
                  </a:lnTo>
                  <a:lnTo>
                    <a:pt x="1224" y="31"/>
                  </a:lnTo>
                  <a:lnTo>
                    <a:pt x="1228" y="36"/>
                  </a:lnTo>
                  <a:lnTo>
                    <a:pt x="1232" y="42"/>
                  </a:lnTo>
                  <a:lnTo>
                    <a:pt x="1234" y="49"/>
                  </a:lnTo>
                  <a:lnTo>
                    <a:pt x="1236" y="54"/>
                  </a:lnTo>
                  <a:lnTo>
                    <a:pt x="1237" y="61"/>
                  </a:lnTo>
                  <a:lnTo>
                    <a:pt x="1237" y="69"/>
                  </a:lnTo>
                  <a:lnTo>
                    <a:pt x="1237" y="551"/>
                  </a:lnTo>
                  <a:lnTo>
                    <a:pt x="1237" y="558"/>
                  </a:lnTo>
                  <a:lnTo>
                    <a:pt x="1236" y="565"/>
                  </a:lnTo>
                  <a:lnTo>
                    <a:pt x="1234" y="572"/>
                  </a:lnTo>
                  <a:lnTo>
                    <a:pt x="1232" y="577"/>
                  </a:lnTo>
                  <a:lnTo>
                    <a:pt x="1228" y="583"/>
                  </a:lnTo>
                  <a:lnTo>
                    <a:pt x="1224" y="588"/>
                  </a:lnTo>
                  <a:lnTo>
                    <a:pt x="1219" y="594"/>
                  </a:lnTo>
                  <a:lnTo>
                    <a:pt x="1215" y="599"/>
                  </a:lnTo>
                  <a:lnTo>
                    <a:pt x="1209" y="603"/>
                  </a:lnTo>
                  <a:lnTo>
                    <a:pt x="1204" y="608"/>
                  </a:lnTo>
                  <a:lnTo>
                    <a:pt x="1197" y="611"/>
                  </a:lnTo>
                  <a:lnTo>
                    <a:pt x="1190" y="613"/>
                  </a:lnTo>
                  <a:lnTo>
                    <a:pt x="1182" y="616"/>
                  </a:lnTo>
                  <a:lnTo>
                    <a:pt x="1176" y="618"/>
                  </a:lnTo>
                  <a:lnTo>
                    <a:pt x="1168" y="619"/>
                  </a:lnTo>
                  <a:lnTo>
                    <a:pt x="1160" y="619"/>
                  </a:lnTo>
                  <a:lnTo>
                    <a:pt x="79" y="619"/>
                  </a:lnTo>
                  <a:lnTo>
                    <a:pt x="71" y="619"/>
                  </a:lnTo>
                  <a:lnTo>
                    <a:pt x="63" y="618"/>
                  </a:lnTo>
                  <a:lnTo>
                    <a:pt x="55" y="616"/>
                  </a:lnTo>
                  <a:lnTo>
                    <a:pt x="48" y="613"/>
                  </a:lnTo>
                  <a:lnTo>
                    <a:pt x="42" y="611"/>
                  </a:lnTo>
                  <a:lnTo>
                    <a:pt x="35" y="608"/>
                  </a:lnTo>
                  <a:lnTo>
                    <a:pt x="29" y="603"/>
                  </a:lnTo>
                  <a:lnTo>
                    <a:pt x="24" y="599"/>
                  </a:lnTo>
                  <a:lnTo>
                    <a:pt x="18" y="594"/>
                  </a:lnTo>
                  <a:lnTo>
                    <a:pt x="14" y="588"/>
                  </a:lnTo>
                  <a:lnTo>
                    <a:pt x="10" y="583"/>
                  </a:lnTo>
                  <a:lnTo>
                    <a:pt x="7" y="577"/>
                  </a:lnTo>
                  <a:lnTo>
                    <a:pt x="5" y="572"/>
                  </a:lnTo>
                  <a:lnTo>
                    <a:pt x="2" y="565"/>
                  </a:lnTo>
                  <a:lnTo>
                    <a:pt x="1" y="558"/>
                  </a:lnTo>
                  <a:lnTo>
                    <a:pt x="0" y="551"/>
                  </a:lnTo>
                  <a:lnTo>
                    <a:pt x="0" y="69"/>
                  </a:lnTo>
                  <a:lnTo>
                    <a:pt x="1" y="61"/>
                  </a:lnTo>
                  <a:lnTo>
                    <a:pt x="2" y="54"/>
                  </a:lnTo>
                  <a:lnTo>
                    <a:pt x="5" y="49"/>
                  </a:lnTo>
                  <a:lnTo>
                    <a:pt x="7" y="42"/>
                  </a:lnTo>
                  <a:lnTo>
                    <a:pt x="10" y="36"/>
                  </a:lnTo>
                  <a:lnTo>
                    <a:pt x="14" y="31"/>
                  </a:lnTo>
                  <a:lnTo>
                    <a:pt x="18" y="25"/>
                  </a:lnTo>
                  <a:lnTo>
                    <a:pt x="24" y="20"/>
                  </a:lnTo>
                  <a:lnTo>
                    <a:pt x="29" y="16"/>
                  </a:lnTo>
                  <a:lnTo>
                    <a:pt x="35" y="12"/>
                  </a:lnTo>
                  <a:lnTo>
                    <a:pt x="42" y="8"/>
                  </a:lnTo>
                  <a:lnTo>
                    <a:pt x="48" y="6"/>
                  </a:lnTo>
                  <a:lnTo>
                    <a:pt x="55" y="4"/>
                  </a:lnTo>
                  <a:lnTo>
                    <a:pt x="63" y="1"/>
                  </a:lnTo>
                  <a:lnTo>
                    <a:pt x="71" y="0"/>
                  </a:lnTo>
                  <a:lnTo>
                    <a:pt x="79" y="0"/>
                  </a:lnTo>
                  <a:close/>
                </a:path>
              </a:pathLst>
            </a:custGeom>
            <a:solidFill>
              <a:srgbClr val="C2C1C1"/>
            </a:solidFill>
            <a:ln w="9525">
              <a:noFill/>
              <a:round/>
              <a:headEnd/>
              <a:tailEnd/>
            </a:ln>
          </p:spPr>
          <p:txBody>
            <a:bodyPr/>
            <a:lstStyle/>
            <a:p>
              <a:endParaRPr lang="fr-FR" sz="1200"/>
            </a:p>
          </p:txBody>
        </p:sp>
        <p:sp>
          <p:nvSpPr>
            <p:cNvPr id="165" name="Freeform 24"/>
            <p:cNvSpPr>
              <a:spLocks/>
            </p:cNvSpPr>
            <p:nvPr/>
          </p:nvSpPr>
          <p:spPr bwMode="auto">
            <a:xfrm>
              <a:off x="1513962" y="5484959"/>
              <a:ext cx="752152" cy="376954"/>
            </a:xfrm>
            <a:custGeom>
              <a:avLst/>
              <a:gdLst>
                <a:gd name="T0" fmla="*/ 18 w 1237"/>
                <a:gd name="T1" fmla="*/ 0 h 619"/>
                <a:gd name="T2" fmla="*/ 18 w 1237"/>
                <a:gd name="T3" fmla="*/ 0 h 619"/>
                <a:gd name="T4" fmla="*/ 18 w 1237"/>
                <a:gd name="T5" fmla="*/ 0 h 619"/>
                <a:gd name="T6" fmla="*/ 18 w 1237"/>
                <a:gd name="T7" fmla="*/ 0 h 619"/>
                <a:gd name="T8" fmla="*/ 18 w 1237"/>
                <a:gd name="T9" fmla="*/ 0 h 619"/>
                <a:gd name="T10" fmla="*/ 19 w 1237"/>
                <a:gd name="T11" fmla="*/ 0 h 619"/>
                <a:gd name="T12" fmla="*/ 19 w 1237"/>
                <a:gd name="T13" fmla="*/ 1 h 619"/>
                <a:gd name="T14" fmla="*/ 19 w 1237"/>
                <a:gd name="T15" fmla="*/ 1 h 619"/>
                <a:gd name="T16" fmla="*/ 19 w 1237"/>
                <a:gd name="T17" fmla="*/ 1 h 619"/>
                <a:gd name="T18" fmla="*/ 19 w 1237"/>
                <a:gd name="T19" fmla="*/ 8 h 619"/>
                <a:gd name="T20" fmla="*/ 19 w 1237"/>
                <a:gd name="T21" fmla="*/ 9 h 619"/>
                <a:gd name="T22" fmla="*/ 19 w 1237"/>
                <a:gd name="T23" fmla="*/ 9 h 619"/>
                <a:gd name="T24" fmla="*/ 18 w 1237"/>
                <a:gd name="T25" fmla="*/ 9 h 619"/>
                <a:gd name="T26" fmla="*/ 18 w 1237"/>
                <a:gd name="T27" fmla="*/ 9 h 619"/>
                <a:gd name="T28" fmla="*/ 18 w 1237"/>
                <a:gd name="T29" fmla="*/ 9 h 619"/>
                <a:gd name="T30" fmla="*/ 18 w 1237"/>
                <a:gd name="T31" fmla="*/ 9 h 619"/>
                <a:gd name="T32" fmla="*/ 18 w 1237"/>
                <a:gd name="T33" fmla="*/ 9 h 619"/>
                <a:gd name="T34" fmla="*/ 1 w 1237"/>
                <a:gd name="T35" fmla="*/ 9 h 619"/>
                <a:gd name="T36" fmla="*/ 1 w 1237"/>
                <a:gd name="T37" fmla="*/ 9 h 619"/>
                <a:gd name="T38" fmla="*/ 1 w 1237"/>
                <a:gd name="T39" fmla="*/ 9 h 619"/>
                <a:gd name="T40" fmla="*/ 0 w 1237"/>
                <a:gd name="T41" fmla="*/ 9 h 619"/>
                <a:gd name="T42" fmla="*/ 0 w 1237"/>
                <a:gd name="T43" fmla="*/ 9 h 619"/>
                <a:gd name="T44" fmla="*/ 0 w 1237"/>
                <a:gd name="T45" fmla="*/ 9 h 619"/>
                <a:gd name="T46" fmla="*/ 0 w 1237"/>
                <a:gd name="T47" fmla="*/ 9 h 619"/>
                <a:gd name="T48" fmla="*/ 0 w 1237"/>
                <a:gd name="T49" fmla="*/ 8 h 619"/>
                <a:gd name="T50" fmla="*/ 0 w 1237"/>
                <a:gd name="T51" fmla="*/ 8 h 619"/>
                <a:gd name="T52" fmla="*/ 0 w 1237"/>
                <a:gd name="T53" fmla="*/ 1 h 619"/>
                <a:gd name="T54" fmla="*/ 0 w 1237"/>
                <a:gd name="T55" fmla="*/ 1 h 619"/>
                <a:gd name="T56" fmla="*/ 0 w 1237"/>
                <a:gd name="T57" fmla="*/ 1 h 619"/>
                <a:gd name="T58" fmla="*/ 0 w 1237"/>
                <a:gd name="T59" fmla="*/ 0 h 619"/>
                <a:gd name="T60" fmla="*/ 0 w 1237"/>
                <a:gd name="T61" fmla="*/ 0 h 619"/>
                <a:gd name="T62" fmla="*/ 1 w 1237"/>
                <a:gd name="T63" fmla="*/ 0 h 619"/>
                <a:gd name="T64" fmla="*/ 1 w 1237"/>
                <a:gd name="T65" fmla="*/ 0 h 619"/>
                <a:gd name="T66" fmla="*/ 1 w 1237"/>
                <a:gd name="T67" fmla="*/ 0 h 619"/>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237"/>
                <a:gd name="T103" fmla="*/ 0 h 619"/>
                <a:gd name="T104" fmla="*/ 1237 w 1237"/>
                <a:gd name="T105" fmla="*/ 619 h 619"/>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237" h="619">
                  <a:moveTo>
                    <a:pt x="79" y="0"/>
                  </a:moveTo>
                  <a:lnTo>
                    <a:pt x="1160" y="0"/>
                  </a:lnTo>
                  <a:lnTo>
                    <a:pt x="1168" y="0"/>
                  </a:lnTo>
                  <a:lnTo>
                    <a:pt x="1176" y="1"/>
                  </a:lnTo>
                  <a:lnTo>
                    <a:pt x="1182" y="4"/>
                  </a:lnTo>
                  <a:lnTo>
                    <a:pt x="1190" y="6"/>
                  </a:lnTo>
                  <a:lnTo>
                    <a:pt x="1197" y="8"/>
                  </a:lnTo>
                  <a:lnTo>
                    <a:pt x="1204" y="12"/>
                  </a:lnTo>
                  <a:lnTo>
                    <a:pt x="1209" y="16"/>
                  </a:lnTo>
                  <a:lnTo>
                    <a:pt x="1215" y="20"/>
                  </a:lnTo>
                  <a:lnTo>
                    <a:pt x="1219" y="25"/>
                  </a:lnTo>
                  <a:lnTo>
                    <a:pt x="1224" y="31"/>
                  </a:lnTo>
                  <a:lnTo>
                    <a:pt x="1228" y="36"/>
                  </a:lnTo>
                  <a:lnTo>
                    <a:pt x="1232" y="42"/>
                  </a:lnTo>
                  <a:lnTo>
                    <a:pt x="1234" y="49"/>
                  </a:lnTo>
                  <a:lnTo>
                    <a:pt x="1236" y="54"/>
                  </a:lnTo>
                  <a:lnTo>
                    <a:pt x="1237" y="61"/>
                  </a:lnTo>
                  <a:lnTo>
                    <a:pt x="1237" y="69"/>
                  </a:lnTo>
                  <a:lnTo>
                    <a:pt x="1237" y="551"/>
                  </a:lnTo>
                  <a:lnTo>
                    <a:pt x="1237" y="558"/>
                  </a:lnTo>
                  <a:lnTo>
                    <a:pt x="1236" y="565"/>
                  </a:lnTo>
                  <a:lnTo>
                    <a:pt x="1234" y="572"/>
                  </a:lnTo>
                  <a:lnTo>
                    <a:pt x="1232" y="577"/>
                  </a:lnTo>
                  <a:lnTo>
                    <a:pt x="1228" y="583"/>
                  </a:lnTo>
                  <a:lnTo>
                    <a:pt x="1224" y="588"/>
                  </a:lnTo>
                  <a:lnTo>
                    <a:pt x="1219" y="594"/>
                  </a:lnTo>
                  <a:lnTo>
                    <a:pt x="1215" y="599"/>
                  </a:lnTo>
                  <a:lnTo>
                    <a:pt x="1209" y="603"/>
                  </a:lnTo>
                  <a:lnTo>
                    <a:pt x="1204" y="608"/>
                  </a:lnTo>
                  <a:lnTo>
                    <a:pt x="1197" y="611"/>
                  </a:lnTo>
                  <a:lnTo>
                    <a:pt x="1190" y="613"/>
                  </a:lnTo>
                  <a:lnTo>
                    <a:pt x="1182" y="616"/>
                  </a:lnTo>
                  <a:lnTo>
                    <a:pt x="1176" y="618"/>
                  </a:lnTo>
                  <a:lnTo>
                    <a:pt x="1168" y="619"/>
                  </a:lnTo>
                  <a:lnTo>
                    <a:pt x="1160" y="619"/>
                  </a:lnTo>
                  <a:lnTo>
                    <a:pt x="79" y="619"/>
                  </a:lnTo>
                  <a:lnTo>
                    <a:pt x="71" y="619"/>
                  </a:lnTo>
                  <a:lnTo>
                    <a:pt x="63" y="618"/>
                  </a:lnTo>
                  <a:lnTo>
                    <a:pt x="55" y="616"/>
                  </a:lnTo>
                  <a:lnTo>
                    <a:pt x="48" y="613"/>
                  </a:lnTo>
                  <a:lnTo>
                    <a:pt x="42" y="611"/>
                  </a:lnTo>
                  <a:lnTo>
                    <a:pt x="35" y="608"/>
                  </a:lnTo>
                  <a:lnTo>
                    <a:pt x="29" y="603"/>
                  </a:lnTo>
                  <a:lnTo>
                    <a:pt x="24" y="599"/>
                  </a:lnTo>
                  <a:lnTo>
                    <a:pt x="18" y="594"/>
                  </a:lnTo>
                  <a:lnTo>
                    <a:pt x="14" y="588"/>
                  </a:lnTo>
                  <a:lnTo>
                    <a:pt x="10" y="583"/>
                  </a:lnTo>
                  <a:lnTo>
                    <a:pt x="7" y="577"/>
                  </a:lnTo>
                  <a:lnTo>
                    <a:pt x="5" y="572"/>
                  </a:lnTo>
                  <a:lnTo>
                    <a:pt x="2" y="565"/>
                  </a:lnTo>
                  <a:lnTo>
                    <a:pt x="1" y="558"/>
                  </a:lnTo>
                  <a:lnTo>
                    <a:pt x="0" y="551"/>
                  </a:lnTo>
                  <a:lnTo>
                    <a:pt x="0" y="69"/>
                  </a:lnTo>
                  <a:lnTo>
                    <a:pt x="1" y="61"/>
                  </a:lnTo>
                  <a:lnTo>
                    <a:pt x="2" y="54"/>
                  </a:lnTo>
                  <a:lnTo>
                    <a:pt x="5" y="49"/>
                  </a:lnTo>
                  <a:lnTo>
                    <a:pt x="7" y="42"/>
                  </a:lnTo>
                  <a:lnTo>
                    <a:pt x="10" y="36"/>
                  </a:lnTo>
                  <a:lnTo>
                    <a:pt x="14" y="31"/>
                  </a:lnTo>
                  <a:lnTo>
                    <a:pt x="18" y="25"/>
                  </a:lnTo>
                  <a:lnTo>
                    <a:pt x="24" y="20"/>
                  </a:lnTo>
                  <a:lnTo>
                    <a:pt x="29" y="16"/>
                  </a:lnTo>
                  <a:lnTo>
                    <a:pt x="35" y="12"/>
                  </a:lnTo>
                  <a:lnTo>
                    <a:pt x="42" y="8"/>
                  </a:lnTo>
                  <a:lnTo>
                    <a:pt x="48" y="6"/>
                  </a:lnTo>
                  <a:lnTo>
                    <a:pt x="55" y="4"/>
                  </a:lnTo>
                  <a:lnTo>
                    <a:pt x="63" y="1"/>
                  </a:lnTo>
                  <a:lnTo>
                    <a:pt x="71" y="0"/>
                  </a:lnTo>
                  <a:lnTo>
                    <a:pt x="79" y="0"/>
                  </a:lnTo>
                </a:path>
              </a:pathLst>
            </a:custGeom>
            <a:noFill/>
            <a:ln w="3175">
              <a:solidFill>
                <a:srgbClr val="1F1A17"/>
              </a:solidFill>
              <a:round/>
              <a:headEnd/>
              <a:tailEnd/>
            </a:ln>
          </p:spPr>
          <p:txBody>
            <a:bodyPr/>
            <a:lstStyle/>
            <a:p>
              <a:endParaRPr lang="fr-FR" sz="1200"/>
            </a:p>
          </p:txBody>
        </p:sp>
        <p:sp>
          <p:nvSpPr>
            <p:cNvPr id="166" name="Freeform 25"/>
            <p:cNvSpPr>
              <a:spLocks/>
            </p:cNvSpPr>
            <p:nvPr/>
          </p:nvSpPr>
          <p:spPr bwMode="auto">
            <a:xfrm>
              <a:off x="1607764" y="5391154"/>
              <a:ext cx="191078" cy="93804"/>
            </a:xfrm>
            <a:custGeom>
              <a:avLst/>
              <a:gdLst>
                <a:gd name="T0" fmla="*/ 0 w 310"/>
                <a:gd name="T1" fmla="*/ 0 h 155"/>
                <a:gd name="T2" fmla="*/ 5 w 310"/>
                <a:gd name="T3" fmla="*/ 0 h 155"/>
                <a:gd name="T4" fmla="*/ 5 w 310"/>
                <a:gd name="T5" fmla="*/ 0 h 155"/>
                <a:gd name="T6" fmla="*/ 5 w 310"/>
                <a:gd name="T7" fmla="*/ 0 h 155"/>
                <a:gd name="T8" fmla="*/ 5 w 310"/>
                <a:gd name="T9" fmla="*/ 0 h 155"/>
                <a:gd name="T10" fmla="*/ 5 w 310"/>
                <a:gd name="T11" fmla="*/ 0 h 155"/>
                <a:gd name="T12" fmla="*/ 5 w 310"/>
                <a:gd name="T13" fmla="*/ 2 h 155"/>
                <a:gd name="T14" fmla="*/ 5 w 310"/>
                <a:gd name="T15" fmla="*/ 2 h 155"/>
                <a:gd name="T16" fmla="*/ 5 w 310"/>
                <a:gd name="T17" fmla="*/ 2 h 155"/>
                <a:gd name="T18" fmla="*/ 5 w 310"/>
                <a:gd name="T19" fmla="*/ 2 h 155"/>
                <a:gd name="T20" fmla="*/ 5 w 310"/>
                <a:gd name="T21" fmla="*/ 2 h 155"/>
                <a:gd name="T22" fmla="*/ 5 w 310"/>
                <a:gd name="T23" fmla="*/ 2 h 155"/>
                <a:gd name="T24" fmla="*/ 5 w 310"/>
                <a:gd name="T25" fmla="*/ 2 h 155"/>
                <a:gd name="T26" fmla="*/ 0 w 310"/>
                <a:gd name="T27" fmla="*/ 2 h 155"/>
                <a:gd name="T28" fmla="*/ 0 w 310"/>
                <a:gd name="T29" fmla="*/ 2 h 155"/>
                <a:gd name="T30" fmla="*/ 0 w 310"/>
                <a:gd name="T31" fmla="*/ 2 h 155"/>
                <a:gd name="T32" fmla="*/ 0 w 310"/>
                <a:gd name="T33" fmla="*/ 2 h 155"/>
                <a:gd name="T34" fmla="*/ 0 w 310"/>
                <a:gd name="T35" fmla="*/ 2 h 155"/>
                <a:gd name="T36" fmla="*/ 0 w 310"/>
                <a:gd name="T37" fmla="*/ 2 h 155"/>
                <a:gd name="T38" fmla="*/ 0 w 310"/>
                <a:gd name="T39" fmla="*/ 2 h 155"/>
                <a:gd name="T40" fmla="*/ 0 w 310"/>
                <a:gd name="T41" fmla="*/ 2 h 155"/>
                <a:gd name="T42" fmla="*/ 0 w 310"/>
                <a:gd name="T43" fmla="*/ 2 h 155"/>
                <a:gd name="T44" fmla="*/ 0 w 310"/>
                <a:gd name="T45" fmla="*/ 0 h 155"/>
                <a:gd name="T46" fmla="*/ 0 w 310"/>
                <a:gd name="T47" fmla="*/ 0 h 155"/>
                <a:gd name="T48" fmla="*/ 0 w 310"/>
                <a:gd name="T49" fmla="*/ 0 h 155"/>
                <a:gd name="T50" fmla="*/ 0 w 310"/>
                <a:gd name="T51" fmla="*/ 0 h 155"/>
                <a:gd name="T52" fmla="*/ 0 w 310"/>
                <a:gd name="T53" fmla="*/ 0 h 155"/>
                <a:gd name="T54" fmla="*/ 0 w 310"/>
                <a:gd name="T55" fmla="*/ 0 h 155"/>
                <a:gd name="T56" fmla="*/ 0 w 310"/>
                <a:gd name="T57" fmla="*/ 0 h 15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10"/>
                <a:gd name="T88" fmla="*/ 0 h 155"/>
                <a:gd name="T89" fmla="*/ 310 w 310"/>
                <a:gd name="T90" fmla="*/ 155 h 15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10" h="155">
                  <a:moveTo>
                    <a:pt x="15" y="0"/>
                  </a:moveTo>
                  <a:lnTo>
                    <a:pt x="295" y="0"/>
                  </a:lnTo>
                  <a:lnTo>
                    <a:pt x="301" y="2"/>
                  </a:lnTo>
                  <a:lnTo>
                    <a:pt x="305" y="5"/>
                  </a:lnTo>
                  <a:lnTo>
                    <a:pt x="308" y="9"/>
                  </a:lnTo>
                  <a:lnTo>
                    <a:pt x="310" y="15"/>
                  </a:lnTo>
                  <a:lnTo>
                    <a:pt x="310" y="141"/>
                  </a:lnTo>
                  <a:lnTo>
                    <a:pt x="308" y="146"/>
                  </a:lnTo>
                  <a:lnTo>
                    <a:pt x="305" y="151"/>
                  </a:lnTo>
                  <a:lnTo>
                    <a:pt x="303" y="153"/>
                  </a:lnTo>
                  <a:lnTo>
                    <a:pt x="301" y="154"/>
                  </a:lnTo>
                  <a:lnTo>
                    <a:pt x="298" y="155"/>
                  </a:lnTo>
                  <a:lnTo>
                    <a:pt x="295" y="155"/>
                  </a:lnTo>
                  <a:lnTo>
                    <a:pt x="15" y="155"/>
                  </a:lnTo>
                  <a:lnTo>
                    <a:pt x="12" y="155"/>
                  </a:lnTo>
                  <a:lnTo>
                    <a:pt x="9" y="154"/>
                  </a:lnTo>
                  <a:lnTo>
                    <a:pt x="7" y="153"/>
                  </a:lnTo>
                  <a:lnTo>
                    <a:pt x="4" y="151"/>
                  </a:lnTo>
                  <a:lnTo>
                    <a:pt x="3" y="149"/>
                  </a:lnTo>
                  <a:lnTo>
                    <a:pt x="1" y="146"/>
                  </a:lnTo>
                  <a:lnTo>
                    <a:pt x="1" y="143"/>
                  </a:lnTo>
                  <a:lnTo>
                    <a:pt x="0" y="141"/>
                  </a:lnTo>
                  <a:lnTo>
                    <a:pt x="0" y="15"/>
                  </a:lnTo>
                  <a:lnTo>
                    <a:pt x="1" y="13"/>
                  </a:lnTo>
                  <a:lnTo>
                    <a:pt x="1" y="9"/>
                  </a:lnTo>
                  <a:lnTo>
                    <a:pt x="3" y="7"/>
                  </a:lnTo>
                  <a:lnTo>
                    <a:pt x="4" y="5"/>
                  </a:lnTo>
                  <a:lnTo>
                    <a:pt x="9" y="2"/>
                  </a:lnTo>
                  <a:lnTo>
                    <a:pt x="15" y="0"/>
                  </a:lnTo>
                  <a:close/>
                </a:path>
              </a:pathLst>
            </a:custGeom>
            <a:solidFill>
              <a:srgbClr val="605D5C"/>
            </a:solidFill>
            <a:ln w="9525">
              <a:noFill/>
              <a:round/>
              <a:headEnd/>
              <a:tailEnd/>
            </a:ln>
          </p:spPr>
          <p:txBody>
            <a:bodyPr/>
            <a:lstStyle/>
            <a:p>
              <a:endParaRPr lang="fr-FR" sz="1200"/>
            </a:p>
          </p:txBody>
        </p:sp>
        <p:sp>
          <p:nvSpPr>
            <p:cNvPr id="167" name="Freeform 26"/>
            <p:cNvSpPr>
              <a:spLocks/>
            </p:cNvSpPr>
            <p:nvPr/>
          </p:nvSpPr>
          <p:spPr bwMode="auto">
            <a:xfrm>
              <a:off x="1607764" y="5391154"/>
              <a:ext cx="191078" cy="93804"/>
            </a:xfrm>
            <a:custGeom>
              <a:avLst/>
              <a:gdLst>
                <a:gd name="T0" fmla="*/ 0 w 310"/>
                <a:gd name="T1" fmla="*/ 0 h 155"/>
                <a:gd name="T2" fmla="*/ 5 w 310"/>
                <a:gd name="T3" fmla="*/ 0 h 155"/>
                <a:gd name="T4" fmla="*/ 5 w 310"/>
                <a:gd name="T5" fmla="*/ 0 h 155"/>
                <a:gd name="T6" fmla="*/ 5 w 310"/>
                <a:gd name="T7" fmla="*/ 0 h 155"/>
                <a:gd name="T8" fmla="*/ 5 w 310"/>
                <a:gd name="T9" fmla="*/ 0 h 155"/>
                <a:gd name="T10" fmla="*/ 5 w 310"/>
                <a:gd name="T11" fmla="*/ 0 h 155"/>
                <a:gd name="T12" fmla="*/ 5 w 310"/>
                <a:gd name="T13" fmla="*/ 2 h 155"/>
                <a:gd name="T14" fmla="*/ 5 w 310"/>
                <a:gd name="T15" fmla="*/ 2 h 155"/>
                <a:gd name="T16" fmla="*/ 5 w 310"/>
                <a:gd name="T17" fmla="*/ 2 h 155"/>
                <a:gd name="T18" fmla="*/ 5 w 310"/>
                <a:gd name="T19" fmla="*/ 2 h 155"/>
                <a:gd name="T20" fmla="*/ 5 w 310"/>
                <a:gd name="T21" fmla="*/ 2 h 155"/>
                <a:gd name="T22" fmla="*/ 5 w 310"/>
                <a:gd name="T23" fmla="*/ 2 h 155"/>
                <a:gd name="T24" fmla="*/ 5 w 310"/>
                <a:gd name="T25" fmla="*/ 2 h 155"/>
                <a:gd name="T26" fmla="*/ 0 w 310"/>
                <a:gd name="T27" fmla="*/ 2 h 155"/>
                <a:gd name="T28" fmla="*/ 0 w 310"/>
                <a:gd name="T29" fmla="*/ 2 h 155"/>
                <a:gd name="T30" fmla="*/ 0 w 310"/>
                <a:gd name="T31" fmla="*/ 2 h 155"/>
                <a:gd name="T32" fmla="*/ 0 w 310"/>
                <a:gd name="T33" fmla="*/ 2 h 155"/>
                <a:gd name="T34" fmla="*/ 0 w 310"/>
                <a:gd name="T35" fmla="*/ 2 h 155"/>
                <a:gd name="T36" fmla="*/ 0 w 310"/>
                <a:gd name="T37" fmla="*/ 2 h 155"/>
                <a:gd name="T38" fmla="*/ 0 w 310"/>
                <a:gd name="T39" fmla="*/ 2 h 155"/>
                <a:gd name="T40" fmla="*/ 0 w 310"/>
                <a:gd name="T41" fmla="*/ 2 h 155"/>
                <a:gd name="T42" fmla="*/ 0 w 310"/>
                <a:gd name="T43" fmla="*/ 2 h 155"/>
                <a:gd name="T44" fmla="*/ 0 w 310"/>
                <a:gd name="T45" fmla="*/ 0 h 155"/>
                <a:gd name="T46" fmla="*/ 0 w 310"/>
                <a:gd name="T47" fmla="*/ 0 h 155"/>
                <a:gd name="T48" fmla="*/ 0 w 310"/>
                <a:gd name="T49" fmla="*/ 0 h 155"/>
                <a:gd name="T50" fmla="*/ 0 w 310"/>
                <a:gd name="T51" fmla="*/ 0 h 155"/>
                <a:gd name="T52" fmla="*/ 0 w 310"/>
                <a:gd name="T53" fmla="*/ 0 h 155"/>
                <a:gd name="T54" fmla="*/ 0 w 310"/>
                <a:gd name="T55" fmla="*/ 0 h 155"/>
                <a:gd name="T56" fmla="*/ 0 w 310"/>
                <a:gd name="T57" fmla="*/ 0 h 15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10"/>
                <a:gd name="T88" fmla="*/ 0 h 155"/>
                <a:gd name="T89" fmla="*/ 310 w 310"/>
                <a:gd name="T90" fmla="*/ 155 h 15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10" h="155">
                  <a:moveTo>
                    <a:pt x="15" y="0"/>
                  </a:moveTo>
                  <a:lnTo>
                    <a:pt x="295" y="0"/>
                  </a:lnTo>
                  <a:lnTo>
                    <a:pt x="301" y="2"/>
                  </a:lnTo>
                  <a:lnTo>
                    <a:pt x="305" y="5"/>
                  </a:lnTo>
                  <a:lnTo>
                    <a:pt x="308" y="9"/>
                  </a:lnTo>
                  <a:lnTo>
                    <a:pt x="310" y="15"/>
                  </a:lnTo>
                  <a:lnTo>
                    <a:pt x="310" y="141"/>
                  </a:lnTo>
                  <a:lnTo>
                    <a:pt x="308" y="146"/>
                  </a:lnTo>
                  <a:lnTo>
                    <a:pt x="305" y="151"/>
                  </a:lnTo>
                  <a:lnTo>
                    <a:pt x="303" y="153"/>
                  </a:lnTo>
                  <a:lnTo>
                    <a:pt x="301" y="154"/>
                  </a:lnTo>
                  <a:lnTo>
                    <a:pt x="298" y="155"/>
                  </a:lnTo>
                  <a:lnTo>
                    <a:pt x="295" y="155"/>
                  </a:lnTo>
                  <a:lnTo>
                    <a:pt x="15" y="155"/>
                  </a:lnTo>
                  <a:lnTo>
                    <a:pt x="12" y="155"/>
                  </a:lnTo>
                  <a:lnTo>
                    <a:pt x="9" y="154"/>
                  </a:lnTo>
                  <a:lnTo>
                    <a:pt x="7" y="153"/>
                  </a:lnTo>
                  <a:lnTo>
                    <a:pt x="4" y="151"/>
                  </a:lnTo>
                  <a:lnTo>
                    <a:pt x="3" y="149"/>
                  </a:lnTo>
                  <a:lnTo>
                    <a:pt x="1" y="146"/>
                  </a:lnTo>
                  <a:lnTo>
                    <a:pt x="1" y="143"/>
                  </a:lnTo>
                  <a:lnTo>
                    <a:pt x="0" y="141"/>
                  </a:lnTo>
                  <a:lnTo>
                    <a:pt x="0" y="15"/>
                  </a:lnTo>
                  <a:lnTo>
                    <a:pt x="1" y="13"/>
                  </a:lnTo>
                  <a:lnTo>
                    <a:pt x="1" y="9"/>
                  </a:lnTo>
                  <a:lnTo>
                    <a:pt x="3" y="7"/>
                  </a:lnTo>
                  <a:lnTo>
                    <a:pt x="4" y="5"/>
                  </a:lnTo>
                  <a:lnTo>
                    <a:pt x="9" y="2"/>
                  </a:lnTo>
                  <a:lnTo>
                    <a:pt x="15" y="0"/>
                  </a:lnTo>
                </a:path>
              </a:pathLst>
            </a:custGeom>
            <a:noFill/>
            <a:ln w="3175">
              <a:solidFill>
                <a:srgbClr val="1F1A17"/>
              </a:solidFill>
              <a:round/>
              <a:headEnd/>
              <a:tailEnd/>
            </a:ln>
          </p:spPr>
          <p:txBody>
            <a:bodyPr/>
            <a:lstStyle/>
            <a:p>
              <a:endParaRPr lang="fr-FR" sz="1200"/>
            </a:p>
          </p:txBody>
        </p:sp>
        <p:sp>
          <p:nvSpPr>
            <p:cNvPr id="168" name="Freeform 27"/>
            <p:cNvSpPr>
              <a:spLocks/>
            </p:cNvSpPr>
            <p:nvPr/>
          </p:nvSpPr>
          <p:spPr bwMode="auto">
            <a:xfrm>
              <a:off x="1984708" y="5391154"/>
              <a:ext cx="189341" cy="93804"/>
            </a:xfrm>
            <a:custGeom>
              <a:avLst/>
              <a:gdLst>
                <a:gd name="T0" fmla="*/ 0 w 309"/>
                <a:gd name="T1" fmla="*/ 0 h 155"/>
                <a:gd name="T2" fmla="*/ 5 w 309"/>
                <a:gd name="T3" fmla="*/ 0 h 155"/>
                <a:gd name="T4" fmla="*/ 5 w 309"/>
                <a:gd name="T5" fmla="*/ 0 h 155"/>
                <a:gd name="T6" fmla="*/ 5 w 309"/>
                <a:gd name="T7" fmla="*/ 0 h 155"/>
                <a:gd name="T8" fmla="*/ 5 w 309"/>
                <a:gd name="T9" fmla="*/ 0 h 155"/>
                <a:gd name="T10" fmla="*/ 5 w 309"/>
                <a:gd name="T11" fmla="*/ 0 h 155"/>
                <a:gd name="T12" fmla="*/ 5 w 309"/>
                <a:gd name="T13" fmla="*/ 2 h 155"/>
                <a:gd name="T14" fmla="*/ 5 w 309"/>
                <a:gd name="T15" fmla="*/ 2 h 155"/>
                <a:gd name="T16" fmla="*/ 5 w 309"/>
                <a:gd name="T17" fmla="*/ 2 h 155"/>
                <a:gd name="T18" fmla="*/ 5 w 309"/>
                <a:gd name="T19" fmla="*/ 2 h 155"/>
                <a:gd name="T20" fmla="*/ 5 w 309"/>
                <a:gd name="T21" fmla="*/ 2 h 155"/>
                <a:gd name="T22" fmla="*/ 5 w 309"/>
                <a:gd name="T23" fmla="*/ 2 h 155"/>
                <a:gd name="T24" fmla="*/ 5 w 309"/>
                <a:gd name="T25" fmla="*/ 2 h 155"/>
                <a:gd name="T26" fmla="*/ 0 w 309"/>
                <a:gd name="T27" fmla="*/ 2 h 155"/>
                <a:gd name="T28" fmla="*/ 0 w 309"/>
                <a:gd name="T29" fmla="*/ 2 h 155"/>
                <a:gd name="T30" fmla="*/ 0 w 309"/>
                <a:gd name="T31" fmla="*/ 2 h 155"/>
                <a:gd name="T32" fmla="*/ 0 w 309"/>
                <a:gd name="T33" fmla="*/ 2 h 155"/>
                <a:gd name="T34" fmla="*/ 0 w 309"/>
                <a:gd name="T35" fmla="*/ 2 h 155"/>
                <a:gd name="T36" fmla="*/ 0 w 309"/>
                <a:gd name="T37" fmla="*/ 2 h 155"/>
                <a:gd name="T38" fmla="*/ 0 w 309"/>
                <a:gd name="T39" fmla="*/ 2 h 155"/>
                <a:gd name="T40" fmla="*/ 0 w 309"/>
                <a:gd name="T41" fmla="*/ 2 h 155"/>
                <a:gd name="T42" fmla="*/ 0 w 309"/>
                <a:gd name="T43" fmla="*/ 2 h 155"/>
                <a:gd name="T44" fmla="*/ 0 w 309"/>
                <a:gd name="T45" fmla="*/ 0 h 155"/>
                <a:gd name="T46" fmla="*/ 0 w 309"/>
                <a:gd name="T47" fmla="*/ 0 h 155"/>
                <a:gd name="T48" fmla="*/ 0 w 309"/>
                <a:gd name="T49" fmla="*/ 0 h 155"/>
                <a:gd name="T50" fmla="*/ 0 w 309"/>
                <a:gd name="T51" fmla="*/ 0 h 155"/>
                <a:gd name="T52" fmla="*/ 0 w 309"/>
                <a:gd name="T53" fmla="*/ 0 h 155"/>
                <a:gd name="T54" fmla="*/ 0 w 309"/>
                <a:gd name="T55" fmla="*/ 0 h 155"/>
                <a:gd name="T56" fmla="*/ 0 w 309"/>
                <a:gd name="T57" fmla="*/ 0 h 15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09"/>
                <a:gd name="T88" fmla="*/ 0 h 155"/>
                <a:gd name="T89" fmla="*/ 309 w 309"/>
                <a:gd name="T90" fmla="*/ 155 h 15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09" h="155">
                  <a:moveTo>
                    <a:pt x="15" y="0"/>
                  </a:moveTo>
                  <a:lnTo>
                    <a:pt x="294" y="0"/>
                  </a:lnTo>
                  <a:lnTo>
                    <a:pt x="300" y="2"/>
                  </a:lnTo>
                  <a:lnTo>
                    <a:pt x="304" y="5"/>
                  </a:lnTo>
                  <a:lnTo>
                    <a:pt x="307" y="9"/>
                  </a:lnTo>
                  <a:lnTo>
                    <a:pt x="309" y="15"/>
                  </a:lnTo>
                  <a:lnTo>
                    <a:pt x="309" y="141"/>
                  </a:lnTo>
                  <a:lnTo>
                    <a:pt x="307" y="146"/>
                  </a:lnTo>
                  <a:lnTo>
                    <a:pt x="304" y="151"/>
                  </a:lnTo>
                  <a:lnTo>
                    <a:pt x="303" y="153"/>
                  </a:lnTo>
                  <a:lnTo>
                    <a:pt x="300" y="154"/>
                  </a:lnTo>
                  <a:lnTo>
                    <a:pt x="297" y="155"/>
                  </a:lnTo>
                  <a:lnTo>
                    <a:pt x="294" y="155"/>
                  </a:lnTo>
                  <a:lnTo>
                    <a:pt x="15" y="155"/>
                  </a:lnTo>
                  <a:lnTo>
                    <a:pt x="11" y="155"/>
                  </a:lnTo>
                  <a:lnTo>
                    <a:pt x="9" y="154"/>
                  </a:lnTo>
                  <a:lnTo>
                    <a:pt x="6" y="153"/>
                  </a:lnTo>
                  <a:lnTo>
                    <a:pt x="5" y="151"/>
                  </a:lnTo>
                  <a:lnTo>
                    <a:pt x="2" y="149"/>
                  </a:lnTo>
                  <a:lnTo>
                    <a:pt x="1" y="146"/>
                  </a:lnTo>
                  <a:lnTo>
                    <a:pt x="0" y="143"/>
                  </a:lnTo>
                  <a:lnTo>
                    <a:pt x="0" y="141"/>
                  </a:lnTo>
                  <a:lnTo>
                    <a:pt x="0" y="15"/>
                  </a:lnTo>
                  <a:lnTo>
                    <a:pt x="0" y="13"/>
                  </a:lnTo>
                  <a:lnTo>
                    <a:pt x="1" y="9"/>
                  </a:lnTo>
                  <a:lnTo>
                    <a:pt x="2" y="7"/>
                  </a:lnTo>
                  <a:lnTo>
                    <a:pt x="5" y="5"/>
                  </a:lnTo>
                  <a:lnTo>
                    <a:pt x="9" y="2"/>
                  </a:lnTo>
                  <a:lnTo>
                    <a:pt x="15" y="0"/>
                  </a:lnTo>
                  <a:close/>
                </a:path>
              </a:pathLst>
            </a:custGeom>
            <a:solidFill>
              <a:srgbClr val="605D5C"/>
            </a:solidFill>
            <a:ln w="9525">
              <a:noFill/>
              <a:round/>
              <a:headEnd/>
              <a:tailEnd/>
            </a:ln>
          </p:spPr>
          <p:txBody>
            <a:bodyPr/>
            <a:lstStyle/>
            <a:p>
              <a:endParaRPr lang="fr-FR" sz="1200"/>
            </a:p>
          </p:txBody>
        </p:sp>
        <p:sp>
          <p:nvSpPr>
            <p:cNvPr id="169" name="Freeform 28"/>
            <p:cNvSpPr>
              <a:spLocks/>
            </p:cNvSpPr>
            <p:nvPr/>
          </p:nvSpPr>
          <p:spPr bwMode="auto">
            <a:xfrm>
              <a:off x="1984708" y="5391154"/>
              <a:ext cx="189341" cy="93804"/>
            </a:xfrm>
            <a:custGeom>
              <a:avLst/>
              <a:gdLst>
                <a:gd name="T0" fmla="*/ 0 w 309"/>
                <a:gd name="T1" fmla="*/ 0 h 155"/>
                <a:gd name="T2" fmla="*/ 5 w 309"/>
                <a:gd name="T3" fmla="*/ 0 h 155"/>
                <a:gd name="T4" fmla="*/ 5 w 309"/>
                <a:gd name="T5" fmla="*/ 0 h 155"/>
                <a:gd name="T6" fmla="*/ 5 w 309"/>
                <a:gd name="T7" fmla="*/ 0 h 155"/>
                <a:gd name="T8" fmla="*/ 5 w 309"/>
                <a:gd name="T9" fmla="*/ 0 h 155"/>
                <a:gd name="T10" fmla="*/ 5 w 309"/>
                <a:gd name="T11" fmla="*/ 0 h 155"/>
                <a:gd name="T12" fmla="*/ 5 w 309"/>
                <a:gd name="T13" fmla="*/ 2 h 155"/>
                <a:gd name="T14" fmla="*/ 5 w 309"/>
                <a:gd name="T15" fmla="*/ 2 h 155"/>
                <a:gd name="T16" fmla="*/ 5 w 309"/>
                <a:gd name="T17" fmla="*/ 2 h 155"/>
                <a:gd name="T18" fmla="*/ 5 w 309"/>
                <a:gd name="T19" fmla="*/ 2 h 155"/>
                <a:gd name="T20" fmla="*/ 5 w 309"/>
                <a:gd name="T21" fmla="*/ 2 h 155"/>
                <a:gd name="T22" fmla="*/ 5 w 309"/>
                <a:gd name="T23" fmla="*/ 2 h 155"/>
                <a:gd name="T24" fmla="*/ 5 w 309"/>
                <a:gd name="T25" fmla="*/ 2 h 155"/>
                <a:gd name="T26" fmla="*/ 0 w 309"/>
                <a:gd name="T27" fmla="*/ 2 h 155"/>
                <a:gd name="T28" fmla="*/ 0 w 309"/>
                <a:gd name="T29" fmla="*/ 2 h 155"/>
                <a:gd name="T30" fmla="*/ 0 w 309"/>
                <a:gd name="T31" fmla="*/ 2 h 155"/>
                <a:gd name="T32" fmla="*/ 0 w 309"/>
                <a:gd name="T33" fmla="*/ 2 h 155"/>
                <a:gd name="T34" fmla="*/ 0 w 309"/>
                <a:gd name="T35" fmla="*/ 2 h 155"/>
                <a:gd name="T36" fmla="*/ 0 w 309"/>
                <a:gd name="T37" fmla="*/ 2 h 155"/>
                <a:gd name="T38" fmla="*/ 0 w 309"/>
                <a:gd name="T39" fmla="*/ 2 h 155"/>
                <a:gd name="T40" fmla="*/ 0 w 309"/>
                <a:gd name="T41" fmla="*/ 2 h 155"/>
                <a:gd name="T42" fmla="*/ 0 w 309"/>
                <a:gd name="T43" fmla="*/ 2 h 155"/>
                <a:gd name="T44" fmla="*/ 0 w 309"/>
                <a:gd name="T45" fmla="*/ 0 h 155"/>
                <a:gd name="T46" fmla="*/ 0 w 309"/>
                <a:gd name="T47" fmla="*/ 0 h 155"/>
                <a:gd name="T48" fmla="*/ 0 w 309"/>
                <a:gd name="T49" fmla="*/ 0 h 155"/>
                <a:gd name="T50" fmla="*/ 0 w 309"/>
                <a:gd name="T51" fmla="*/ 0 h 155"/>
                <a:gd name="T52" fmla="*/ 0 w 309"/>
                <a:gd name="T53" fmla="*/ 0 h 155"/>
                <a:gd name="T54" fmla="*/ 0 w 309"/>
                <a:gd name="T55" fmla="*/ 0 h 155"/>
                <a:gd name="T56" fmla="*/ 0 w 309"/>
                <a:gd name="T57" fmla="*/ 0 h 15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09"/>
                <a:gd name="T88" fmla="*/ 0 h 155"/>
                <a:gd name="T89" fmla="*/ 309 w 309"/>
                <a:gd name="T90" fmla="*/ 155 h 15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09" h="155">
                  <a:moveTo>
                    <a:pt x="15" y="0"/>
                  </a:moveTo>
                  <a:lnTo>
                    <a:pt x="294" y="0"/>
                  </a:lnTo>
                  <a:lnTo>
                    <a:pt x="300" y="2"/>
                  </a:lnTo>
                  <a:lnTo>
                    <a:pt x="304" y="5"/>
                  </a:lnTo>
                  <a:lnTo>
                    <a:pt x="307" y="9"/>
                  </a:lnTo>
                  <a:lnTo>
                    <a:pt x="309" y="15"/>
                  </a:lnTo>
                  <a:lnTo>
                    <a:pt x="309" y="141"/>
                  </a:lnTo>
                  <a:lnTo>
                    <a:pt x="307" y="146"/>
                  </a:lnTo>
                  <a:lnTo>
                    <a:pt x="304" y="151"/>
                  </a:lnTo>
                  <a:lnTo>
                    <a:pt x="303" y="153"/>
                  </a:lnTo>
                  <a:lnTo>
                    <a:pt x="300" y="154"/>
                  </a:lnTo>
                  <a:lnTo>
                    <a:pt x="297" y="155"/>
                  </a:lnTo>
                  <a:lnTo>
                    <a:pt x="294" y="155"/>
                  </a:lnTo>
                  <a:lnTo>
                    <a:pt x="15" y="155"/>
                  </a:lnTo>
                  <a:lnTo>
                    <a:pt x="11" y="155"/>
                  </a:lnTo>
                  <a:lnTo>
                    <a:pt x="9" y="154"/>
                  </a:lnTo>
                  <a:lnTo>
                    <a:pt x="6" y="153"/>
                  </a:lnTo>
                  <a:lnTo>
                    <a:pt x="5" y="151"/>
                  </a:lnTo>
                  <a:lnTo>
                    <a:pt x="2" y="149"/>
                  </a:lnTo>
                  <a:lnTo>
                    <a:pt x="1" y="146"/>
                  </a:lnTo>
                  <a:lnTo>
                    <a:pt x="0" y="143"/>
                  </a:lnTo>
                  <a:lnTo>
                    <a:pt x="0" y="141"/>
                  </a:lnTo>
                  <a:lnTo>
                    <a:pt x="0" y="15"/>
                  </a:lnTo>
                  <a:lnTo>
                    <a:pt x="0" y="13"/>
                  </a:lnTo>
                  <a:lnTo>
                    <a:pt x="1" y="9"/>
                  </a:lnTo>
                  <a:lnTo>
                    <a:pt x="2" y="7"/>
                  </a:lnTo>
                  <a:lnTo>
                    <a:pt x="5" y="5"/>
                  </a:lnTo>
                  <a:lnTo>
                    <a:pt x="9" y="2"/>
                  </a:lnTo>
                  <a:lnTo>
                    <a:pt x="15" y="0"/>
                  </a:lnTo>
                </a:path>
              </a:pathLst>
            </a:custGeom>
            <a:noFill/>
            <a:ln w="3175">
              <a:solidFill>
                <a:srgbClr val="1F1A17"/>
              </a:solidFill>
              <a:round/>
              <a:headEnd/>
              <a:tailEnd/>
            </a:ln>
          </p:spPr>
          <p:txBody>
            <a:bodyPr/>
            <a:lstStyle/>
            <a:p>
              <a:endParaRPr lang="fr-FR" sz="1200"/>
            </a:p>
          </p:txBody>
        </p:sp>
        <p:sp>
          <p:nvSpPr>
            <p:cNvPr id="170" name="Freeform 29"/>
            <p:cNvSpPr>
              <a:spLocks/>
            </p:cNvSpPr>
            <p:nvPr/>
          </p:nvSpPr>
          <p:spPr bwMode="auto">
            <a:xfrm>
              <a:off x="1607764" y="5861913"/>
              <a:ext cx="191078" cy="92067"/>
            </a:xfrm>
            <a:custGeom>
              <a:avLst/>
              <a:gdLst>
                <a:gd name="T0" fmla="*/ 0 w 310"/>
                <a:gd name="T1" fmla="*/ 0 h 155"/>
                <a:gd name="T2" fmla="*/ 5 w 310"/>
                <a:gd name="T3" fmla="*/ 0 h 155"/>
                <a:gd name="T4" fmla="*/ 5 w 310"/>
                <a:gd name="T5" fmla="*/ 0 h 155"/>
                <a:gd name="T6" fmla="*/ 5 w 310"/>
                <a:gd name="T7" fmla="*/ 0 h 155"/>
                <a:gd name="T8" fmla="*/ 5 w 310"/>
                <a:gd name="T9" fmla="*/ 0 h 155"/>
                <a:gd name="T10" fmla="*/ 5 w 310"/>
                <a:gd name="T11" fmla="*/ 0 h 155"/>
                <a:gd name="T12" fmla="*/ 5 w 310"/>
                <a:gd name="T13" fmla="*/ 2 h 155"/>
                <a:gd name="T14" fmla="*/ 5 w 310"/>
                <a:gd name="T15" fmla="*/ 2 h 155"/>
                <a:gd name="T16" fmla="*/ 5 w 310"/>
                <a:gd name="T17" fmla="*/ 2 h 155"/>
                <a:gd name="T18" fmla="*/ 5 w 310"/>
                <a:gd name="T19" fmla="*/ 2 h 155"/>
                <a:gd name="T20" fmla="*/ 5 w 310"/>
                <a:gd name="T21" fmla="*/ 2 h 155"/>
                <a:gd name="T22" fmla="*/ 5 w 310"/>
                <a:gd name="T23" fmla="*/ 2 h 155"/>
                <a:gd name="T24" fmla="*/ 5 w 310"/>
                <a:gd name="T25" fmla="*/ 2 h 155"/>
                <a:gd name="T26" fmla="*/ 0 w 310"/>
                <a:gd name="T27" fmla="*/ 2 h 155"/>
                <a:gd name="T28" fmla="*/ 0 w 310"/>
                <a:gd name="T29" fmla="*/ 2 h 155"/>
                <a:gd name="T30" fmla="*/ 0 w 310"/>
                <a:gd name="T31" fmla="*/ 2 h 155"/>
                <a:gd name="T32" fmla="*/ 0 w 310"/>
                <a:gd name="T33" fmla="*/ 2 h 155"/>
                <a:gd name="T34" fmla="*/ 0 w 310"/>
                <a:gd name="T35" fmla="*/ 2 h 155"/>
                <a:gd name="T36" fmla="*/ 0 w 310"/>
                <a:gd name="T37" fmla="*/ 2 h 155"/>
                <a:gd name="T38" fmla="*/ 0 w 310"/>
                <a:gd name="T39" fmla="*/ 2 h 155"/>
                <a:gd name="T40" fmla="*/ 0 w 310"/>
                <a:gd name="T41" fmla="*/ 2 h 155"/>
                <a:gd name="T42" fmla="*/ 0 w 310"/>
                <a:gd name="T43" fmla="*/ 2 h 155"/>
                <a:gd name="T44" fmla="*/ 0 w 310"/>
                <a:gd name="T45" fmla="*/ 0 h 155"/>
                <a:gd name="T46" fmla="*/ 0 w 310"/>
                <a:gd name="T47" fmla="*/ 0 h 155"/>
                <a:gd name="T48" fmla="*/ 0 w 310"/>
                <a:gd name="T49" fmla="*/ 0 h 155"/>
                <a:gd name="T50" fmla="*/ 0 w 310"/>
                <a:gd name="T51" fmla="*/ 0 h 155"/>
                <a:gd name="T52" fmla="*/ 0 w 310"/>
                <a:gd name="T53" fmla="*/ 0 h 155"/>
                <a:gd name="T54" fmla="*/ 0 w 310"/>
                <a:gd name="T55" fmla="*/ 0 h 155"/>
                <a:gd name="T56" fmla="*/ 0 w 310"/>
                <a:gd name="T57" fmla="*/ 0 h 15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10"/>
                <a:gd name="T88" fmla="*/ 0 h 155"/>
                <a:gd name="T89" fmla="*/ 310 w 310"/>
                <a:gd name="T90" fmla="*/ 155 h 15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10" h="155">
                  <a:moveTo>
                    <a:pt x="15" y="0"/>
                  </a:moveTo>
                  <a:lnTo>
                    <a:pt x="295" y="0"/>
                  </a:lnTo>
                  <a:lnTo>
                    <a:pt x="301" y="1"/>
                  </a:lnTo>
                  <a:lnTo>
                    <a:pt x="305" y="4"/>
                  </a:lnTo>
                  <a:lnTo>
                    <a:pt x="308" y="9"/>
                  </a:lnTo>
                  <a:lnTo>
                    <a:pt x="310" y="14"/>
                  </a:lnTo>
                  <a:lnTo>
                    <a:pt x="310" y="140"/>
                  </a:lnTo>
                  <a:lnTo>
                    <a:pt x="308" y="146"/>
                  </a:lnTo>
                  <a:lnTo>
                    <a:pt x="305" y="150"/>
                  </a:lnTo>
                  <a:lnTo>
                    <a:pt x="303" y="152"/>
                  </a:lnTo>
                  <a:lnTo>
                    <a:pt x="301" y="153"/>
                  </a:lnTo>
                  <a:lnTo>
                    <a:pt x="298" y="155"/>
                  </a:lnTo>
                  <a:lnTo>
                    <a:pt x="295" y="155"/>
                  </a:lnTo>
                  <a:lnTo>
                    <a:pt x="15" y="155"/>
                  </a:lnTo>
                  <a:lnTo>
                    <a:pt x="12" y="155"/>
                  </a:lnTo>
                  <a:lnTo>
                    <a:pt x="9" y="153"/>
                  </a:lnTo>
                  <a:lnTo>
                    <a:pt x="7" y="152"/>
                  </a:lnTo>
                  <a:lnTo>
                    <a:pt x="4" y="150"/>
                  </a:lnTo>
                  <a:lnTo>
                    <a:pt x="3" y="148"/>
                  </a:lnTo>
                  <a:lnTo>
                    <a:pt x="1" y="146"/>
                  </a:lnTo>
                  <a:lnTo>
                    <a:pt x="1" y="143"/>
                  </a:lnTo>
                  <a:lnTo>
                    <a:pt x="0" y="140"/>
                  </a:lnTo>
                  <a:lnTo>
                    <a:pt x="0" y="14"/>
                  </a:lnTo>
                  <a:lnTo>
                    <a:pt x="1" y="12"/>
                  </a:lnTo>
                  <a:lnTo>
                    <a:pt x="1" y="9"/>
                  </a:lnTo>
                  <a:lnTo>
                    <a:pt x="3" y="6"/>
                  </a:lnTo>
                  <a:lnTo>
                    <a:pt x="4" y="4"/>
                  </a:lnTo>
                  <a:lnTo>
                    <a:pt x="9" y="1"/>
                  </a:lnTo>
                  <a:lnTo>
                    <a:pt x="15" y="0"/>
                  </a:lnTo>
                  <a:close/>
                </a:path>
              </a:pathLst>
            </a:custGeom>
            <a:solidFill>
              <a:srgbClr val="605D5C"/>
            </a:solidFill>
            <a:ln w="9525">
              <a:noFill/>
              <a:round/>
              <a:headEnd/>
              <a:tailEnd/>
            </a:ln>
          </p:spPr>
          <p:txBody>
            <a:bodyPr/>
            <a:lstStyle/>
            <a:p>
              <a:endParaRPr lang="fr-FR" sz="1200"/>
            </a:p>
          </p:txBody>
        </p:sp>
        <p:sp>
          <p:nvSpPr>
            <p:cNvPr id="171" name="Freeform 30"/>
            <p:cNvSpPr>
              <a:spLocks/>
            </p:cNvSpPr>
            <p:nvPr/>
          </p:nvSpPr>
          <p:spPr bwMode="auto">
            <a:xfrm>
              <a:off x="1607764" y="5861913"/>
              <a:ext cx="191078" cy="92067"/>
            </a:xfrm>
            <a:custGeom>
              <a:avLst/>
              <a:gdLst>
                <a:gd name="T0" fmla="*/ 0 w 310"/>
                <a:gd name="T1" fmla="*/ 0 h 155"/>
                <a:gd name="T2" fmla="*/ 5 w 310"/>
                <a:gd name="T3" fmla="*/ 0 h 155"/>
                <a:gd name="T4" fmla="*/ 5 w 310"/>
                <a:gd name="T5" fmla="*/ 0 h 155"/>
                <a:gd name="T6" fmla="*/ 5 w 310"/>
                <a:gd name="T7" fmla="*/ 0 h 155"/>
                <a:gd name="T8" fmla="*/ 5 w 310"/>
                <a:gd name="T9" fmla="*/ 0 h 155"/>
                <a:gd name="T10" fmla="*/ 5 w 310"/>
                <a:gd name="T11" fmla="*/ 0 h 155"/>
                <a:gd name="T12" fmla="*/ 5 w 310"/>
                <a:gd name="T13" fmla="*/ 2 h 155"/>
                <a:gd name="T14" fmla="*/ 5 w 310"/>
                <a:gd name="T15" fmla="*/ 2 h 155"/>
                <a:gd name="T16" fmla="*/ 5 w 310"/>
                <a:gd name="T17" fmla="*/ 2 h 155"/>
                <a:gd name="T18" fmla="*/ 5 w 310"/>
                <a:gd name="T19" fmla="*/ 2 h 155"/>
                <a:gd name="T20" fmla="*/ 5 w 310"/>
                <a:gd name="T21" fmla="*/ 2 h 155"/>
                <a:gd name="T22" fmla="*/ 5 w 310"/>
                <a:gd name="T23" fmla="*/ 2 h 155"/>
                <a:gd name="T24" fmla="*/ 5 w 310"/>
                <a:gd name="T25" fmla="*/ 2 h 155"/>
                <a:gd name="T26" fmla="*/ 0 w 310"/>
                <a:gd name="T27" fmla="*/ 2 h 155"/>
                <a:gd name="T28" fmla="*/ 0 w 310"/>
                <a:gd name="T29" fmla="*/ 2 h 155"/>
                <a:gd name="T30" fmla="*/ 0 w 310"/>
                <a:gd name="T31" fmla="*/ 2 h 155"/>
                <a:gd name="T32" fmla="*/ 0 w 310"/>
                <a:gd name="T33" fmla="*/ 2 h 155"/>
                <a:gd name="T34" fmla="*/ 0 w 310"/>
                <a:gd name="T35" fmla="*/ 2 h 155"/>
                <a:gd name="T36" fmla="*/ 0 w 310"/>
                <a:gd name="T37" fmla="*/ 2 h 155"/>
                <a:gd name="T38" fmla="*/ 0 w 310"/>
                <a:gd name="T39" fmla="*/ 2 h 155"/>
                <a:gd name="T40" fmla="*/ 0 w 310"/>
                <a:gd name="T41" fmla="*/ 2 h 155"/>
                <a:gd name="T42" fmla="*/ 0 w 310"/>
                <a:gd name="T43" fmla="*/ 2 h 155"/>
                <a:gd name="T44" fmla="*/ 0 w 310"/>
                <a:gd name="T45" fmla="*/ 0 h 155"/>
                <a:gd name="T46" fmla="*/ 0 w 310"/>
                <a:gd name="T47" fmla="*/ 0 h 155"/>
                <a:gd name="T48" fmla="*/ 0 w 310"/>
                <a:gd name="T49" fmla="*/ 0 h 155"/>
                <a:gd name="T50" fmla="*/ 0 w 310"/>
                <a:gd name="T51" fmla="*/ 0 h 155"/>
                <a:gd name="T52" fmla="*/ 0 w 310"/>
                <a:gd name="T53" fmla="*/ 0 h 155"/>
                <a:gd name="T54" fmla="*/ 0 w 310"/>
                <a:gd name="T55" fmla="*/ 0 h 155"/>
                <a:gd name="T56" fmla="*/ 0 w 310"/>
                <a:gd name="T57" fmla="*/ 0 h 15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10"/>
                <a:gd name="T88" fmla="*/ 0 h 155"/>
                <a:gd name="T89" fmla="*/ 310 w 310"/>
                <a:gd name="T90" fmla="*/ 155 h 15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10" h="155">
                  <a:moveTo>
                    <a:pt x="15" y="0"/>
                  </a:moveTo>
                  <a:lnTo>
                    <a:pt x="295" y="0"/>
                  </a:lnTo>
                  <a:lnTo>
                    <a:pt x="301" y="1"/>
                  </a:lnTo>
                  <a:lnTo>
                    <a:pt x="305" y="4"/>
                  </a:lnTo>
                  <a:lnTo>
                    <a:pt x="308" y="9"/>
                  </a:lnTo>
                  <a:lnTo>
                    <a:pt x="310" y="14"/>
                  </a:lnTo>
                  <a:lnTo>
                    <a:pt x="310" y="140"/>
                  </a:lnTo>
                  <a:lnTo>
                    <a:pt x="308" y="146"/>
                  </a:lnTo>
                  <a:lnTo>
                    <a:pt x="305" y="150"/>
                  </a:lnTo>
                  <a:lnTo>
                    <a:pt x="303" y="152"/>
                  </a:lnTo>
                  <a:lnTo>
                    <a:pt x="301" y="153"/>
                  </a:lnTo>
                  <a:lnTo>
                    <a:pt x="298" y="155"/>
                  </a:lnTo>
                  <a:lnTo>
                    <a:pt x="295" y="155"/>
                  </a:lnTo>
                  <a:lnTo>
                    <a:pt x="15" y="155"/>
                  </a:lnTo>
                  <a:lnTo>
                    <a:pt x="12" y="155"/>
                  </a:lnTo>
                  <a:lnTo>
                    <a:pt x="9" y="153"/>
                  </a:lnTo>
                  <a:lnTo>
                    <a:pt x="7" y="152"/>
                  </a:lnTo>
                  <a:lnTo>
                    <a:pt x="4" y="150"/>
                  </a:lnTo>
                  <a:lnTo>
                    <a:pt x="3" y="148"/>
                  </a:lnTo>
                  <a:lnTo>
                    <a:pt x="1" y="146"/>
                  </a:lnTo>
                  <a:lnTo>
                    <a:pt x="1" y="143"/>
                  </a:lnTo>
                  <a:lnTo>
                    <a:pt x="0" y="140"/>
                  </a:lnTo>
                  <a:lnTo>
                    <a:pt x="0" y="14"/>
                  </a:lnTo>
                  <a:lnTo>
                    <a:pt x="1" y="12"/>
                  </a:lnTo>
                  <a:lnTo>
                    <a:pt x="1" y="9"/>
                  </a:lnTo>
                  <a:lnTo>
                    <a:pt x="3" y="6"/>
                  </a:lnTo>
                  <a:lnTo>
                    <a:pt x="4" y="4"/>
                  </a:lnTo>
                  <a:lnTo>
                    <a:pt x="9" y="1"/>
                  </a:lnTo>
                  <a:lnTo>
                    <a:pt x="15" y="0"/>
                  </a:lnTo>
                </a:path>
              </a:pathLst>
            </a:custGeom>
            <a:noFill/>
            <a:ln w="3175">
              <a:solidFill>
                <a:srgbClr val="1F1A17"/>
              </a:solidFill>
              <a:round/>
              <a:headEnd/>
              <a:tailEnd/>
            </a:ln>
          </p:spPr>
          <p:txBody>
            <a:bodyPr/>
            <a:lstStyle/>
            <a:p>
              <a:endParaRPr lang="fr-FR" sz="1200"/>
            </a:p>
          </p:txBody>
        </p:sp>
        <p:sp>
          <p:nvSpPr>
            <p:cNvPr id="172" name="Freeform 31"/>
            <p:cNvSpPr>
              <a:spLocks/>
            </p:cNvSpPr>
            <p:nvPr/>
          </p:nvSpPr>
          <p:spPr bwMode="auto">
            <a:xfrm>
              <a:off x="1984708" y="5861913"/>
              <a:ext cx="189341" cy="92067"/>
            </a:xfrm>
            <a:custGeom>
              <a:avLst/>
              <a:gdLst>
                <a:gd name="T0" fmla="*/ 0 w 309"/>
                <a:gd name="T1" fmla="*/ 0 h 155"/>
                <a:gd name="T2" fmla="*/ 5 w 309"/>
                <a:gd name="T3" fmla="*/ 0 h 155"/>
                <a:gd name="T4" fmla="*/ 5 w 309"/>
                <a:gd name="T5" fmla="*/ 0 h 155"/>
                <a:gd name="T6" fmla="*/ 5 w 309"/>
                <a:gd name="T7" fmla="*/ 0 h 155"/>
                <a:gd name="T8" fmla="*/ 5 w 309"/>
                <a:gd name="T9" fmla="*/ 0 h 155"/>
                <a:gd name="T10" fmla="*/ 5 w 309"/>
                <a:gd name="T11" fmla="*/ 0 h 155"/>
                <a:gd name="T12" fmla="*/ 5 w 309"/>
                <a:gd name="T13" fmla="*/ 2 h 155"/>
                <a:gd name="T14" fmla="*/ 5 w 309"/>
                <a:gd name="T15" fmla="*/ 2 h 155"/>
                <a:gd name="T16" fmla="*/ 5 w 309"/>
                <a:gd name="T17" fmla="*/ 2 h 155"/>
                <a:gd name="T18" fmla="*/ 5 w 309"/>
                <a:gd name="T19" fmla="*/ 2 h 155"/>
                <a:gd name="T20" fmla="*/ 5 w 309"/>
                <a:gd name="T21" fmla="*/ 2 h 155"/>
                <a:gd name="T22" fmla="*/ 5 w 309"/>
                <a:gd name="T23" fmla="*/ 2 h 155"/>
                <a:gd name="T24" fmla="*/ 5 w 309"/>
                <a:gd name="T25" fmla="*/ 2 h 155"/>
                <a:gd name="T26" fmla="*/ 0 w 309"/>
                <a:gd name="T27" fmla="*/ 2 h 155"/>
                <a:gd name="T28" fmla="*/ 0 w 309"/>
                <a:gd name="T29" fmla="*/ 2 h 155"/>
                <a:gd name="T30" fmla="*/ 0 w 309"/>
                <a:gd name="T31" fmla="*/ 2 h 155"/>
                <a:gd name="T32" fmla="*/ 0 w 309"/>
                <a:gd name="T33" fmla="*/ 2 h 155"/>
                <a:gd name="T34" fmla="*/ 0 w 309"/>
                <a:gd name="T35" fmla="*/ 2 h 155"/>
                <a:gd name="T36" fmla="*/ 0 w 309"/>
                <a:gd name="T37" fmla="*/ 2 h 155"/>
                <a:gd name="T38" fmla="*/ 0 w 309"/>
                <a:gd name="T39" fmla="*/ 2 h 155"/>
                <a:gd name="T40" fmla="*/ 0 w 309"/>
                <a:gd name="T41" fmla="*/ 2 h 155"/>
                <a:gd name="T42" fmla="*/ 0 w 309"/>
                <a:gd name="T43" fmla="*/ 2 h 155"/>
                <a:gd name="T44" fmla="*/ 0 w 309"/>
                <a:gd name="T45" fmla="*/ 0 h 155"/>
                <a:gd name="T46" fmla="*/ 0 w 309"/>
                <a:gd name="T47" fmla="*/ 0 h 155"/>
                <a:gd name="T48" fmla="*/ 0 w 309"/>
                <a:gd name="T49" fmla="*/ 0 h 155"/>
                <a:gd name="T50" fmla="*/ 0 w 309"/>
                <a:gd name="T51" fmla="*/ 0 h 155"/>
                <a:gd name="T52" fmla="*/ 0 w 309"/>
                <a:gd name="T53" fmla="*/ 0 h 155"/>
                <a:gd name="T54" fmla="*/ 0 w 309"/>
                <a:gd name="T55" fmla="*/ 0 h 155"/>
                <a:gd name="T56" fmla="*/ 0 w 309"/>
                <a:gd name="T57" fmla="*/ 0 h 15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09"/>
                <a:gd name="T88" fmla="*/ 0 h 155"/>
                <a:gd name="T89" fmla="*/ 309 w 309"/>
                <a:gd name="T90" fmla="*/ 155 h 15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09" h="155">
                  <a:moveTo>
                    <a:pt x="15" y="0"/>
                  </a:moveTo>
                  <a:lnTo>
                    <a:pt x="294" y="0"/>
                  </a:lnTo>
                  <a:lnTo>
                    <a:pt x="300" y="1"/>
                  </a:lnTo>
                  <a:lnTo>
                    <a:pt x="304" y="4"/>
                  </a:lnTo>
                  <a:lnTo>
                    <a:pt x="307" y="9"/>
                  </a:lnTo>
                  <a:lnTo>
                    <a:pt x="309" y="14"/>
                  </a:lnTo>
                  <a:lnTo>
                    <a:pt x="309" y="140"/>
                  </a:lnTo>
                  <a:lnTo>
                    <a:pt x="307" y="146"/>
                  </a:lnTo>
                  <a:lnTo>
                    <a:pt x="304" y="150"/>
                  </a:lnTo>
                  <a:lnTo>
                    <a:pt x="303" y="152"/>
                  </a:lnTo>
                  <a:lnTo>
                    <a:pt x="300" y="153"/>
                  </a:lnTo>
                  <a:lnTo>
                    <a:pt x="297" y="155"/>
                  </a:lnTo>
                  <a:lnTo>
                    <a:pt x="294" y="155"/>
                  </a:lnTo>
                  <a:lnTo>
                    <a:pt x="15" y="155"/>
                  </a:lnTo>
                  <a:lnTo>
                    <a:pt x="11" y="155"/>
                  </a:lnTo>
                  <a:lnTo>
                    <a:pt x="9" y="153"/>
                  </a:lnTo>
                  <a:lnTo>
                    <a:pt x="6" y="152"/>
                  </a:lnTo>
                  <a:lnTo>
                    <a:pt x="5" y="150"/>
                  </a:lnTo>
                  <a:lnTo>
                    <a:pt x="2" y="148"/>
                  </a:lnTo>
                  <a:lnTo>
                    <a:pt x="1" y="146"/>
                  </a:lnTo>
                  <a:lnTo>
                    <a:pt x="0" y="143"/>
                  </a:lnTo>
                  <a:lnTo>
                    <a:pt x="0" y="140"/>
                  </a:lnTo>
                  <a:lnTo>
                    <a:pt x="0" y="14"/>
                  </a:lnTo>
                  <a:lnTo>
                    <a:pt x="0" y="12"/>
                  </a:lnTo>
                  <a:lnTo>
                    <a:pt x="1" y="9"/>
                  </a:lnTo>
                  <a:lnTo>
                    <a:pt x="2" y="6"/>
                  </a:lnTo>
                  <a:lnTo>
                    <a:pt x="5" y="4"/>
                  </a:lnTo>
                  <a:lnTo>
                    <a:pt x="9" y="1"/>
                  </a:lnTo>
                  <a:lnTo>
                    <a:pt x="15" y="0"/>
                  </a:lnTo>
                  <a:close/>
                </a:path>
              </a:pathLst>
            </a:custGeom>
            <a:solidFill>
              <a:srgbClr val="605D5C"/>
            </a:solidFill>
            <a:ln w="9525">
              <a:noFill/>
              <a:round/>
              <a:headEnd/>
              <a:tailEnd/>
            </a:ln>
          </p:spPr>
          <p:txBody>
            <a:bodyPr/>
            <a:lstStyle/>
            <a:p>
              <a:endParaRPr lang="fr-FR" sz="1200"/>
            </a:p>
          </p:txBody>
        </p:sp>
        <p:sp>
          <p:nvSpPr>
            <p:cNvPr id="173" name="Freeform 32"/>
            <p:cNvSpPr>
              <a:spLocks/>
            </p:cNvSpPr>
            <p:nvPr/>
          </p:nvSpPr>
          <p:spPr bwMode="auto">
            <a:xfrm>
              <a:off x="1984708" y="5861913"/>
              <a:ext cx="189341" cy="92067"/>
            </a:xfrm>
            <a:custGeom>
              <a:avLst/>
              <a:gdLst>
                <a:gd name="T0" fmla="*/ 0 w 309"/>
                <a:gd name="T1" fmla="*/ 0 h 155"/>
                <a:gd name="T2" fmla="*/ 5 w 309"/>
                <a:gd name="T3" fmla="*/ 0 h 155"/>
                <a:gd name="T4" fmla="*/ 5 w 309"/>
                <a:gd name="T5" fmla="*/ 0 h 155"/>
                <a:gd name="T6" fmla="*/ 5 w 309"/>
                <a:gd name="T7" fmla="*/ 0 h 155"/>
                <a:gd name="T8" fmla="*/ 5 w 309"/>
                <a:gd name="T9" fmla="*/ 0 h 155"/>
                <a:gd name="T10" fmla="*/ 5 w 309"/>
                <a:gd name="T11" fmla="*/ 0 h 155"/>
                <a:gd name="T12" fmla="*/ 5 w 309"/>
                <a:gd name="T13" fmla="*/ 2 h 155"/>
                <a:gd name="T14" fmla="*/ 5 w 309"/>
                <a:gd name="T15" fmla="*/ 2 h 155"/>
                <a:gd name="T16" fmla="*/ 5 w 309"/>
                <a:gd name="T17" fmla="*/ 2 h 155"/>
                <a:gd name="T18" fmla="*/ 5 w 309"/>
                <a:gd name="T19" fmla="*/ 2 h 155"/>
                <a:gd name="T20" fmla="*/ 5 w 309"/>
                <a:gd name="T21" fmla="*/ 2 h 155"/>
                <a:gd name="T22" fmla="*/ 5 w 309"/>
                <a:gd name="T23" fmla="*/ 2 h 155"/>
                <a:gd name="T24" fmla="*/ 5 w 309"/>
                <a:gd name="T25" fmla="*/ 2 h 155"/>
                <a:gd name="T26" fmla="*/ 0 w 309"/>
                <a:gd name="T27" fmla="*/ 2 h 155"/>
                <a:gd name="T28" fmla="*/ 0 w 309"/>
                <a:gd name="T29" fmla="*/ 2 h 155"/>
                <a:gd name="T30" fmla="*/ 0 w 309"/>
                <a:gd name="T31" fmla="*/ 2 h 155"/>
                <a:gd name="T32" fmla="*/ 0 w 309"/>
                <a:gd name="T33" fmla="*/ 2 h 155"/>
                <a:gd name="T34" fmla="*/ 0 w 309"/>
                <a:gd name="T35" fmla="*/ 2 h 155"/>
                <a:gd name="T36" fmla="*/ 0 w 309"/>
                <a:gd name="T37" fmla="*/ 2 h 155"/>
                <a:gd name="T38" fmla="*/ 0 w 309"/>
                <a:gd name="T39" fmla="*/ 2 h 155"/>
                <a:gd name="T40" fmla="*/ 0 w 309"/>
                <a:gd name="T41" fmla="*/ 2 h 155"/>
                <a:gd name="T42" fmla="*/ 0 w 309"/>
                <a:gd name="T43" fmla="*/ 2 h 155"/>
                <a:gd name="T44" fmla="*/ 0 w 309"/>
                <a:gd name="T45" fmla="*/ 0 h 155"/>
                <a:gd name="T46" fmla="*/ 0 w 309"/>
                <a:gd name="T47" fmla="*/ 0 h 155"/>
                <a:gd name="T48" fmla="*/ 0 w 309"/>
                <a:gd name="T49" fmla="*/ 0 h 155"/>
                <a:gd name="T50" fmla="*/ 0 w 309"/>
                <a:gd name="T51" fmla="*/ 0 h 155"/>
                <a:gd name="T52" fmla="*/ 0 w 309"/>
                <a:gd name="T53" fmla="*/ 0 h 155"/>
                <a:gd name="T54" fmla="*/ 0 w 309"/>
                <a:gd name="T55" fmla="*/ 0 h 155"/>
                <a:gd name="T56" fmla="*/ 0 w 309"/>
                <a:gd name="T57" fmla="*/ 0 h 15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09"/>
                <a:gd name="T88" fmla="*/ 0 h 155"/>
                <a:gd name="T89" fmla="*/ 309 w 309"/>
                <a:gd name="T90" fmla="*/ 155 h 15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09" h="155">
                  <a:moveTo>
                    <a:pt x="15" y="0"/>
                  </a:moveTo>
                  <a:lnTo>
                    <a:pt x="294" y="0"/>
                  </a:lnTo>
                  <a:lnTo>
                    <a:pt x="300" y="1"/>
                  </a:lnTo>
                  <a:lnTo>
                    <a:pt x="304" y="4"/>
                  </a:lnTo>
                  <a:lnTo>
                    <a:pt x="307" y="9"/>
                  </a:lnTo>
                  <a:lnTo>
                    <a:pt x="309" y="14"/>
                  </a:lnTo>
                  <a:lnTo>
                    <a:pt x="309" y="140"/>
                  </a:lnTo>
                  <a:lnTo>
                    <a:pt x="307" y="146"/>
                  </a:lnTo>
                  <a:lnTo>
                    <a:pt x="304" y="150"/>
                  </a:lnTo>
                  <a:lnTo>
                    <a:pt x="303" y="152"/>
                  </a:lnTo>
                  <a:lnTo>
                    <a:pt x="300" y="153"/>
                  </a:lnTo>
                  <a:lnTo>
                    <a:pt x="297" y="155"/>
                  </a:lnTo>
                  <a:lnTo>
                    <a:pt x="294" y="155"/>
                  </a:lnTo>
                  <a:lnTo>
                    <a:pt x="15" y="155"/>
                  </a:lnTo>
                  <a:lnTo>
                    <a:pt x="11" y="155"/>
                  </a:lnTo>
                  <a:lnTo>
                    <a:pt x="9" y="153"/>
                  </a:lnTo>
                  <a:lnTo>
                    <a:pt x="6" y="152"/>
                  </a:lnTo>
                  <a:lnTo>
                    <a:pt x="5" y="150"/>
                  </a:lnTo>
                  <a:lnTo>
                    <a:pt x="2" y="148"/>
                  </a:lnTo>
                  <a:lnTo>
                    <a:pt x="1" y="146"/>
                  </a:lnTo>
                  <a:lnTo>
                    <a:pt x="0" y="143"/>
                  </a:lnTo>
                  <a:lnTo>
                    <a:pt x="0" y="140"/>
                  </a:lnTo>
                  <a:lnTo>
                    <a:pt x="0" y="14"/>
                  </a:lnTo>
                  <a:lnTo>
                    <a:pt x="0" y="12"/>
                  </a:lnTo>
                  <a:lnTo>
                    <a:pt x="1" y="9"/>
                  </a:lnTo>
                  <a:lnTo>
                    <a:pt x="2" y="6"/>
                  </a:lnTo>
                  <a:lnTo>
                    <a:pt x="5" y="4"/>
                  </a:lnTo>
                  <a:lnTo>
                    <a:pt x="9" y="1"/>
                  </a:lnTo>
                  <a:lnTo>
                    <a:pt x="15" y="0"/>
                  </a:lnTo>
                </a:path>
              </a:pathLst>
            </a:custGeom>
            <a:noFill/>
            <a:ln w="3175">
              <a:solidFill>
                <a:srgbClr val="1F1A17"/>
              </a:solidFill>
              <a:round/>
              <a:headEnd/>
              <a:tailEnd/>
            </a:ln>
          </p:spPr>
          <p:txBody>
            <a:bodyPr/>
            <a:lstStyle/>
            <a:p>
              <a:endParaRPr lang="fr-FR" sz="1200"/>
            </a:p>
          </p:txBody>
        </p:sp>
        <p:sp>
          <p:nvSpPr>
            <p:cNvPr id="174" name="Rectangle 33"/>
            <p:cNvSpPr>
              <a:spLocks noChangeArrowheads="1"/>
            </p:cNvSpPr>
            <p:nvPr/>
          </p:nvSpPr>
          <p:spPr bwMode="auto">
            <a:xfrm>
              <a:off x="2266113" y="5544021"/>
              <a:ext cx="189341" cy="66010"/>
            </a:xfrm>
            <a:prstGeom prst="rect">
              <a:avLst/>
            </a:prstGeom>
            <a:solidFill>
              <a:srgbClr val="1F1A17"/>
            </a:solidFill>
            <a:ln w="9525">
              <a:noFill/>
              <a:miter lim="800000"/>
              <a:headEnd/>
              <a:tailEnd/>
            </a:ln>
          </p:spPr>
          <p:txBody>
            <a:bodyPr/>
            <a:lstStyle/>
            <a:p>
              <a:endParaRPr lang="fr-FR" sz="1200"/>
            </a:p>
          </p:txBody>
        </p:sp>
        <p:sp>
          <p:nvSpPr>
            <p:cNvPr id="175" name="Rectangle 34"/>
            <p:cNvSpPr>
              <a:spLocks noChangeArrowheads="1"/>
            </p:cNvSpPr>
            <p:nvPr/>
          </p:nvSpPr>
          <p:spPr bwMode="auto">
            <a:xfrm>
              <a:off x="2266113" y="5733366"/>
              <a:ext cx="189341" cy="66010"/>
            </a:xfrm>
            <a:prstGeom prst="rect">
              <a:avLst/>
            </a:prstGeom>
            <a:solidFill>
              <a:srgbClr val="1F1A17"/>
            </a:solidFill>
            <a:ln w="9525">
              <a:noFill/>
              <a:miter lim="800000"/>
              <a:headEnd/>
              <a:tailEnd/>
            </a:ln>
          </p:spPr>
          <p:txBody>
            <a:bodyPr/>
            <a:lstStyle/>
            <a:p>
              <a:endParaRPr lang="fr-FR" sz="1200"/>
            </a:p>
          </p:txBody>
        </p:sp>
        <p:sp>
          <p:nvSpPr>
            <p:cNvPr id="176" name="Rectangle 35"/>
            <p:cNvSpPr>
              <a:spLocks noChangeArrowheads="1"/>
            </p:cNvSpPr>
            <p:nvPr/>
          </p:nvSpPr>
          <p:spPr bwMode="auto">
            <a:xfrm>
              <a:off x="1614713" y="5511015"/>
              <a:ext cx="158" cy="635329"/>
            </a:xfrm>
            <a:prstGeom prst="rect">
              <a:avLst/>
            </a:prstGeom>
            <a:noFill/>
            <a:ln w="9525">
              <a:noFill/>
              <a:miter lim="800000"/>
              <a:headEnd/>
              <a:tailEnd/>
            </a:ln>
          </p:spPr>
          <p:txBody>
            <a:bodyPr wrap="none" lIns="0" tIns="0" rIns="0" bIns="0">
              <a:spAutoFit/>
            </a:bodyPr>
            <a:lstStyle/>
            <a:p>
              <a:endParaRPr lang="fr-CA" sz="2000" b="1" dirty="0"/>
            </a:p>
          </p:txBody>
        </p:sp>
      </p:grpSp>
      <p:sp>
        <p:nvSpPr>
          <p:cNvPr id="208" name="Rounded Rectangle 207"/>
          <p:cNvSpPr/>
          <p:nvPr/>
        </p:nvSpPr>
        <p:spPr>
          <a:xfrm>
            <a:off x="115394" y="2343705"/>
            <a:ext cx="1890944" cy="1269507"/>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fr-CA"/>
          </a:p>
        </p:txBody>
      </p:sp>
      <p:sp>
        <p:nvSpPr>
          <p:cNvPr id="209" name="Rectangle 208"/>
          <p:cNvSpPr/>
          <p:nvPr/>
        </p:nvSpPr>
        <p:spPr>
          <a:xfrm>
            <a:off x="257438" y="2456820"/>
            <a:ext cx="1674362" cy="1014349"/>
          </a:xfrm>
          <a:prstGeom prst="rect">
            <a:avLst/>
          </a:prstGeom>
          <a:noFill/>
          <a:ln w="190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CA"/>
          </a:p>
        </p:txBody>
      </p:sp>
      <p:cxnSp>
        <p:nvCxnSpPr>
          <p:cNvPr id="210" name="Straight Connector 209"/>
          <p:cNvCxnSpPr/>
          <p:nvPr/>
        </p:nvCxnSpPr>
        <p:spPr>
          <a:xfrm rot="5400000">
            <a:off x="691475" y="2839506"/>
            <a:ext cx="765372" cy="0"/>
          </a:xfrm>
          <a:prstGeom prst="line">
            <a:avLst/>
          </a:prstGeom>
          <a:ln w="190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11" name="Straight Connector 210"/>
          <p:cNvCxnSpPr/>
          <p:nvPr/>
        </p:nvCxnSpPr>
        <p:spPr>
          <a:xfrm>
            <a:off x="257439" y="2942736"/>
            <a:ext cx="146805" cy="0"/>
          </a:xfrm>
          <a:prstGeom prst="line">
            <a:avLst/>
          </a:prstGeom>
          <a:ln w="190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12" name="Straight Connector 211"/>
          <p:cNvCxnSpPr/>
          <p:nvPr/>
        </p:nvCxnSpPr>
        <p:spPr>
          <a:xfrm>
            <a:off x="1753255" y="2942736"/>
            <a:ext cx="178546" cy="0"/>
          </a:xfrm>
          <a:prstGeom prst="line">
            <a:avLst/>
          </a:prstGeom>
          <a:ln w="19050">
            <a:solidFill>
              <a:schemeClr val="tx1"/>
            </a:solidFill>
          </a:ln>
          <a:effectLst/>
        </p:spPr>
        <p:style>
          <a:lnRef idx="2">
            <a:schemeClr val="accent1"/>
          </a:lnRef>
          <a:fillRef idx="0">
            <a:schemeClr val="accent1"/>
          </a:fillRef>
          <a:effectRef idx="1">
            <a:schemeClr val="accent1"/>
          </a:effectRef>
          <a:fontRef idx="minor">
            <a:schemeClr val="tx1"/>
          </a:fontRef>
        </p:style>
      </p:cxnSp>
      <p:grpSp>
        <p:nvGrpSpPr>
          <p:cNvPr id="6" name="Group 212"/>
          <p:cNvGrpSpPr/>
          <p:nvPr/>
        </p:nvGrpSpPr>
        <p:grpSpPr>
          <a:xfrm>
            <a:off x="593697" y="2459622"/>
            <a:ext cx="178546" cy="485915"/>
            <a:chOff x="1855437" y="2281561"/>
            <a:chExt cx="399495" cy="1038688"/>
          </a:xfrm>
        </p:grpSpPr>
        <p:cxnSp>
          <p:nvCxnSpPr>
            <p:cNvPr id="214" name="Straight Connector 213"/>
            <p:cNvCxnSpPr/>
            <p:nvPr/>
          </p:nvCxnSpPr>
          <p:spPr>
            <a:xfrm>
              <a:off x="1855437" y="3320249"/>
              <a:ext cx="399495" cy="0"/>
            </a:xfrm>
            <a:prstGeom prst="line">
              <a:avLst/>
            </a:prstGeom>
            <a:ln w="190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15" name="Straight Connector 214"/>
            <p:cNvCxnSpPr/>
            <p:nvPr/>
          </p:nvCxnSpPr>
          <p:spPr>
            <a:xfrm rot="5400000">
              <a:off x="1553592" y="2796466"/>
              <a:ext cx="1029810" cy="0"/>
            </a:xfrm>
            <a:prstGeom prst="line">
              <a:avLst/>
            </a:prstGeom>
            <a:ln w="19050">
              <a:solidFill>
                <a:schemeClr val="tx1"/>
              </a:solidFill>
            </a:ln>
            <a:effectLst/>
          </p:spPr>
          <p:style>
            <a:lnRef idx="2">
              <a:schemeClr val="accent1"/>
            </a:lnRef>
            <a:fillRef idx="0">
              <a:schemeClr val="accent1"/>
            </a:fillRef>
            <a:effectRef idx="1">
              <a:schemeClr val="accent1"/>
            </a:effectRef>
            <a:fontRef idx="minor">
              <a:schemeClr val="tx1"/>
            </a:fontRef>
          </p:style>
        </p:cxnSp>
      </p:grpSp>
      <p:cxnSp>
        <p:nvCxnSpPr>
          <p:cNvPr id="216" name="Straight Connector 215"/>
          <p:cNvCxnSpPr/>
          <p:nvPr/>
        </p:nvCxnSpPr>
        <p:spPr>
          <a:xfrm>
            <a:off x="1005347" y="2942736"/>
            <a:ext cx="146805" cy="0"/>
          </a:xfrm>
          <a:prstGeom prst="line">
            <a:avLst/>
          </a:prstGeom>
          <a:ln w="19050">
            <a:solidFill>
              <a:schemeClr val="tx1"/>
            </a:solidFill>
          </a:ln>
          <a:effectLst/>
        </p:spPr>
        <p:style>
          <a:lnRef idx="2">
            <a:schemeClr val="accent1"/>
          </a:lnRef>
          <a:fillRef idx="0">
            <a:schemeClr val="accent1"/>
          </a:fillRef>
          <a:effectRef idx="1">
            <a:schemeClr val="accent1"/>
          </a:effectRef>
          <a:fontRef idx="minor">
            <a:schemeClr val="tx1"/>
          </a:fontRef>
        </p:style>
      </p:cxnSp>
      <p:grpSp>
        <p:nvGrpSpPr>
          <p:cNvPr id="7" name="Group 216"/>
          <p:cNvGrpSpPr/>
          <p:nvPr/>
        </p:nvGrpSpPr>
        <p:grpSpPr>
          <a:xfrm>
            <a:off x="1384761" y="2456820"/>
            <a:ext cx="178546" cy="485915"/>
            <a:chOff x="3471177" y="2281561"/>
            <a:chExt cx="399495" cy="1038688"/>
          </a:xfrm>
        </p:grpSpPr>
        <p:cxnSp>
          <p:nvCxnSpPr>
            <p:cNvPr id="218" name="Straight Connector 217"/>
            <p:cNvCxnSpPr/>
            <p:nvPr/>
          </p:nvCxnSpPr>
          <p:spPr>
            <a:xfrm>
              <a:off x="3471177" y="3320249"/>
              <a:ext cx="399495" cy="0"/>
            </a:xfrm>
            <a:prstGeom prst="line">
              <a:avLst/>
            </a:prstGeom>
            <a:ln w="190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19" name="Straight Connector 218"/>
            <p:cNvCxnSpPr/>
            <p:nvPr/>
          </p:nvCxnSpPr>
          <p:spPr>
            <a:xfrm rot="5400000">
              <a:off x="3142695" y="2796466"/>
              <a:ext cx="1029810" cy="0"/>
            </a:xfrm>
            <a:prstGeom prst="line">
              <a:avLst/>
            </a:prstGeom>
            <a:ln w="19050">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220" name="Oval 219"/>
          <p:cNvSpPr/>
          <p:nvPr/>
        </p:nvSpPr>
        <p:spPr>
          <a:xfrm>
            <a:off x="1490621" y="2459259"/>
            <a:ext cx="221713" cy="221713"/>
          </a:xfrm>
          <a:prstGeom prst="ellipse">
            <a:avLst/>
          </a:prstGeom>
          <a:solidFill>
            <a:srgbClr val="00B0F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CA"/>
          </a:p>
        </p:txBody>
      </p:sp>
      <p:sp>
        <p:nvSpPr>
          <p:cNvPr id="221" name="Oval 220"/>
          <p:cNvSpPr/>
          <p:nvPr/>
        </p:nvSpPr>
        <p:spPr>
          <a:xfrm>
            <a:off x="1059165" y="2467175"/>
            <a:ext cx="221713" cy="221713"/>
          </a:xfrm>
          <a:prstGeom prst="ellipse">
            <a:avLst/>
          </a:prstGeom>
          <a:solidFill>
            <a:srgbClr val="92D05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CA"/>
          </a:p>
        </p:txBody>
      </p:sp>
      <p:sp>
        <p:nvSpPr>
          <p:cNvPr id="222" name="Oval 221"/>
          <p:cNvSpPr/>
          <p:nvPr/>
        </p:nvSpPr>
        <p:spPr>
          <a:xfrm>
            <a:off x="275421" y="2471134"/>
            <a:ext cx="221713" cy="221713"/>
          </a:xfrm>
          <a:prstGeom prst="ellipse">
            <a:avLst/>
          </a:prstGeom>
          <a:solidFill>
            <a:schemeClr val="accent2"/>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CA"/>
          </a:p>
        </p:txBody>
      </p:sp>
      <p:grpSp>
        <p:nvGrpSpPr>
          <p:cNvPr id="8" name="Group 222"/>
          <p:cNvGrpSpPr/>
          <p:nvPr/>
        </p:nvGrpSpPr>
        <p:grpSpPr>
          <a:xfrm rot="16200000">
            <a:off x="292948" y="2716183"/>
            <a:ext cx="272719" cy="257838"/>
            <a:chOff x="1513962" y="5391154"/>
            <a:chExt cx="941492" cy="755190"/>
          </a:xfrm>
        </p:grpSpPr>
        <p:sp>
          <p:nvSpPr>
            <p:cNvPr id="224" name="Freeform 23"/>
            <p:cNvSpPr>
              <a:spLocks/>
            </p:cNvSpPr>
            <p:nvPr/>
          </p:nvSpPr>
          <p:spPr bwMode="auto">
            <a:xfrm>
              <a:off x="1513962" y="5484959"/>
              <a:ext cx="752152" cy="376954"/>
            </a:xfrm>
            <a:custGeom>
              <a:avLst/>
              <a:gdLst>
                <a:gd name="T0" fmla="*/ 18 w 1237"/>
                <a:gd name="T1" fmla="*/ 0 h 619"/>
                <a:gd name="T2" fmla="*/ 18 w 1237"/>
                <a:gd name="T3" fmla="*/ 0 h 619"/>
                <a:gd name="T4" fmla="*/ 18 w 1237"/>
                <a:gd name="T5" fmla="*/ 0 h 619"/>
                <a:gd name="T6" fmla="*/ 18 w 1237"/>
                <a:gd name="T7" fmla="*/ 0 h 619"/>
                <a:gd name="T8" fmla="*/ 18 w 1237"/>
                <a:gd name="T9" fmla="*/ 0 h 619"/>
                <a:gd name="T10" fmla="*/ 19 w 1237"/>
                <a:gd name="T11" fmla="*/ 0 h 619"/>
                <a:gd name="T12" fmla="*/ 19 w 1237"/>
                <a:gd name="T13" fmla="*/ 1 h 619"/>
                <a:gd name="T14" fmla="*/ 19 w 1237"/>
                <a:gd name="T15" fmla="*/ 1 h 619"/>
                <a:gd name="T16" fmla="*/ 19 w 1237"/>
                <a:gd name="T17" fmla="*/ 1 h 619"/>
                <a:gd name="T18" fmla="*/ 19 w 1237"/>
                <a:gd name="T19" fmla="*/ 8 h 619"/>
                <a:gd name="T20" fmla="*/ 19 w 1237"/>
                <a:gd name="T21" fmla="*/ 9 h 619"/>
                <a:gd name="T22" fmla="*/ 19 w 1237"/>
                <a:gd name="T23" fmla="*/ 9 h 619"/>
                <a:gd name="T24" fmla="*/ 18 w 1237"/>
                <a:gd name="T25" fmla="*/ 9 h 619"/>
                <a:gd name="T26" fmla="*/ 18 w 1237"/>
                <a:gd name="T27" fmla="*/ 9 h 619"/>
                <a:gd name="T28" fmla="*/ 18 w 1237"/>
                <a:gd name="T29" fmla="*/ 9 h 619"/>
                <a:gd name="T30" fmla="*/ 18 w 1237"/>
                <a:gd name="T31" fmla="*/ 9 h 619"/>
                <a:gd name="T32" fmla="*/ 18 w 1237"/>
                <a:gd name="T33" fmla="*/ 9 h 619"/>
                <a:gd name="T34" fmla="*/ 1 w 1237"/>
                <a:gd name="T35" fmla="*/ 9 h 619"/>
                <a:gd name="T36" fmla="*/ 1 w 1237"/>
                <a:gd name="T37" fmla="*/ 9 h 619"/>
                <a:gd name="T38" fmla="*/ 1 w 1237"/>
                <a:gd name="T39" fmla="*/ 9 h 619"/>
                <a:gd name="T40" fmla="*/ 0 w 1237"/>
                <a:gd name="T41" fmla="*/ 9 h 619"/>
                <a:gd name="T42" fmla="*/ 0 w 1237"/>
                <a:gd name="T43" fmla="*/ 9 h 619"/>
                <a:gd name="T44" fmla="*/ 0 w 1237"/>
                <a:gd name="T45" fmla="*/ 9 h 619"/>
                <a:gd name="T46" fmla="*/ 0 w 1237"/>
                <a:gd name="T47" fmla="*/ 9 h 619"/>
                <a:gd name="T48" fmla="*/ 0 w 1237"/>
                <a:gd name="T49" fmla="*/ 8 h 619"/>
                <a:gd name="T50" fmla="*/ 0 w 1237"/>
                <a:gd name="T51" fmla="*/ 8 h 619"/>
                <a:gd name="T52" fmla="*/ 0 w 1237"/>
                <a:gd name="T53" fmla="*/ 1 h 619"/>
                <a:gd name="T54" fmla="*/ 0 w 1237"/>
                <a:gd name="T55" fmla="*/ 1 h 619"/>
                <a:gd name="T56" fmla="*/ 0 w 1237"/>
                <a:gd name="T57" fmla="*/ 1 h 619"/>
                <a:gd name="T58" fmla="*/ 0 w 1237"/>
                <a:gd name="T59" fmla="*/ 0 h 619"/>
                <a:gd name="T60" fmla="*/ 0 w 1237"/>
                <a:gd name="T61" fmla="*/ 0 h 619"/>
                <a:gd name="T62" fmla="*/ 1 w 1237"/>
                <a:gd name="T63" fmla="*/ 0 h 619"/>
                <a:gd name="T64" fmla="*/ 1 w 1237"/>
                <a:gd name="T65" fmla="*/ 0 h 619"/>
                <a:gd name="T66" fmla="*/ 1 w 1237"/>
                <a:gd name="T67" fmla="*/ 0 h 619"/>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237"/>
                <a:gd name="T103" fmla="*/ 0 h 619"/>
                <a:gd name="T104" fmla="*/ 1237 w 1237"/>
                <a:gd name="T105" fmla="*/ 619 h 619"/>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237" h="619">
                  <a:moveTo>
                    <a:pt x="79" y="0"/>
                  </a:moveTo>
                  <a:lnTo>
                    <a:pt x="1160" y="0"/>
                  </a:lnTo>
                  <a:lnTo>
                    <a:pt x="1168" y="0"/>
                  </a:lnTo>
                  <a:lnTo>
                    <a:pt x="1176" y="1"/>
                  </a:lnTo>
                  <a:lnTo>
                    <a:pt x="1182" y="4"/>
                  </a:lnTo>
                  <a:lnTo>
                    <a:pt x="1190" y="6"/>
                  </a:lnTo>
                  <a:lnTo>
                    <a:pt x="1197" y="8"/>
                  </a:lnTo>
                  <a:lnTo>
                    <a:pt x="1204" y="12"/>
                  </a:lnTo>
                  <a:lnTo>
                    <a:pt x="1209" y="16"/>
                  </a:lnTo>
                  <a:lnTo>
                    <a:pt x="1215" y="20"/>
                  </a:lnTo>
                  <a:lnTo>
                    <a:pt x="1219" y="25"/>
                  </a:lnTo>
                  <a:lnTo>
                    <a:pt x="1224" y="31"/>
                  </a:lnTo>
                  <a:lnTo>
                    <a:pt x="1228" y="36"/>
                  </a:lnTo>
                  <a:lnTo>
                    <a:pt x="1232" y="42"/>
                  </a:lnTo>
                  <a:lnTo>
                    <a:pt x="1234" y="49"/>
                  </a:lnTo>
                  <a:lnTo>
                    <a:pt x="1236" y="54"/>
                  </a:lnTo>
                  <a:lnTo>
                    <a:pt x="1237" y="61"/>
                  </a:lnTo>
                  <a:lnTo>
                    <a:pt x="1237" y="69"/>
                  </a:lnTo>
                  <a:lnTo>
                    <a:pt x="1237" y="551"/>
                  </a:lnTo>
                  <a:lnTo>
                    <a:pt x="1237" y="558"/>
                  </a:lnTo>
                  <a:lnTo>
                    <a:pt x="1236" y="565"/>
                  </a:lnTo>
                  <a:lnTo>
                    <a:pt x="1234" y="572"/>
                  </a:lnTo>
                  <a:lnTo>
                    <a:pt x="1232" y="577"/>
                  </a:lnTo>
                  <a:lnTo>
                    <a:pt x="1228" y="583"/>
                  </a:lnTo>
                  <a:lnTo>
                    <a:pt x="1224" y="588"/>
                  </a:lnTo>
                  <a:lnTo>
                    <a:pt x="1219" y="594"/>
                  </a:lnTo>
                  <a:lnTo>
                    <a:pt x="1215" y="599"/>
                  </a:lnTo>
                  <a:lnTo>
                    <a:pt x="1209" y="603"/>
                  </a:lnTo>
                  <a:lnTo>
                    <a:pt x="1204" y="608"/>
                  </a:lnTo>
                  <a:lnTo>
                    <a:pt x="1197" y="611"/>
                  </a:lnTo>
                  <a:lnTo>
                    <a:pt x="1190" y="613"/>
                  </a:lnTo>
                  <a:lnTo>
                    <a:pt x="1182" y="616"/>
                  </a:lnTo>
                  <a:lnTo>
                    <a:pt x="1176" y="618"/>
                  </a:lnTo>
                  <a:lnTo>
                    <a:pt x="1168" y="619"/>
                  </a:lnTo>
                  <a:lnTo>
                    <a:pt x="1160" y="619"/>
                  </a:lnTo>
                  <a:lnTo>
                    <a:pt x="79" y="619"/>
                  </a:lnTo>
                  <a:lnTo>
                    <a:pt x="71" y="619"/>
                  </a:lnTo>
                  <a:lnTo>
                    <a:pt x="63" y="618"/>
                  </a:lnTo>
                  <a:lnTo>
                    <a:pt x="55" y="616"/>
                  </a:lnTo>
                  <a:lnTo>
                    <a:pt x="48" y="613"/>
                  </a:lnTo>
                  <a:lnTo>
                    <a:pt x="42" y="611"/>
                  </a:lnTo>
                  <a:lnTo>
                    <a:pt x="35" y="608"/>
                  </a:lnTo>
                  <a:lnTo>
                    <a:pt x="29" y="603"/>
                  </a:lnTo>
                  <a:lnTo>
                    <a:pt x="24" y="599"/>
                  </a:lnTo>
                  <a:lnTo>
                    <a:pt x="18" y="594"/>
                  </a:lnTo>
                  <a:lnTo>
                    <a:pt x="14" y="588"/>
                  </a:lnTo>
                  <a:lnTo>
                    <a:pt x="10" y="583"/>
                  </a:lnTo>
                  <a:lnTo>
                    <a:pt x="7" y="577"/>
                  </a:lnTo>
                  <a:lnTo>
                    <a:pt x="5" y="572"/>
                  </a:lnTo>
                  <a:lnTo>
                    <a:pt x="2" y="565"/>
                  </a:lnTo>
                  <a:lnTo>
                    <a:pt x="1" y="558"/>
                  </a:lnTo>
                  <a:lnTo>
                    <a:pt x="0" y="551"/>
                  </a:lnTo>
                  <a:lnTo>
                    <a:pt x="0" y="69"/>
                  </a:lnTo>
                  <a:lnTo>
                    <a:pt x="1" y="61"/>
                  </a:lnTo>
                  <a:lnTo>
                    <a:pt x="2" y="54"/>
                  </a:lnTo>
                  <a:lnTo>
                    <a:pt x="5" y="49"/>
                  </a:lnTo>
                  <a:lnTo>
                    <a:pt x="7" y="42"/>
                  </a:lnTo>
                  <a:lnTo>
                    <a:pt x="10" y="36"/>
                  </a:lnTo>
                  <a:lnTo>
                    <a:pt x="14" y="31"/>
                  </a:lnTo>
                  <a:lnTo>
                    <a:pt x="18" y="25"/>
                  </a:lnTo>
                  <a:lnTo>
                    <a:pt x="24" y="20"/>
                  </a:lnTo>
                  <a:lnTo>
                    <a:pt x="29" y="16"/>
                  </a:lnTo>
                  <a:lnTo>
                    <a:pt x="35" y="12"/>
                  </a:lnTo>
                  <a:lnTo>
                    <a:pt x="42" y="8"/>
                  </a:lnTo>
                  <a:lnTo>
                    <a:pt x="48" y="6"/>
                  </a:lnTo>
                  <a:lnTo>
                    <a:pt x="55" y="4"/>
                  </a:lnTo>
                  <a:lnTo>
                    <a:pt x="63" y="1"/>
                  </a:lnTo>
                  <a:lnTo>
                    <a:pt x="71" y="0"/>
                  </a:lnTo>
                  <a:lnTo>
                    <a:pt x="79" y="0"/>
                  </a:lnTo>
                  <a:close/>
                </a:path>
              </a:pathLst>
            </a:custGeom>
            <a:solidFill>
              <a:srgbClr val="C2C1C1"/>
            </a:solidFill>
            <a:ln w="9525">
              <a:noFill/>
              <a:round/>
              <a:headEnd/>
              <a:tailEnd/>
            </a:ln>
          </p:spPr>
          <p:txBody>
            <a:bodyPr/>
            <a:lstStyle/>
            <a:p>
              <a:endParaRPr lang="fr-FR" sz="1200"/>
            </a:p>
          </p:txBody>
        </p:sp>
        <p:sp>
          <p:nvSpPr>
            <p:cNvPr id="225" name="Freeform 24"/>
            <p:cNvSpPr>
              <a:spLocks/>
            </p:cNvSpPr>
            <p:nvPr/>
          </p:nvSpPr>
          <p:spPr bwMode="auto">
            <a:xfrm>
              <a:off x="1513962" y="5484959"/>
              <a:ext cx="752152" cy="376954"/>
            </a:xfrm>
            <a:custGeom>
              <a:avLst/>
              <a:gdLst>
                <a:gd name="T0" fmla="*/ 18 w 1237"/>
                <a:gd name="T1" fmla="*/ 0 h 619"/>
                <a:gd name="T2" fmla="*/ 18 w 1237"/>
                <a:gd name="T3" fmla="*/ 0 h 619"/>
                <a:gd name="T4" fmla="*/ 18 w 1237"/>
                <a:gd name="T5" fmla="*/ 0 h 619"/>
                <a:gd name="T6" fmla="*/ 18 w 1237"/>
                <a:gd name="T7" fmla="*/ 0 h 619"/>
                <a:gd name="T8" fmla="*/ 18 w 1237"/>
                <a:gd name="T9" fmla="*/ 0 h 619"/>
                <a:gd name="T10" fmla="*/ 19 w 1237"/>
                <a:gd name="T11" fmla="*/ 0 h 619"/>
                <a:gd name="T12" fmla="*/ 19 w 1237"/>
                <a:gd name="T13" fmla="*/ 1 h 619"/>
                <a:gd name="T14" fmla="*/ 19 w 1237"/>
                <a:gd name="T15" fmla="*/ 1 h 619"/>
                <a:gd name="T16" fmla="*/ 19 w 1237"/>
                <a:gd name="T17" fmla="*/ 1 h 619"/>
                <a:gd name="T18" fmla="*/ 19 w 1237"/>
                <a:gd name="T19" fmla="*/ 8 h 619"/>
                <a:gd name="T20" fmla="*/ 19 w 1237"/>
                <a:gd name="T21" fmla="*/ 9 h 619"/>
                <a:gd name="T22" fmla="*/ 19 w 1237"/>
                <a:gd name="T23" fmla="*/ 9 h 619"/>
                <a:gd name="T24" fmla="*/ 18 w 1237"/>
                <a:gd name="T25" fmla="*/ 9 h 619"/>
                <a:gd name="T26" fmla="*/ 18 w 1237"/>
                <a:gd name="T27" fmla="*/ 9 h 619"/>
                <a:gd name="T28" fmla="*/ 18 w 1237"/>
                <a:gd name="T29" fmla="*/ 9 h 619"/>
                <a:gd name="T30" fmla="*/ 18 w 1237"/>
                <a:gd name="T31" fmla="*/ 9 h 619"/>
                <a:gd name="T32" fmla="*/ 18 w 1237"/>
                <a:gd name="T33" fmla="*/ 9 h 619"/>
                <a:gd name="T34" fmla="*/ 1 w 1237"/>
                <a:gd name="T35" fmla="*/ 9 h 619"/>
                <a:gd name="T36" fmla="*/ 1 w 1237"/>
                <a:gd name="T37" fmla="*/ 9 h 619"/>
                <a:gd name="T38" fmla="*/ 1 w 1237"/>
                <a:gd name="T39" fmla="*/ 9 h 619"/>
                <a:gd name="T40" fmla="*/ 0 w 1237"/>
                <a:gd name="T41" fmla="*/ 9 h 619"/>
                <a:gd name="T42" fmla="*/ 0 w 1237"/>
                <a:gd name="T43" fmla="*/ 9 h 619"/>
                <a:gd name="T44" fmla="*/ 0 w 1237"/>
                <a:gd name="T45" fmla="*/ 9 h 619"/>
                <a:gd name="T46" fmla="*/ 0 w 1237"/>
                <a:gd name="T47" fmla="*/ 9 h 619"/>
                <a:gd name="T48" fmla="*/ 0 w 1237"/>
                <a:gd name="T49" fmla="*/ 8 h 619"/>
                <a:gd name="T50" fmla="*/ 0 w 1237"/>
                <a:gd name="T51" fmla="*/ 8 h 619"/>
                <a:gd name="T52" fmla="*/ 0 w 1237"/>
                <a:gd name="T53" fmla="*/ 1 h 619"/>
                <a:gd name="T54" fmla="*/ 0 w 1237"/>
                <a:gd name="T55" fmla="*/ 1 h 619"/>
                <a:gd name="T56" fmla="*/ 0 w 1237"/>
                <a:gd name="T57" fmla="*/ 1 h 619"/>
                <a:gd name="T58" fmla="*/ 0 w 1237"/>
                <a:gd name="T59" fmla="*/ 0 h 619"/>
                <a:gd name="T60" fmla="*/ 0 w 1237"/>
                <a:gd name="T61" fmla="*/ 0 h 619"/>
                <a:gd name="T62" fmla="*/ 1 w 1237"/>
                <a:gd name="T63" fmla="*/ 0 h 619"/>
                <a:gd name="T64" fmla="*/ 1 w 1237"/>
                <a:gd name="T65" fmla="*/ 0 h 619"/>
                <a:gd name="T66" fmla="*/ 1 w 1237"/>
                <a:gd name="T67" fmla="*/ 0 h 619"/>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237"/>
                <a:gd name="T103" fmla="*/ 0 h 619"/>
                <a:gd name="T104" fmla="*/ 1237 w 1237"/>
                <a:gd name="T105" fmla="*/ 619 h 619"/>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237" h="619">
                  <a:moveTo>
                    <a:pt x="79" y="0"/>
                  </a:moveTo>
                  <a:lnTo>
                    <a:pt x="1160" y="0"/>
                  </a:lnTo>
                  <a:lnTo>
                    <a:pt x="1168" y="0"/>
                  </a:lnTo>
                  <a:lnTo>
                    <a:pt x="1176" y="1"/>
                  </a:lnTo>
                  <a:lnTo>
                    <a:pt x="1182" y="4"/>
                  </a:lnTo>
                  <a:lnTo>
                    <a:pt x="1190" y="6"/>
                  </a:lnTo>
                  <a:lnTo>
                    <a:pt x="1197" y="8"/>
                  </a:lnTo>
                  <a:lnTo>
                    <a:pt x="1204" y="12"/>
                  </a:lnTo>
                  <a:lnTo>
                    <a:pt x="1209" y="16"/>
                  </a:lnTo>
                  <a:lnTo>
                    <a:pt x="1215" y="20"/>
                  </a:lnTo>
                  <a:lnTo>
                    <a:pt x="1219" y="25"/>
                  </a:lnTo>
                  <a:lnTo>
                    <a:pt x="1224" y="31"/>
                  </a:lnTo>
                  <a:lnTo>
                    <a:pt x="1228" y="36"/>
                  </a:lnTo>
                  <a:lnTo>
                    <a:pt x="1232" y="42"/>
                  </a:lnTo>
                  <a:lnTo>
                    <a:pt x="1234" y="49"/>
                  </a:lnTo>
                  <a:lnTo>
                    <a:pt x="1236" y="54"/>
                  </a:lnTo>
                  <a:lnTo>
                    <a:pt x="1237" y="61"/>
                  </a:lnTo>
                  <a:lnTo>
                    <a:pt x="1237" y="69"/>
                  </a:lnTo>
                  <a:lnTo>
                    <a:pt x="1237" y="551"/>
                  </a:lnTo>
                  <a:lnTo>
                    <a:pt x="1237" y="558"/>
                  </a:lnTo>
                  <a:lnTo>
                    <a:pt x="1236" y="565"/>
                  </a:lnTo>
                  <a:lnTo>
                    <a:pt x="1234" y="572"/>
                  </a:lnTo>
                  <a:lnTo>
                    <a:pt x="1232" y="577"/>
                  </a:lnTo>
                  <a:lnTo>
                    <a:pt x="1228" y="583"/>
                  </a:lnTo>
                  <a:lnTo>
                    <a:pt x="1224" y="588"/>
                  </a:lnTo>
                  <a:lnTo>
                    <a:pt x="1219" y="594"/>
                  </a:lnTo>
                  <a:lnTo>
                    <a:pt x="1215" y="599"/>
                  </a:lnTo>
                  <a:lnTo>
                    <a:pt x="1209" y="603"/>
                  </a:lnTo>
                  <a:lnTo>
                    <a:pt x="1204" y="608"/>
                  </a:lnTo>
                  <a:lnTo>
                    <a:pt x="1197" y="611"/>
                  </a:lnTo>
                  <a:lnTo>
                    <a:pt x="1190" y="613"/>
                  </a:lnTo>
                  <a:lnTo>
                    <a:pt x="1182" y="616"/>
                  </a:lnTo>
                  <a:lnTo>
                    <a:pt x="1176" y="618"/>
                  </a:lnTo>
                  <a:lnTo>
                    <a:pt x="1168" y="619"/>
                  </a:lnTo>
                  <a:lnTo>
                    <a:pt x="1160" y="619"/>
                  </a:lnTo>
                  <a:lnTo>
                    <a:pt x="79" y="619"/>
                  </a:lnTo>
                  <a:lnTo>
                    <a:pt x="71" y="619"/>
                  </a:lnTo>
                  <a:lnTo>
                    <a:pt x="63" y="618"/>
                  </a:lnTo>
                  <a:lnTo>
                    <a:pt x="55" y="616"/>
                  </a:lnTo>
                  <a:lnTo>
                    <a:pt x="48" y="613"/>
                  </a:lnTo>
                  <a:lnTo>
                    <a:pt x="42" y="611"/>
                  </a:lnTo>
                  <a:lnTo>
                    <a:pt x="35" y="608"/>
                  </a:lnTo>
                  <a:lnTo>
                    <a:pt x="29" y="603"/>
                  </a:lnTo>
                  <a:lnTo>
                    <a:pt x="24" y="599"/>
                  </a:lnTo>
                  <a:lnTo>
                    <a:pt x="18" y="594"/>
                  </a:lnTo>
                  <a:lnTo>
                    <a:pt x="14" y="588"/>
                  </a:lnTo>
                  <a:lnTo>
                    <a:pt x="10" y="583"/>
                  </a:lnTo>
                  <a:lnTo>
                    <a:pt x="7" y="577"/>
                  </a:lnTo>
                  <a:lnTo>
                    <a:pt x="5" y="572"/>
                  </a:lnTo>
                  <a:lnTo>
                    <a:pt x="2" y="565"/>
                  </a:lnTo>
                  <a:lnTo>
                    <a:pt x="1" y="558"/>
                  </a:lnTo>
                  <a:lnTo>
                    <a:pt x="0" y="551"/>
                  </a:lnTo>
                  <a:lnTo>
                    <a:pt x="0" y="69"/>
                  </a:lnTo>
                  <a:lnTo>
                    <a:pt x="1" y="61"/>
                  </a:lnTo>
                  <a:lnTo>
                    <a:pt x="2" y="54"/>
                  </a:lnTo>
                  <a:lnTo>
                    <a:pt x="5" y="49"/>
                  </a:lnTo>
                  <a:lnTo>
                    <a:pt x="7" y="42"/>
                  </a:lnTo>
                  <a:lnTo>
                    <a:pt x="10" y="36"/>
                  </a:lnTo>
                  <a:lnTo>
                    <a:pt x="14" y="31"/>
                  </a:lnTo>
                  <a:lnTo>
                    <a:pt x="18" y="25"/>
                  </a:lnTo>
                  <a:lnTo>
                    <a:pt x="24" y="20"/>
                  </a:lnTo>
                  <a:lnTo>
                    <a:pt x="29" y="16"/>
                  </a:lnTo>
                  <a:lnTo>
                    <a:pt x="35" y="12"/>
                  </a:lnTo>
                  <a:lnTo>
                    <a:pt x="42" y="8"/>
                  </a:lnTo>
                  <a:lnTo>
                    <a:pt x="48" y="6"/>
                  </a:lnTo>
                  <a:lnTo>
                    <a:pt x="55" y="4"/>
                  </a:lnTo>
                  <a:lnTo>
                    <a:pt x="63" y="1"/>
                  </a:lnTo>
                  <a:lnTo>
                    <a:pt x="71" y="0"/>
                  </a:lnTo>
                  <a:lnTo>
                    <a:pt x="79" y="0"/>
                  </a:lnTo>
                </a:path>
              </a:pathLst>
            </a:custGeom>
            <a:noFill/>
            <a:ln w="3175">
              <a:solidFill>
                <a:srgbClr val="1F1A17"/>
              </a:solidFill>
              <a:round/>
              <a:headEnd/>
              <a:tailEnd/>
            </a:ln>
          </p:spPr>
          <p:txBody>
            <a:bodyPr/>
            <a:lstStyle/>
            <a:p>
              <a:endParaRPr lang="fr-FR" sz="1200"/>
            </a:p>
          </p:txBody>
        </p:sp>
        <p:sp>
          <p:nvSpPr>
            <p:cNvPr id="226" name="Freeform 25"/>
            <p:cNvSpPr>
              <a:spLocks/>
            </p:cNvSpPr>
            <p:nvPr/>
          </p:nvSpPr>
          <p:spPr bwMode="auto">
            <a:xfrm>
              <a:off x="1607764" y="5391154"/>
              <a:ext cx="191078" cy="93804"/>
            </a:xfrm>
            <a:custGeom>
              <a:avLst/>
              <a:gdLst>
                <a:gd name="T0" fmla="*/ 0 w 310"/>
                <a:gd name="T1" fmla="*/ 0 h 155"/>
                <a:gd name="T2" fmla="*/ 5 w 310"/>
                <a:gd name="T3" fmla="*/ 0 h 155"/>
                <a:gd name="T4" fmla="*/ 5 w 310"/>
                <a:gd name="T5" fmla="*/ 0 h 155"/>
                <a:gd name="T6" fmla="*/ 5 w 310"/>
                <a:gd name="T7" fmla="*/ 0 h 155"/>
                <a:gd name="T8" fmla="*/ 5 w 310"/>
                <a:gd name="T9" fmla="*/ 0 h 155"/>
                <a:gd name="T10" fmla="*/ 5 w 310"/>
                <a:gd name="T11" fmla="*/ 0 h 155"/>
                <a:gd name="T12" fmla="*/ 5 w 310"/>
                <a:gd name="T13" fmla="*/ 2 h 155"/>
                <a:gd name="T14" fmla="*/ 5 w 310"/>
                <a:gd name="T15" fmla="*/ 2 h 155"/>
                <a:gd name="T16" fmla="*/ 5 w 310"/>
                <a:gd name="T17" fmla="*/ 2 h 155"/>
                <a:gd name="T18" fmla="*/ 5 w 310"/>
                <a:gd name="T19" fmla="*/ 2 h 155"/>
                <a:gd name="T20" fmla="*/ 5 w 310"/>
                <a:gd name="T21" fmla="*/ 2 h 155"/>
                <a:gd name="T22" fmla="*/ 5 w 310"/>
                <a:gd name="T23" fmla="*/ 2 h 155"/>
                <a:gd name="T24" fmla="*/ 5 w 310"/>
                <a:gd name="T25" fmla="*/ 2 h 155"/>
                <a:gd name="T26" fmla="*/ 0 w 310"/>
                <a:gd name="T27" fmla="*/ 2 h 155"/>
                <a:gd name="T28" fmla="*/ 0 w 310"/>
                <a:gd name="T29" fmla="*/ 2 h 155"/>
                <a:gd name="T30" fmla="*/ 0 w 310"/>
                <a:gd name="T31" fmla="*/ 2 h 155"/>
                <a:gd name="T32" fmla="*/ 0 w 310"/>
                <a:gd name="T33" fmla="*/ 2 h 155"/>
                <a:gd name="T34" fmla="*/ 0 w 310"/>
                <a:gd name="T35" fmla="*/ 2 h 155"/>
                <a:gd name="T36" fmla="*/ 0 w 310"/>
                <a:gd name="T37" fmla="*/ 2 h 155"/>
                <a:gd name="T38" fmla="*/ 0 w 310"/>
                <a:gd name="T39" fmla="*/ 2 h 155"/>
                <a:gd name="T40" fmla="*/ 0 w 310"/>
                <a:gd name="T41" fmla="*/ 2 h 155"/>
                <a:gd name="T42" fmla="*/ 0 w 310"/>
                <a:gd name="T43" fmla="*/ 2 h 155"/>
                <a:gd name="T44" fmla="*/ 0 w 310"/>
                <a:gd name="T45" fmla="*/ 0 h 155"/>
                <a:gd name="T46" fmla="*/ 0 w 310"/>
                <a:gd name="T47" fmla="*/ 0 h 155"/>
                <a:gd name="T48" fmla="*/ 0 w 310"/>
                <a:gd name="T49" fmla="*/ 0 h 155"/>
                <a:gd name="T50" fmla="*/ 0 w 310"/>
                <a:gd name="T51" fmla="*/ 0 h 155"/>
                <a:gd name="T52" fmla="*/ 0 w 310"/>
                <a:gd name="T53" fmla="*/ 0 h 155"/>
                <a:gd name="T54" fmla="*/ 0 w 310"/>
                <a:gd name="T55" fmla="*/ 0 h 155"/>
                <a:gd name="T56" fmla="*/ 0 w 310"/>
                <a:gd name="T57" fmla="*/ 0 h 15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10"/>
                <a:gd name="T88" fmla="*/ 0 h 155"/>
                <a:gd name="T89" fmla="*/ 310 w 310"/>
                <a:gd name="T90" fmla="*/ 155 h 15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10" h="155">
                  <a:moveTo>
                    <a:pt x="15" y="0"/>
                  </a:moveTo>
                  <a:lnTo>
                    <a:pt x="295" y="0"/>
                  </a:lnTo>
                  <a:lnTo>
                    <a:pt x="301" y="2"/>
                  </a:lnTo>
                  <a:lnTo>
                    <a:pt x="305" y="5"/>
                  </a:lnTo>
                  <a:lnTo>
                    <a:pt x="308" y="9"/>
                  </a:lnTo>
                  <a:lnTo>
                    <a:pt x="310" y="15"/>
                  </a:lnTo>
                  <a:lnTo>
                    <a:pt x="310" y="141"/>
                  </a:lnTo>
                  <a:lnTo>
                    <a:pt x="308" y="146"/>
                  </a:lnTo>
                  <a:lnTo>
                    <a:pt x="305" y="151"/>
                  </a:lnTo>
                  <a:lnTo>
                    <a:pt x="303" y="153"/>
                  </a:lnTo>
                  <a:lnTo>
                    <a:pt x="301" y="154"/>
                  </a:lnTo>
                  <a:lnTo>
                    <a:pt x="298" y="155"/>
                  </a:lnTo>
                  <a:lnTo>
                    <a:pt x="295" y="155"/>
                  </a:lnTo>
                  <a:lnTo>
                    <a:pt x="15" y="155"/>
                  </a:lnTo>
                  <a:lnTo>
                    <a:pt x="12" y="155"/>
                  </a:lnTo>
                  <a:lnTo>
                    <a:pt x="9" y="154"/>
                  </a:lnTo>
                  <a:lnTo>
                    <a:pt x="7" y="153"/>
                  </a:lnTo>
                  <a:lnTo>
                    <a:pt x="4" y="151"/>
                  </a:lnTo>
                  <a:lnTo>
                    <a:pt x="3" y="149"/>
                  </a:lnTo>
                  <a:lnTo>
                    <a:pt x="1" y="146"/>
                  </a:lnTo>
                  <a:lnTo>
                    <a:pt x="1" y="143"/>
                  </a:lnTo>
                  <a:lnTo>
                    <a:pt x="0" y="141"/>
                  </a:lnTo>
                  <a:lnTo>
                    <a:pt x="0" y="15"/>
                  </a:lnTo>
                  <a:lnTo>
                    <a:pt x="1" y="13"/>
                  </a:lnTo>
                  <a:lnTo>
                    <a:pt x="1" y="9"/>
                  </a:lnTo>
                  <a:lnTo>
                    <a:pt x="3" y="7"/>
                  </a:lnTo>
                  <a:lnTo>
                    <a:pt x="4" y="5"/>
                  </a:lnTo>
                  <a:lnTo>
                    <a:pt x="9" y="2"/>
                  </a:lnTo>
                  <a:lnTo>
                    <a:pt x="15" y="0"/>
                  </a:lnTo>
                  <a:close/>
                </a:path>
              </a:pathLst>
            </a:custGeom>
            <a:solidFill>
              <a:srgbClr val="605D5C"/>
            </a:solidFill>
            <a:ln w="9525">
              <a:noFill/>
              <a:round/>
              <a:headEnd/>
              <a:tailEnd/>
            </a:ln>
          </p:spPr>
          <p:txBody>
            <a:bodyPr/>
            <a:lstStyle/>
            <a:p>
              <a:endParaRPr lang="fr-FR" sz="1200"/>
            </a:p>
          </p:txBody>
        </p:sp>
        <p:sp>
          <p:nvSpPr>
            <p:cNvPr id="227" name="Freeform 26"/>
            <p:cNvSpPr>
              <a:spLocks/>
            </p:cNvSpPr>
            <p:nvPr/>
          </p:nvSpPr>
          <p:spPr bwMode="auto">
            <a:xfrm>
              <a:off x="1607764" y="5391154"/>
              <a:ext cx="191078" cy="93804"/>
            </a:xfrm>
            <a:custGeom>
              <a:avLst/>
              <a:gdLst>
                <a:gd name="T0" fmla="*/ 0 w 310"/>
                <a:gd name="T1" fmla="*/ 0 h 155"/>
                <a:gd name="T2" fmla="*/ 5 w 310"/>
                <a:gd name="T3" fmla="*/ 0 h 155"/>
                <a:gd name="T4" fmla="*/ 5 w 310"/>
                <a:gd name="T5" fmla="*/ 0 h 155"/>
                <a:gd name="T6" fmla="*/ 5 w 310"/>
                <a:gd name="T7" fmla="*/ 0 h 155"/>
                <a:gd name="T8" fmla="*/ 5 w 310"/>
                <a:gd name="T9" fmla="*/ 0 h 155"/>
                <a:gd name="T10" fmla="*/ 5 w 310"/>
                <a:gd name="T11" fmla="*/ 0 h 155"/>
                <a:gd name="T12" fmla="*/ 5 w 310"/>
                <a:gd name="T13" fmla="*/ 2 h 155"/>
                <a:gd name="T14" fmla="*/ 5 w 310"/>
                <a:gd name="T15" fmla="*/ 2 h 155"/>
                <a:gd name="T16" fmla="*/ 5 w 310"/>
                <a:gd name="T17" fmla="*/ 2 h 155"/>
                <a:gd name="T18" fmla="*/ 5 w 310"/>
                <a:gd name="T19" fmla="*/ 2 h 155"/>
                <a:gd name="T20" fmla="*/ 5 w 310"/>
                <a:gd name="T21" fmla="*/ 2 h 155"/>
                <a:gd name="T22" fmla="*/ 5 w 310"/>
                <a:gd name="T23" fmla="*/ 2 h 155"/>
                <a:gd name="T24" fmla="*/ 5 w 310"/>
                <a:gd name="T25" fmla="*/ 2 h 155"/>
                <a:gd name="T26" fmla="*/ 0 w 310"/>
                <a:gd name="T27" fmla="*/ 2 h 155"/>
                <a:gd name="T28" fmla="*/ 0 w 310"/>
                <a:gd name="T29" fmla="*/ 2 h 155"/>
                <a:gd name="T30" fmla="*/ 0 w 310"/>
                <a:gd name="T31" fmla="*/ 2 h 155"/>
                <a:gd name="T32" fmla="*/ 0 w 310"/>
                <a:gd name="T33" fmla="*/ 2 h 155"/>
                <a:gd name="T34" fmla="*/ 0 w 310"/>
                <a:gd name="T35" fmla="*/ 2 h 155"/>
                <a:gd name="T36" fmla="*/ 0 w 310"/>
                <a:gd name="T37" fmla="*/ 2 h 155"/>
                <a:gd name="T38" fmla="*/ 0 w 310"/>
                <a:gd name="T39" fmla="*/ 2 h 155"/>
                <a:gd name="T40" fmla="*/ 0 w 310"/>
                <a:gd name="T41" fmla="*/ 2 h 155"/>
                <a:gd name="T42" fmla="*/ 0 w 310"/>
                <a:gd name="T43" fmla="*/ 2 h 155"/>
                <a:gd name="T44" fmla="*/ 0 w 310"/>
                <a:gd name="T45" fmla="*/ 0 h 155"/>
                <a:gd name="T46" fmla="*/ 0 w 310"/>
                <a:gd name="T47" fmla="*/ 0 h 155"/>
                <a:gd name="T48" fmla="*/ 0 w 310"/>
                <a:gd name="T49" fmla="*/ 0 h 155"/>
                <a:gd name="T50" fmla="*/ 0 w 310"/>
                <a:gd name="T51" fmla="*/ 0 h 155"/>
                <a:gd name="T52" fmla="*/ 0 w 310"/>
                <a:gd name="T53" fmla="*/ 0 h 155"/>
                <a:gd name="T54" fmla="*/ 0 w 310"/>
                <a:gd name="T55" fmla="*/ 0 h 155"/>
                <a:gd name="T56" fmla="*/ 0 w 310"/>
                <a:gd name="T57" fmla="*/ 0 h 15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10"/>
                <a:gd name="T88" fmla="*/ 0 h 155"/>
                <a:gd name="T89" fmla="*/ 310 w 310"/>
                <a:gd name="T90" fmla="*/ 155 h 15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10" h="155">
                  <a:moveTo>
                    <a:pt x="15" y="0"/>
                  </a:moveTo>
                  <a:lnTo>
                    <a:pt x="295" y="0"/>
                  </a:lnTo>
                  <a:lnTo>
                    <a:pt x="301" y="2"/>
                  </a:lnTo>
                  <a:lnTo>
                    <a:pt x="305" y="5"/>
                  </a:lnTo>
                  <a:lnTo>
                    <a:pt x="308" y="9"/>
                  </a:lnTo>
                  <a:lnTo>
                    <a:pt x="310" y="15"/>
                  </a:lnTo>
                  <a:lnTo>
                    <a:pt x="310" y="141"/>
                  </a:lnTo>
                  <a:lnTo>
                    <a:pt x="308" y="146"/>
                  </a:lnTo>
                  <a:lnTo>
                    <a:pt x="305" y="151"/>
                  </a:lnTo>
                  <a:lnTo>
                    <a:pt x="303" y="153"/>
                  </a:lnTo>
                  <a:lnTo>
                    <a:pt x="301" y="154"/>
                  </a:lnTo>
                  <a:lnTo>
                    <a:pt x="298" y="155"/>
                  </a:lnTo>
                  <a:lnTo>
                    <a:pt x="295" y="155"/>
                  </a:lnTo>
                  <a:lnTo>
                    <a:pt x="15" y="155"/>
                  </a:lnTo>
                  <a:lnTo>
                    <a:pt x="12" y="155"/>
                  </a:lnTo>
                  <a:lnTo>
                    <a:pt x="9" y="154"/>
                  </a:lnTo>
                  <a:lnTo>
                    <a:pt x="7" y="153"/>
                  </a:lnTo>
                  <a:lnTo>
                    <a:pt x="4" y="151"/>
                  </a:lnTo>
                  <a:lnTo>
                    <a:pt x="3" y="149"/>
                  </a:lnTo>
                  <a:lnTo>
                    <a:pt x="1" y="146"/>
                  </a:lnTo>
                  <a:lnTo>
                    <a:pt x="1" y="143"/>
                  </a:lnTo>
                  <a:lnTo>
                    <a:pt x="0" y="141"/>
                  </a:lnTo>
                  <a:lnTo>
                    <a:pt x="0" y="15"/>
                  </a:lnTo>
                  <a:lnTo>
                    <a:pt x="1" y="13"/>
                  </a:lnTo>
                  <a:lnTo>
                    <a:pt x="1" y="9"/>
                  </a:lnTo>
                  <a:lnTo>
                    <a:pt x="3" y="7"/>
                  </a:lnTo>
                  <a:lnTo>
                    <a:pt x="4" y="5"/>
                  </a:lnTo>
                  <a:lnTo>
                    <a:pt x="9" y="2"/>
                  </a:lnTo>
                  <a:lnTo>
                    <a:pt x="15" y="0"/>
                  </a:lnTo>
                </a:path>
              </a:pathLst>
            </a:custGeom>
            <a:noFill/>
            <a:ln w="3175">
              <a:solidFill>
                <a:srgbClr val="1F1A17"/>
              </a:solidFill>
              <a:round/>
              <a:headEnd/>
              <a:tailEnd/>
            </a:ln>
          </p:spPr>
          <p:txBody>
            <a:bodyPr/>
            <a:lstStyle/>
            <a:p>
              <a:endParaRPr lang="fr-FR" sz="1200"/>
            </a:p>
          </p:txBody>
        </p:sp>
        <p:sp>
          <p:nvSpPr>
            <p:cNvPr id="228" name="Freeform 27"/>
            <p:cNvSpPr>
              <a:spLocks/>
            </p:cNvSpPr>
            <p:nvPr/>
          </p:nvSpPr>
          <p:spPr bwMode="auto">
            <a:xfrm>
              <a:off x="1984708" y="5391154"/>
              <a:ext cx="189341" cy="93804"/>
            </a:xfrm>
            <a:custGeom>
              <a:avLst/>
              <a:gdLst>
                <a:gd name="T0" fmla="*/ 0 w 309"/>
                <a:gd name="T1" fmla="*/ 0 h 155"/>
                <a:gd name="T2" fmla="*/ 5 w 309"/>
                <a:gd name="T3" fmla="*/ 0 h 155"/>
                <a:gd name="T4" fmla="*/ 5 w 309"/>
                <a:gd name="T5" fmla="*/ 0 h 155"/>
                <a:gd name="T6" fmla="*/ 5 w 309"/>
                <a:gd name="T7" fmla="*/ 0 h 155"/>
                <a:gd name="T8" fmla="*/ 5 w 309"/>
                <a:gd name="T9" fmla="*/ 0 h 155"/>
                <a:gd name="T10" fmla="*/ 5 w 309"/>
                <a:gd name="T11" fmla="*/ 0 h 155"/>
                <a:gd name="T12" fmla="*/ 5 w 309"/>
                <a:gd name="T13" fmla="*/ 2 h 155"/>
                <a:gd name="T14" fmla="*/ 5 w 309"/>
                <a:gd name="T15" fmla="*/ 2 h 155"/>
                <a:gd name="T16" fmla="*/ 5 w 309"/>
                <a:gd name="T17" fmla="*/ 2 h 155"/>
                <a:gd name="T18" fmla="*/ 5 w 309"/>
                <a:gd name="T19" fmla="*/ 2 h 155"/>
                <a:gd name="T20" fmla="*/ 5 w 309"/>
                <a:gd name="T21" fmla="*/ 2 h 155"/>
                <a:gd name="T22" fmla="*/ 5 w 309"/>
                <a:gd name="T23" fmla="*/ 2 h 155"/>
                <a:gd name="T24" fmla="*/ 5 w 309"/>
                <a:gd name="T25" fmla="*/ 2 h 155"/>
                <a:gd name="T26" fmla="*/ 0 w 309"/>
                <a:gd name="T27" fmla="*/ 2 h 155"/>
                <a:gd name="T28" fmla="*/ 0 w 309"/>
                <a:gd name="T29" fmla="*/ 2 h 155"/>
                <a:gd name="T30" fmla="*/ 0 w 309"/>
                <a:gd name="T31" fmla="*/ 2 h 155"/>
                <a:gd name="T32" fmla="*/ 0 w 309"/>
                <a:gd name="T33" fmla="*/ 2 h 155"/>
                <a:gd name="T34" fmla="*/ 0 w 309"/>
                <a:gd name="T35" fmla="*/ 2 h 155"/>
                <a:gd name="T36" fmla="*/ 0 w 309"/>
                <a:gd name="T37" fmla="*/ 2 h 155"/>
                <a:gd name="T38" fmla="*/ 0 w 309"/>
                <a:gd name="T39" fmla="*/ 2 h 155"/>
                <a:gd name="T40" fmla="*/ 0 w 309"/>
                <a:gd name="T41" fmla="*/ 2 h 155"/>
                <a:gd name="T42" fmla="*/ 0 w 309"/>
                <a:gd name="T43" fmla="*/ 2 h 155"/>
                <a:gd name="T44" fmla="*/ 0 w 309"/>
                <a:gd name="T45" fmla="*/ 0 h 155"/>
                <a:gd name="T46" fmla="*/ 0 w 309"/>
                <a:gd name="T47" fmla="*/ 0 h 155"/>
                <a:gd name="T48" fmla="*/ 0 w 309"/>
                <a:gd name="T49" fmla="*/ 0 h 155"/>
                <a:gd name="T50" fmla="*/ 0 w 309"/>
                <a:gd name="T51" fmla="*/ 0 h 155"/>
                <a:gd name="T52" fmla="*/ 0 w 309"/>
                <a:gd name="T53" fmla="*/ 0 h 155"/>
                <a:gd name="T54" fmla="*/ 0 w 309"/>
                <a:gd name="T55" fmla="*/ 0 h 155"/>
                <a:gd name="T56" fmla="*/ 0 w 309"/>
                <a:gd name="T57" fmla="*/ 0 h 15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09"/>
                <a:gd name="T88" fmla="*/ 0 h 155"/>
                <a:gd name="T89" fmla="*/ 309 w 309"/>
                <a:gd name="T90" fmla="*/ 155 h 15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09" h="155">
                  <a:moveTo>
                    <a:pt x="15" y="0"/>
                  </a:moveTo>
                  <a:lnTo>
                    <a:pt x="294" y="0"/>
                  </a:lnTo>
                  <a:lnTo>
                    <a:pt x="300" y="2"/>
                  </a:lnTo>
                  <a:lnTo>
                    <a:pt x="304" y="5"/>
                  </a:lnTo>
                  <a:lnTo>
                    <a:pt x="307" y="9"/>
                  </a:lnTo>
                  <a:lnTo>
                    <a:pt x="309" y="15"/>
                  </a:lnTo>
                  <a:lnTo>
                    <a:pt x="309" y="141"/>
                  </a:lnTo>
                  <a:lnTo>
                    <a:pt x="307" y="146"/>
                  </a:lnTo>
                  <a:lnTo>
                    <a:pt x="304" y="151"/>
                  </a:lnTo>
                  <a:lnTo>
                    <a:pt x="303" y="153"/>
                  </a:lnTo>
                  <a:lnTo>
                    <a:pt x="300" y="154"/>
                  </a:lnTo>
                  <a:lnTo>
                    <a:pt x="297" y="155"/>
                  </a:lnTo>
                  <a:lnTo>
                    <a:pt x="294" y="155"/>
                  </a:lnTo>
                  <a:lnTo>
                    <a:pt x="15" y="155"/>
                  </a:lnTo>
                  <a:lnTo>
                    <a:pt x="11" y="155"/>
                  </a:lnTo>
                  <a:lnTo>
                    <a:pt x="9" y="154"/>
                  </a:lnTo>
                  <a:lnTo>
                    <a:pt x="6" y="153"/>
                  </a:lnTo>
                  <a:lnTo>
                    <a:pt x="5" y="151"/>
                  </a:lnTo>
                  <a:lnTo>
                    <a:pt x="2" y="149"/>
                  </a:lnTo>
                  <a:lnTo>
                    <a:pt x="1" y="146"/>
                  </a:lnTo>
                  <a:lnTo>
                    <a:pt x="0" y="143"/>
                  </a:lnTo>
                  <a:lnTo>
                    <a:pt x="0" y="141"/>
                  </a:lnTo>
                  <a:lnTo>
                    <a:pt x="0" y="15"/>
                  </a:lnTo>
                  <a:lnTo>
                    <a:pt x="0" y="13"/>
                  </a:lnTo>
                  <a:lnTo>
                    <a:pt x="1" y="9"/>
                  </a:lnTo>
                  <a:lnTo>
                    <a:pt x="2" y="7"/>
                  </a:lnTo>
                  <a:lnTo>
                    <a:pt x="5" y="5"/>
                  </a:lnTo>
                  <a:lnTo>
                    <a:pt x="9" y="2"/>
                  </a:lnTo>
                  <a:lnTo>
                    <a:pt x="15" y="0"/>
                  </a:lnTo>
                  <a:close/>
                </a:path>
              </a:pathLst>
            </a:custGeom>
            <a:solidFill>
              <a:srgbClr val="605D5C"/>
            </a:solidFill>
            <a:ln w="9525">
              <a:noFill/>
              <a:round/>
              <a:headEnd/>
              <a:tailEnd/>
            </a:ln>
          </p:spPr>
          <p:txBody>
            <a:bodyPr/>
            <a:lstStyle/>
            <a:p>
              <a:endParaRPr lang="fr-FR" sz="1200"/>
            </a:p>
          </p:txBody>
        </p:sp>
        <p:sp>
          <p:nvSpPr>
            <p:cNvPr id="229" name="Freeform 28"/>
            <p:cNvSpPr>
              <a:spLocks/>
            </p:cNvSpPr>
            <p:nvPr/>
          </p:nvSpPr>
          <p:spPr bwMode="auto">
            <a:xfrm>
              <a:off x="1984708" y="5391154"/>
              <a:ext cx="189341" cy="93804"/>
            </a:xfrm>
            <a:custGeom>
              <a:avLst/>
              <a:gdLst>
                <a:gd name="T0" fmla="*/ 0 w 309"/>
                <a:gd name="T1" fmla="*/ 0 h 155"/>
                <a:gd name="T2" fmla="*/ 5 w 309"/>
                <a:gd name="T3" fmla="*/ 0 h 155"/>
                <a:gd name="T4" fmla="*/ 5 w 309"/>
                <a:gd name="T5" fmla="*/ 0 h 155"/>
                <a:gd name="T6" fmla="*/ 5 w 309"/>
                <a:gd name="T7" fmla="*/ 0 h 155"/>
                <a:gd name="T8" fmla="*/ 5 w 309"/>
                <a:gd name="T9" fmla="*/ 0 h 155"/>
                <a:gd name="T10" fmla="*/ 5 w 309"/>
                <a:gd name="T11" fmla="*/ 0 h 155"/>
                <a:gd name="T12" fmla="*/ 5 w 309"/>
                <a:gd name="T13" fmla="*/ 2 h 155"/>
                <a:gd name="T14" fmla="*/ 5 w 309"/>
                <a:gd name="T15" fmla="*/ 2 h 155"/>
                <a:gd name="T16" fmla="*/ 5 w 309"/>
                <a:gd name="T17" fmla="*/ 2 h 155"/>
                <a:gd name="T18" fmla="*/ 5 w 309"/>
                <a:gd name="T19" fmla="*/ 2 h 155"/>
                <a:gd name="T20" fmla="*/ 5 w 309"/>
                <a:gd name="T21" fmla="*/ 2 h 155"/>
                <a:gd name="T22" fmla="*/ 5 w 309"/>
                <a:gd name="T23" fmla="*/ 2 h 155"/>
                <a:gd name="T24" fmla="*/ 5 w 309"/>
                <a:gd name="T25" fmla="*/ 2 h 155"/>
                <a:gd name="T26" fmla="*/ 0 w 309"/>
                <a:gd name="T27" fmla="*/ 2 h 155"/>
                <a:gd name="T28" fmla="*/ 0 w 309"/>
                <a:gd name="T29" fmla="*/ 2 h 155"/>
                <a:gd name="T30" fmla="*/ 0 w 309"/>
                <a:gd name="T31" fmla="*/ 2 h 155"/>
                <a:gd name="T32" fmla="*/ 0 w 309"/>
                <a:gd name="T33" fmla="*/ 2 h 155"/>
                <a:gd name="T34" fmla="*/ 0 w 309"/>
                <a:gd name="T35" fmla="*/ 2 h 155"/>
                <a:gd name="T36" fmla="*/ 0 w 309"/>
                <a:gd name="T37" fmla="*/ 2 h 155"/>
                <a:gd name="T38" fmla="*/ 0 w 309"/>
                <a:gd name="T39" fmla="*/ 2 h 155"/>
                <a:gd name="T40" fmla="*/ 0 w 309"/>
                <a:gd name="T41" fmla="*/ 2 h 155"/>
                <a:gd name="T42" fmla="*/ 0 w 309"/>
                <a:gd name="T43" fmla="*/ 2 h 155"/>
                <a:gd name="T44" fmla="*/ 0 w 309"/>
                <a:gd name="T45" fmla="*/ 0 h 155"/>
                <a:gd name="T46" fmla="*/ 0 w 309"/>
                <a:gd name="T47" fmla="*/ 0 h 155"/>
                <a:gd name="T48" fmla="*/ 0 w 309"/>
                <a:gd name="T49" fmla="*/ 0 h 155"/>
                <a:gd name="T50" fmla="*/ 0 w 309"/>
                <a:gd name="T51" fmla="*/ 0 h 155"/>
                <a:gd name="T52" fmla="*/ 0 w 309"/>
                <a:gd name="T53" fmla="*/ 0 h 155"/>
                <a:gd name="T54" fmla="*/ 0 w 309"/>
                <a:gd name="T55" fmla="*/ 0 h 155"/>
                <a:gd name="T56" fmla="*/ 0 w 309"/>
                <a:gd name="T57" fmla="*/ 0 h 15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09"/>
                <a:gd name="T88" fmla="*/ 0 h 155"/>
                <a:gd name="T89" fmla="*/ 309 w 309"/>
                <a:gd name="T90" fmla="*/ 155 h 15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09" h="155">
                  <a:moveTo>
                    <a:pt x="15" y="0"/>
                  </a:moveTo>
                  <a:lnTo>
                    <a:pt x="294" y="0"/>
                  </a:lnTo>
                  <a:lnTo>
                    <a:pt x="300" y="2"/>
                  </a:lnTo>
                  <a:lnTo>
                    <a:pt x="304" y="5"/>
                  </a:lnTo>
                  <a:lnTo>
                    <a:pt x="307" y="9"/>
                  </a:lnTo>
                  <a:lnTo>
                    <a:pt x="309" y="15"/>
                  </a:lnTo>
                  <a:lnTo>
                    <a:pt x="309" y="141"/>
                  </a:lnTo>
                  <a:lnTo>
                    <a:pt x="307" y="146"/>
                  </a:lnTo>
                  <a:lnTo>
                    <a:pt x="304" y="151"/>
                  </a:lnTo>
                  <a:lnTo>
                    <a:pt x="303" y="153"/>
                  </a:lnTo>
                  <a:lnTo>
                    <a:pt x="300" y="154"/>
                  </a:lnTo>
                  <a:lnTo>
                    <a:pt x="297" y="155"/>
                  </a:lnTo>
                  <a:lnTo>
                    <a:pt x="294" y="155"/>
                  </a:lnTo>
                  <a:lnTo>
                    <a:pt x="15" y="155"/>
                  </a:lnTo>
                  <a:lnTo>
                    <a:pt x="11" y="155"/>
                  </a:lnTo>
                  <a:lnTo>
                    <a:pt x="9" y="154"/>
                  </a:lnTo>
                  <a:lnTo>
                    <a:pt x="6" y="153"/>
                  </a:lnTo>
                  <a:lnTo>
                    <a:pt x="5" y="151"/>
                  </a:lnTo>
                  <a:lnTo>
                    <a:pt x="2" y="149"/>
                  </a:lnTo>
                  <a:lnTo>
                    <a:pt x="1" y="146"/>
                  </a:lnTo>
                  <a:lnTo>
                    <a:pt x="0" y="143"/>
                  </a:lnTo>
                  <a:lnTo>
                    <a:pt x="0" y="141"/>
                  </a:lnTo>
                  <a:lnTo>
                    <a:pt x="0" y="15"/>
                  </a:lnTo>
                  <a:lnTo>
                    <a:pt x="0" y="13"/>
                  </a:lnTo>
                  <a:lnTo>
                    <a:pt x="1" y="9"/>
                  </a:lnTo>
                  <a:lnTo>
                    <a:pt x="2" y="7"/>
                  </a:lnTo>
                  <a:lnTo>
                    <a:pt x="5" y="5"/>
                  </a:lnTo>
                  <a:lnTo>
                    <a:pt x="9" y="2"/>
                  </a:lnTo>
                  <a:lnTo>
                    <a:pt x="15" y="0"/>
                  </a:lnTo>
                </a:path>
              </a:pathLst>
            </a:custGeom>
            <a:noFill/>
            <a:ln w="3175">
              <a:solidFill>
                <a:srgbClr val="1F1A17"/>
              </a:solidFill>
              <a:round/>
              <a:headEnd/>
              <a:tailEnd/>
            </a:ln>
          </p:spPr>
          <p:txBody>
            <a:bodyPr/>
            <a:lstStyle/>
            <a:p>
              <a:endParaRPr lang="fr-FR" sz="1200"/>
            </a:p>
          </p:txBody>
        </p:sp>
        <p:sp>
          <p:nvSpPr>
            <p:cNvPr id="230" name="Freeform 29"/>
            <p:cNvSpPr>
              <a:spLocks/>
            </p:cNvSpPr>
            <p:nvPr/>
          </p:nvSpPr>
          <p:spPr bwMode="auto">
            <a:xfrm>
              <a:off x="1607764" y="5861913"/>
              <a:ext cx="191078" cy="92067"/>
            </a:xfrm>
            <a:custGeom>
              <a:avLst/>
              <a:gdLst>
                <a:gd name="T0" fmla="*/ 0 w 310"/>
                <a:gd name="T1" fmla="*/ 0 h 155"/>
                <a:gd name="T2" fmla="*/ 5 w 310"/>
                <a:gd name="T3" fmla="*/ 0 h 155"/>
                <a:gd name="T4" fmla="*/ 5 w 310"/>
                <a:gd name="T5" fmla="*/ 0 h 155"/>
                <a:gd name="T6" fmla="*/ 5 w 310"/>
                <a:gd name="T7" fmla="*/ 0 h 155"/>
                <a:gd name="T8" fmla="*/ 5 w 310"/>
                <a:gd name="T9" fmla="*/ 0 h 155"/>
                <a:gd name="T10" fmla="*/ 5 w 310"/>
                <a:gd name="T11" fmla="*/ 0 h 155"/>
                <a:gd name="T12" fmla="*/ 5 w 310"/>
                <a:gd name="T13" fmla="*/ 2 h 155"/>
                <a:gd name="T14" fmla="*/ 5 w 310"/>
                <a:gd name="T15" fmla="*/ 2 h 155"/>
                <a:gd name="T16" fmla="*/ 5 w 310"/>
                <a:gd name="T17" fmla="*/ 2 h 155"/>
                <a:gd name="T18" fmla="*/ 5 w 310"/>
                <a:gd name="T19" fmla="*/ 2 h 155"/>
                <a:gd name="T20" fmla="*/ 5 w 310"/>
                <a:gd name="T21" fmla="*/ 2 h 155"/>
                <a:gd name="T22" fmla="*/ 5 w 310"/>
                <a:gd name="T23" fmla="*/ 2 h 155"/>
                <a:gd name="T24" fmla="*/ 5 w 310"/>
                <a:gd name="T25" fmla="*/ 2 h 155"/>
                <a:gd name="T26" fmla="*/ 0 w 310"/>
                <a:gd name="T27" fmla="*/ 2 h 155"/>
                <a:gd name="T28" fmla="*/ 0 w 310"/>
                <a:gd name="T29" fmla="*/ 2 h 155"/>
                <a:gd name="T30" fmla="*/ 0 w 310"/>
                <a:gd name="T31" fmla="*/ 2 h 155"/>
                <a:gd name="T32" fmla="*/ 0 w 310"/>
                <a:gd name="T33" fmla="*/ 2 h 155"/>
                <a:gd name="T34" fmla="*/ 0 w 310"/>
                <a:gd name="T35" fmla="*/ 2 h 155"/>
                <a:gd name="T36" fmla="*/ 0 w 310"/>
                <a:gd name="T37" fmla="*/ 2 h 155"/>
                <a:gd name="T38" fmla="*/ 0 w 310"/>
                <a:gd name="T39" fmla="*/ 2 h 155"/>
                <a:gd name="T40" fmla="*/ 0 w 310"/>
                <a:gd name="T41" fmla="*/ 2 h 155"/>
                <a:gd name="T42" fmla="*/ 0 w 310"/>
                <a:gd name="T43" fmla="*/ 2 h 155"/>
                <a:gd name="T44" fmla="*/ 0 w 310"/>
                <a:gd name="T45" fmla="*/ 0 h 155"/>
                <a:gd name="T46" fmla="*/ 0 w 310"/>
                <a:gd name="T47" fmla="*/ 0 h 155"/>
                <a:gd name="T48" fmla="*/ 0 w 310"/>
                <a:gd name="T49" fmla="*/ 0 h 155"/>
                <a:gd name="T50" fmla="*/ 0 w 310"/>
                <a:gd name="T51" fmla="*/ 0 h 155"/>
                <a:gd name="T52" fmla="*/ 0 w 310"/>
                <a:gd name="T53" fmla="*/ 0 h 155"/>
                <a:gd name="T54" fmla="*/ 0 w 310"/>
                <a:gd name="T55" fmla="*/ 0 h 155"/>
                <a:gd name="T56" fmla="*/ 0 w 310"/>
                <a:gd name="T57" fmla="*/ 0 h 15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10"/>
                <a:gd name="T88" fmla="*/ 0 h 155"/>
                <a:gd name="T89" fmla="*/ 310 w 310"/>
                <a:gd name="T90" fmla="*/ 155 h 15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10" h="155">
                  <a:moveTo>
                    <a:pt x="15" y="0"/>
                  </a:moveTo>
                  <a:lnTo>
                    <a:pt x="295" y="0"/>
                  </a:lnTo>
                  <a:lnTo>
                    <a:pt x="301" y="1"/>
                  </a:lnTo>
                  <a:lnTo>
                    <a:pt x="305" y="4"/>
                  </a:lnTo>
                  <a:lnTo>
                    <a:pt x="308" y="9"/>
                  </a:lnTo>
                  <a:lnTo>
                    <a:pt x="310" y="14"/>
                  </a:lnTo>
                  <a:lnTo>
                    <a:pt x="310" y="140"/>
                  </a:lnTo>
                  <a:lnTo>
                    <a:pt x="308" y="146"/>
                  </a:lnTo>
                  <a:lnTo>
                    <a:pt x="305" y="150"/>
                  </a:lnTo>
                  <a:lnTo>
                    <a:pt x="303" y="152"/>
                  </a:lnTo>
                  <a:lnTo>
                    <a:pt x="301" y="153"/>
                  </a:lnTo>
                  <a:lnTo>
                    <a:pt x="298" y="155"/>
                  </a:lnTo>
                  <a:lnTo>
                    <a:pt x="295" y="155"/>
                  </a:lnTo>
                  <a:lnTo>
                    <a:pt x="15" y="155"/>
                  </a:lnTo>
                  <a:lnTo>
                    <a:pt x="12" y="155"/>
                  </a:lnTo>
                  <a:lnTo>
                    <a:pt x="9" y="153"/>
                  </a:lnTo>
                  <a:lnTo>
                    <a:pt x="7" y="152"/>
                  </a:lnTo>
                  <a:lnTo>
                    <a:pt x="4" y="150"/>
                  </a:lnTo>
                  <a:lnTo>
                    <a:pt x="3" y="148"/>
                  </a:lnTo>
                  <a:lnTo>
                    <a:pt x="1" y="146"/>
                  </a:lnTo>
                  <a:lnTo>
                    <a:pt x="1" y="143"/>
                  </a:lnTo>
                  <a:lnTo>
                    <a:pt x="0" y="140"/>
                  </a:lnTo>
                  <a:lnTo>
                    <a:pt x="0" y="14"/>
                  </a:lnTo>
                  <a:lnTo>
                    <a:pt x="1" y="12"/>
                  </a:lnTo>
                  <a:lnTo>
                    <a:pt x="1" y="9"/>
                  </a:lnTo>
                  <a:lnTo>
                    <a:pt x="3" y="6"/>
                  </a:lnTo>
                  <a:lnTo>
                    <a:pt x="4" y="4"/>
                  </a:lnTo>
                  <a:lnTo>
                    <a:pt x="9" y="1"/>
                  </a:lnTo>
                  <a:lnTo>
                    <a:pt x="15" y="0"/>
                  </a:lnTo>
                  <a:close/>
                </a:path>
              </a:pathLst>
            </a:custGeom>
            <a:solidFill>
              <a:srgbClr val="605D5C"/>
            </a:solidFill>
            <a:ln w="9525">
              <a:noFill/>
              <a:round/>
              <a:headEnd/>
              <a:tailEnd/>
            </a:ln>
          </p:spPr>
          <p:txBody>
            <a:bodyPr/>
            <a:lstStyle/>
            <a:p>
              <a:endParaRPr lang="fr-FR" sz="1200"/>
            </a:p>
          </p:txBody>
        </p:sp>
        <p:sp>
          <p:nvSpPr>
            <p:cNvPr id="231" name="Freeform 30"/>
            <p:cNvSpPr>
              <a:spLocks/>
            </p:cNvSpPr>
            <p:nvPr/>
          </p:nvSpPr>
          <p:spPr bwMode="auto">
            <a:xfrm>
              <a:off x="1607764" y="5861913"/>
              <a:ext cx="191078" cy="92067"/>
            </a:xfrm>
            <a:custGeom>
              <a:avLst/>
              <a:gdLst>
                <a:gd name="T0" fmla="*/ 0 w 310"/>
                <a:gd name="T1" fmla="*/ 0 h 155"/>
                <a:gd name="T2" fmla="*/ 5 w 310"/>
                <a:gd name="T3" fmla="*/ 0 h 155"/>
                <a:gd name="T4" fmla="*/ 5 w 310"/>
                <a:gd name="T5" fmla="*/ 0 h 155"/>
                <a:gd name="T6" fmla="*/ 5 w 310"/>
                <a:gd name="T7" fmla="*/ 0 h 155"/>
                <a:gd name="T8" fmla="*/ 5 w 310"/>
                <a:gd name="T9" fmla="*/ 0 h 155"/>
                <a:gd name="T10" fmla="*/ 5 w 310"/>
                <a:gd name="T11" fmla="*/ 0 h 155"/>
                <a:gd name="T12" fmla="*/ 5 w 310"/>
                <a:gd name="T13" fmla="*/ 2 h 155"/>
                <a:gd name="T14" fmla="*/ 5 w 310"/>
                <a:gd name="T15" fmla="*/ 2 h 155"/>
                <a:gd name="T16" fmla="*/ 5 w 310"/>
                <a:gd name="T17" fmla="*/ 2 h 155"/>
                <a:gd name="T18" fmla="*/ 5 w 310"/>
                <a:gd name="T19" fmla="*/ 2 h 155"/>
                <a:gd name="T20" fmla="*/ 5 w 310"/>
                <a:gd name="T21" fmla="*/ 2 h 155"/>
                <a:gd name="T22" fmla="*/ 5 w 310"/>
                <a:gd name="T23" fmla="*/ 2 h 155"/>
                <a:gd name="T24" fmla="*/ 5 w 310"/>
                <a:gd name="T25" fmla="*/ 2 h 155"/>
                <a:gd name="T26" fmla="*/ 0 w 310"/>
                <a:gd name="T27" fmla="*/ 2 h 155"/>
                <a:gd name="T28" fmla="*/ 0 w 310"/>
                <a:gd name="T29" fmla="*/ 2 h 155"/>
                <a:gd name="T30" fmla="*/ 0 w 310"/>
                <a:gd name="T31" fmla="*/ 2 h 155"/>
                <a:gd name="T32" fmla="*/ 0 w 310"/>
                <a:gd name="T33" fmla="*/ 2 h 155"/>
                <a:gd name="T34" fmla="*/ 0 w 310"/>
                <a:gd name="T35" fmla="*/ 2 h 155"/>
                <a:gd name="T36" fmla="*/ 0 w 310"/>
                <a:gd name="T37" fmla="*/ 2 h 155"/>
                <a:gd name="T38" fmla="*/ 0 w 310"/>
                <a:gd name="T39" fmla="*/ 2 h 155"/>
                <a:gd name="T40" fmla="*/ 0 w 310"/>
                <a:gd name="T41" fmla="*/ 2 h 155"/>
                <a:gd name="T42" fmla="*/ 0 w 310"/>
                <a:gd name="T43" fmla="*/ 2 h 155"/>
                <a:gd name="T44" fmla="*/ 0 w 310"/>
                <a:gd name="T45" fmla="*/ 0 h 155"/>
                <a:gd name="T46" fmla="*/ 0 w 310"/>
                <a:gd name="T47" fmla="*/ 0 h 155"/>
                <a:gd name="T48" fmla="*/ 0 w 310"/>
                <a:gd name="T49" fmla="*/ 0 h 155"/>
                <a:gd name="T50" fmla="*/ 0 w 310"/>
                <a:gd name="T51" fmla="*/ 0 h 155"/>
                <a:gd name="T52" fmla="*/ 0 w 310"/>
                <a:gd name="T53" fmla="*/ 0 h 155"/>
                <a:gd name="T54" fmla="*/ 0 w 310"/>
                <a:gd name="T55" fmla="*/ 0 h 155"/>
                <a:gd name="T56" fmla="*/ 0 w 310"/>
                <a:gd name="T57" fmla="*/ 0 h 15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10"/>
                <a:gd name="T88" fmla="*/ 0 h 155"/>
                <a:gd name="T89" fmla="*/ 310 w 310"/>
                <a:gd name="T90" fmla="*/ 155 h 15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10" h="155">
                  <a:moveTo>
                    <a:pt x="15" y="0"/>
                  </a:moveTo>
                  <a:lnTo>
                    <a:pt x="295" y="0"/>
                  </a:lnTo>
                  <a:lnTo>
                    <a:pt x="301" y="1"/>
                  </a:lnTo>
                  <a:lnTo>
                    <a:pt x="305" y="4"/>
                  </a:lnTo>
                  <a:lnTo>
                    <a:pt x="308" y="9"/>
                  </a:lnTo>
                  <a:lnTo>
                    <a:pt x="310" y="14"/>
                  </a:lnTo>
                  <a:lnTo>
                    <a:pt x="310" y="140"/>
                  </a:lnTo>
                  <a:lnTo>
                    <a:pt x="308" y="146"/>
                  </a:lnTo>
                  <a:lnTo>
                    <a:pt x="305" y="150"/>
                  </a:lnTo>
                  <a:lnTo>
                    <a:pt x="303" y="152"/>
                  </a:lnTo>
                  <a:lnTo>
                    <a:pt x="301" y="153"/>
                  </a:lnTo>
                  <a:lnTo>
                    <a:pt x="298" y="155"/>
                  </a:lnTo>
                  <a:lnTo>
                    <a:pt x="295" y="155"/>
                  </a:lnTo>
                  <a:lnTo>
                    <a:pt x="15" y="155"/>
                  </a:lnTo>
                  <a:lnTo>
                    <a:pt x="12" y="155"/>
                  </a:lnTo>
                  <a:lnTo>
                    <a:pt x="9" y="153"/>
                  </a:lnTo>
                  <a:lnTo>
                    <a:pt x="7" y="152"/>
                  </a:lnTo>
                  <a:lnTo>
                    <a:pt x="4" y="150"/>
                  </a:lnTo>
                  <a:lnTo>
                    <a:pt x="3" y="148"/>
                  </a:lnTo>
                  <a:lnTo>
                    <a:pt x="1" y="146"/>
                  </a:lnTo>
                  <a:lnTo>
                    <a:pt x="1" y="143"/>
                  </a:lnTo>
                  <a:lnTo>
                    <a:pt x="0" y="140"/>
                  </a:lnTo>
                  <a:lnTo>
                    <a:pt x="0" y="14"/>
                  </a:lnTo>
                  <a:lnTo>
                    <a:pt x="1" y="12"/>
                  </a:lnTo>
                  <a:lnTo>
                    <a:pt x="1" y="9"/>
                  </a:lnTo>
                  <a:lnTo>
                    <a:pt x="3" y="6"/>
                  </a:lnTo>
                  <a:lnTo>
                    <a:pt x="4" y="4"/>
                  </a:lnTo>
                  <a:lnTo>
                    <a:pt x="9" y="1"/>
                  </a:lnTo>
                  <a:lnTo>
                    <a:pt x="15" y="0"/>
                  </a:lnTo>
                </a:path>
              </a:pathLst>
            </a:custGeom>
            <a:noFill/>
            <a:ln w="3175">
              <a:solidFill>
                <a:srgbClr val="1F1A17"/>
              </a:solidFill>
              <a:round/>
              <a:headEnd/>
              <a:tailEnd/>
            </a:ln>
          </p:spPr>
          <p:txBody>
            <a:bodyPr/>
            <a:lstStyle/>
            <a:p>
              <a:endParaRPr lang="fr-FR" sz="1200"/>
            </a:p>
          </p:txBody>
        </p:sp>
        <p:sp>
          <p:nvSpPr>
            <p:cNvPr id="232" name="Freeform 31"/>
            <p:cNvSpPr>
              <a:spLocks/>
            </p:cNvSpPr>
            <p:nvPr/>
          </p:nvSpPr>
          <p:spPr bwMode="auto">
            <a:xfrm>
              <a:off x="1984708" y="5861913"/>
              <a:ext cx="189341" cy="92067"/>
            </a:xfrm>
            <a:custGeom>
              <a:avLst/>
              <a:gdLst>
                <a:gd name="T0" fmla="*/ 0 w 309"/>
                <a:gd name="T1" fmla="*/ 0 h 155"/>
                <a:gd name="T2" fmla="*/ 5 w 309"/>
                <a:gd name="T3" fmla="*/ 0 h 155"/>
                <a:gd name="T4" fmla="*/ 5 w 309"/>
                <a:gd name="T5" fmla="*/ 0 h 155"/>
                <a:gd name="T6" fmla="*/ 5 w 309"/>
                <a:gd name="T7" fmla="*/ 0 h 155"/>
                <a:gd name="T8" fmla="*/ 5 w 309"/>
                <a:gd name="T9" fmla="*/ 0 h 155"/>
                <a:gd name="T10" fmla="*/ 5 w 309"/>
                <a:gd name="T11" fmla="*/ 0 h 155"/>
                <a:gd name="T12" fmla="*/ 5 w 309"/>
                <a:gd name="T13" fmla="*/ 2 h 155"/>
                <a:gd name="T14" fmla="*/ 5 w 309"/>
                <a:gd name="T15" fmla="*/ 2 h 155"/>
                <a:gd name="T16" fmla="*/ 5 w 309"/>
                <a:gd name="T17" fmla="*/ 2 h 155"/>
                <a:gd name="T18" fmla="*/ 5 w 309"/>
                <a:gd name="T19" fmla="*/ 2 h 155"/>
                <a:gd name="T20" fmla="*/ 5 w 309"/>
                <a:gd name="T21" fmla="*/ 2 h 155"/>
                <a:gd name="T22" fmla="*/ 5 w 309"/>
                <a:gd name="T23" fmla="*/ 2 h 155"/>
                <a:gd name="T24" fmla="*/ 5 w 309"/>
                <a:gd name="T25" fmla="*/ 2 h 155"/>
                <a:gd name="T26" fmla="*/ 0 w 309"/>
                <a:gd name="T27" fmla="*/ 2 h 155"/>
                <a:gd name="T28" fmla="*/ 0 w 309"/>
                <a:gd name="T29" fmla="*/ 2 h 155"/>
                <a:gd name="T30" fmla="*/ 0 w 309"/>
                <a:gd name="T31" fmla="*/ 2 h 155"/>
                <a:gd name="T32" fmla="*/ 0 w 309"/>
                <a:gd name="T33" fmla="*/ 2 h 155"/>
                <a:gd name="T34" fmla="*/ 0 w 309"/>
                <a:gd name="T35" fmla="*/ 2 h 155"/>
                <a:gd name="T36" fmla="*/ 0 w 309"/>
                <a:gd name="T37" fmla="*/ 2 h 155"/>
                <a:gd name="T38" fmla="*/ 0 w 309"/>
                <a:gd name="T39" fmla="*/ 2 h 155"/>
                <a:gd name="T40" fmla="*/ 0 w 309"/>
                <a:gd name="T41" fmla="*/ 2 h 155"/>
                <a:gd name="T42" fmla="*/ 0 w 309"/>
                <a:gd name="T43" fmla="*/ 2 h 155"/>
                <a:gd name="T44" fmla="*/ 0 w 309"/>
                <a:gd name="T45" fmla="*/ 0 h 155"/>
                <a:gd name="T46" fmla="*/ 0 w 309"/>
                <a:gd name="T47" fmla="*/ 0 h 155"/>
                <a:gd name="T48" fmla="*/ 0 w 309"/>
                <a:gd name="T49" fmla="*/ 0 h 155"/>
                <a:gd name="T50" fmla="*/ 0 w 309"/>
                <a:gd name="T51" fmla="*/ 0 h 155"/>
                <a:gd name="T52" fmla="*/ 0 w 309"/>
                <a:gd name="T53" fmla="*/ 0 h 155"/>
                <a:gd name="T54" fmla="*/ 0 w 309"/>
                <a:gd name="T55" fmla="*/ 0 h 155"/>
                <a:gd name="T56" fmla="*/ 0 w 309"/>
                <a:gd name="T57" fmla="*/ 0 h 15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09"/>
                <a:gd name="T88" fmla="*/ 0 h 155"/>
                <a:gd name="T89" fmla="*/ 309 w 309"/>
                <a:gd name="T90" fmla="*/ 155 h 15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09" h="155">
                  <a:moveTo>
                    <a:pt x="15" y="0"/>
                  </a:moveTo>
                  <a:lnTo>
                    <a:pt x="294" y="0"/>
                  </a:lnTo>
                  <a:lnTo>
                    <a:pt x="300" y="1"/>
                  </a:lnTo>
                  <a:lnTo>
                    <a:pt x="304" y="4"/>
                  </a:lnTo>
                  <a:lnTo>
                    <a:pt x="307" y="9"/>
                  </a:lnTo>
                  <a:lnTo>
                    <a:pt x="309" y="14"/>
                  </a:lnTo>
                  <a:lnTo>
                    <a:pt x="309" y="140"/>
                  </a:lnTo>
                  <a:lnTo>
                    <a:pt x="307" y="146"/>
                  </a:lnTo>
                  <a:lnTo>
                    <a:pt x="304" y="150"/>
                  </a:lnTo>
                  <a:lnTo>
                    <a:pt x="303" y="152"/>
                  </a:lnTo>
                  <a:lnTo>
                    <a:pt x="300" y="153"/>
                  </a:lnTo>
                  <a:lnTo>
                    <a:pt x="297" y="155"/>
                  </a:lnTo>
                  <a:lnTo>
                    <a:pt x="294" y="155"/>
                  </a:lnTo>
                  <a:lnTo>
                    <a:pt x="15" y="155"/>
                  </a:lnTo>
                  <a:lnTo>
                    <a:pt x="11" y="155"/>
                  </a:lnTo>
                  <a:lnTo>
                    <a:pt x="9" y="153"/>
                  </a:lnTo>
                  <a:lnTo>
                    <a:pt x="6" y="152"/>
                  </a:lnTo>
                  <a:lnTo>
                    <a:pt x="5" y="150"/>
                  </a:lnTo>
                  <a:lnTo>
                    <a:pt x="2" y="148"/>
                  </a:lnTo>
                  <a:lnTo>
                    <a:pt x="1" y="146"/>
                  </a:lnTo>
                  <a:lnTo>
                    <a:pt x="0" y="143"/>
                  </a:lnTo>
                  <a:lnTo>
                    <a:pt x="0" y="140"/>
                  </a:lnTo>
                  <a:lnTo>
                    <a:pt x="0" y="14"/>
                  </a:lnTo>
                  <a:lnTo>
                    <a:pt x="0" y="12"/>
                  </a:lnTo>
                  <a:lnTo>
                    <a:pt x="1" y="9"/>
                  </a:lnTo>
                  <a:lnTo>
                    <a:pt x="2" y="6"/>
                  </a:lnTo>
                  <a:lnTo>
                    <a:pt x="5" y="4"/>
                  </a:lnTo>
                  <a:lnTo>
                    <a:pt x="9" y="1"/>
                  </a:lnTo>
                  <a:lnTo>
                    <a:pt x="15" y="0"/>
                  </a:lnTo>
                  <a:close/>
                </a:path>
              </a:pathLst>
            </a:custGeom>
            <a:solidFill>
              <a:srgbClr val="605D5C"/>
            </a:solidFill>
            <a:ln w="9525">
              <a:noFill/>
              <a:round/>
              <a:headEnd/>
              <a:tailEnd/>
            </a:ln>
          </p:spPr>
          <p:txBody>
            <a:bodyPr/>
            <a:lstStyle/>
            <a:p>
              <a:endParaRPr lang="fr-FR" sz="1200"/>
            </a:p>
          </p:txBody>
        </p:sp>
        <p:sp>
          <p:nvSpPr>
            <p:cNvPr id="233" name="Freeform 32"/>
            <p:cNvSpPr>
              <a:spLocks/>
            </p:cNvSpPr>
            <p:nvPr/>
          </p:nvSpPr>
          <p:spPr bwMode="auto">
            <a:xfrm>
              <a:off x="1984708" y="5861913"/>
              <a:ext cx="189341" cy="92067"/>
            </a:xfrm>
            <a:custGeom>
              <a:avLst/>
              <a:gdLst>
                <a:gd name="T0" fmla="*/ 0 w 309"/>
                <a:gd name="T1" fmla="*/ 0 h 155"/>
                <a:gd name="T2" fmla="*/ 5 w 309"/>
                <a:gd name="T3" fmla="*/ 0 h 155"/>
                <a:gd name="T4" fmla="*/ 5 w 309"/>
                <a:gd name="T5" fmla="*/ 0 h 155"/>
                <a:gd name="T6" fmla="*/ 5 w 309"/>
                <a:gd name="T7" fmla="*/ 0 h 155"/>
                <a:gd name="T8" fmla="*/ 5 w 309"/>
                <a:gd name="T9" fmla="*/ 0 h 155"/>
                <a:gd name="T10" fmla="*/ 5 w 309"/>
                <a:gd name="T11" fmla="*/ 0 h 155"/>
                <a:gd name="T12" fmla="*/ 5 w 309"/>
                <a:gd name="T13" fmla="*/ 2 h 155"/>
                <a:gd name="T14" fmla="*/ 5 w 309"/>
                <a:gd name="T15" fmla="*/ 2 h 155"/>
                <a:gd name="T16" fmla="*/ 5 w 309"/>
                <a:gd name="T17" fmla="*/ 2 h 155"/>
                <a:gd name="T18" fmla="*/ 5 w 309"/>
                <a:gd name="T19" fmla="*/ 2 h 155"/>
                <a:gd name="T20" fmla="*/ 5 w 309"/>
                <a:gd name="T21" fmla="*/ 2 h 155"/>
                <a:gd name="T22" fmla="*/ 5 w 309"/>
                <a:gd name="T23" fmla="*/ 2 h 155"/>
                <a:gd name="T24" fmla="*/ 5 w 309"/>
                <a:gd name="T25" fmla="*/ 2 h 155"/>
                <a:gd name="T26" fmla="*/ 0 w 309"/>
                <a:gd name="T27" fmla="*/ 2 h 155"/>
                <a:gd name="T28" fmla="*/ 0 w 309"/>
                <a:gd name="T29" fmla="*/ 2 h 155"/>
                <a:gd name="T30" fmla="*/ 0 w 309"/>
                <a:gd name="T31" fmla="*/ 2 h 155"/>
                <a:gd name="T32" fmla="*/ 0 w 309"/>
                <a:gd name="T33" fmla="*/ 2 h 155"/>
                <a:gd name="T34" fmla="*/ 0 w 309"/>
                <a:gd name="T35" fmla="*/ 2 h 155"/>
                <a:gd name="T36" fmla="*/ 0 w 309"/>
                <a:gd name="T37" fmla="*/ 2 h 155"/>
                <a:gd name="T38" fmla="*/ 0 w 309"/>
                <a:gd name="T39" fmla="*/ 2 h 155"/>
                <a:gd name="T40" fmla="*/ 0 w 309"/>
                <a:gd name="T41" fmla="*/ 2 h 155"/>
                <a:gd name="T42" fmla="*/ 0 w 309"/>
                <a:gd name="T43" fmla="*/ 2 h 155"/>
                <a:gd name="T44" fmla="*/ 0 w 309"/>
                <a:gd name="T45" fmla="*/ 0 h 155"/>
                <a:gd name="T46" fmla="*/ 0 w 309"/>
                <a:gd name="T47" fmla="*/ 0 h 155"/>
                <a:gd name="T48" fmla="*/ 0 w 309"/>
                <a:gd name="T49" fmla="*/ 0 h 155"/>
                <a:gd name="T50" fmla="*/ 0 w 309"/>
                <a:gd name="T51" fmla="*/ 0 h 155"/>
                <a:gd name="T52" fmla="*/ 0 w 309"/>
                <a:gd name="T53" fmla="*/ 0 h 155"/>
                <a:gd name="T54" fmla="*/ 0 w 309"/>
                <a:gd name="T55" fmla="*/ 0 h 155"/>
                <a:gd name="T56" fmla="*/ 0 w 309"/>
                <a:gd name="T57" fmla="*/ 0 h 15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09"/>
                <a:gd name="T88" fmla="*/ 0 h 155"/>
                <a:gd name="T89" fmla="*/ 309 w 309"/>
                <a:gd name="T90" fmla="*/ 155 h 15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09" h="155">
                  <a:moveTo>
                    <a:pt x="15" y="0"/>
                  </a:moveTo>
                  <a:lnTo>
                    <a:pt x="294" y="0"/>
                  </a:lnTo>
                  <a:lnTo>
                    <a:pt x="300" y="1"/>
                  </a:lnTo>
                  <a:lnTo>
                    <a:pt x="304" y="4"/>
                  </a:lnTo>
                  <a:lnTo>
                    <a:pt x="307" y="9"/>
                  </a:lnTo>
                  <a:lnTo>
                    <a:pt x="309" y="14"/>
                  </a:lnTo>
                  <a:lnTo>
                    <a:pt x="309" y="140"/>
                  </a:lnTo>
                  <a:lnTo>
                    <a:pt x="307" y="146"/>
                  </a:lnTo>
                  <a:lnTo>
                    <a:pt x="304" y="150"/>
                  </a:lnTo>
                  <a:lnTo>
                    <a:pt x="303" y="152"/>
                  </a:lnTo>
                  <a:lnTo>
                    <a:pt x="300" y="153"/>
                  </a:lnTo>
                  <a:lnTo>
                    <a:pt x="297" y="155"/>
                  </a:lnTo>
                  <a:lnTo>
                    <a:pt x="294" y="155"/>
                  </a:lnTo>
                  <a:lnTo>
                    <a:pt x="15" y="155"/>
                  </a:lnTo>
                  <a:lnTo>
                    <a:pt x="11" y="155"/>
                  </a:lnTo>
                  <a:lnTo>
                    <a:pt x="9" y="153"/>
                  </a:lnTo>
                  <a:lnTo>
                    <a:pt x="6" y="152"/>
                  </a:lnTo>
                  <a:lnTo>
                    <a:pt x="5" y="150"/>
                  </a:lnTo>
                  <a:lnTo>
                    <a:pt x="2" y="148"/>
                  </a:lnTo>
                  <a:lnTo>
                    <a:pt x="1" y="146"/>
                  </a:lnTo>
                  <a:lnTo>
                    <a:pt x="0" y="143"/>
                  </a:lnTo>
                  <a:lnTo>
                    <a:pt x="0" y="140"/>
                  </a:lnTo>
                  <a:lnTo>
                    <a:pt x="0" y="14"/>
                  </a:lnTo>
                  <a:lnTo>
                    <a:pt x="0" y="12"/>
                  </a:lnTo>
                  <a:lnTo>
                    <a:pt x="1" y="9"/>
                  </a:lnTo>
                  <a:lnTo>
                    <a:pt x="2" y="6"/>
                  </a:lnTo>
                  <a:lnTo>
                    <a:pt x="5" y="4"/>
                  </a:lnTo>
                  <a:lnTo>
                    <a:pt x="9" y="1"/>
                  </a:lnTo>
                  <a:lnTo>
                    <a:pt x="15" y="0"/>
                  </a:lnTo>
                </a:path>
              </a:pathLst>
            </a:custGeom>
            <a:noFill/>
            <a:ln w="3175">
              <a:solidFill>
                <a:srgbClr val="1F1A17"/>
              </a:solidFill>
              <a:round/>
              <a:headEnd/>
              <a:tailEnd/>
            </a:ln>
          </p:spPr>
          <p:txBody>
            <a:bodyPr/>
            <a:lstStyle/>
            <a:p>
              <a:endParaRPr lang="fr-FR" sz="1200"/>
            </a:p>
          </p:txBody>
        </p:sp>
        <p:sp>
          <p:nvSpPr>
            <p:cNvPr id="234" name="Rectangle 33"/>
            <p:cNvSpPr>
              <a:spLocks noChangeArrowheads="1"/>
            </p:cNvSpPr>
            <p:nvPr/>
          </p:nvSpPr>
          <p:spPr bwMode="auto">
            <a:xfrm>
              <a:off x="2266113" y="5544021"/>
              <a:ext cx="189341" cy="66010"/>
            </a:xfrm>
            <a:prstGeom prst="rect">
              <a:avLst/>
            </a:prstGeom>
            <a:solidFill>
              <a:srgbClr val="1F1A17"/>
            </a:solidFill>
            <a:ln w="9525">
              <a:noFill/>
              <a:miter lim="800000"/>
              <a:headEnd/>
              <a:tailEnd/>
            </a:ln>
          </p:spPr>
          <p:txBody>
            <a:bodyPr/>
            <a:lstStyle/>
            <a:p>
              <a:endParaRPr lang="fr-FR" sz="1200"/>
            </a:p>
          </p:txBody>
        </p:sp>
        <p:sp>
          <p:nvSpPr>
            <p:cNvPr id="235" name="Rectangle 34"/>
            <p:cNvSpPr>
              <a:spLocks noChangeArrowheads="1"/>
            </p:cNvSpPr>
            <p:nvPr/>
          </p:nvSpPr>
          <p:spPr bwMode="auto">
            <a:xfrm>
              <a:off x="2266113" y="5733366"/>
              <a:ext cx="189341" cy="66010"/>
            </a:xfrm>
            <a:prstGeom prst="rect">
              <a:avLst/>
            </a:prstGeom>
            <a:solidFill>
              <a:srgbClr val="1F1A17"/>
            </a:solidFill>
            <a:ln w="9525">
              <a:noFill/>
              <a:miter lim="800000"/>
              <a:headEnd/>
              <a:tailEnd/>
            </a:ln>
          </p:spPr>
          <p:txBody>
            <a:bodyPr/>
            <a:lstStyle/>
            <a:p>
              <a:endParaRPr lang="fr-FR" sz="1200"/>
            </a:p>
          </p:txBody>
        </p:sp>
        <p:sp>
          <p:nvSpPr>
            <p:cNvPr id="236" name="Rectangle 35"/>
            <p:cNvSpPr>
              <a:spLocks noChangeArrowheads="1"/>
            </p:cNvSpPr>
            <p:nvPr/>
          </p:nvSpPr>
          <p:spPr bwMode="auto">
            <a:xfrm>
              <a:off x="1614713" y="5511015"/>
              <a:ext cx="158" cy="635329"/>
            </a:xfrm>
            <a:prstGeom prst="rect">
              <a:avLst/>
            </a:prstGeom>
            <a:noFill/>
            <a:ln w="9525">
              <a:noFill/>
              <a:miter lim="800000"/>
              <a:headEnd/>
              <a:tailEnd/>
            </a:ln>
          </p:spPr>
          <p:txBody>
            <a:bodyPr wrap="none" lIns="0" tIns="0" rIns="0" bIns="0">
              <a:spAutoFit/>
            </a:bodyPr>
            <a:lstStyle/>
            <a:p>
              <a:endParaRPr lang="fr-CA" sz="2000" b="1" dirty="0"/>
            </a:p>
          </p:txBody>
        </p:sp>
      </p:grpSp>
      <p:sp>
        <p:nvSpPr>
          <p:cNvPr id="238" name="Rounded Rectangle 237"/>
          <p:cNvSpPr/>
          <p:nvPr/>
        </p:nvSpPr>
        <p:spPr>
          <a:xfrm>
            <a:off x="2139500" y="2343705"/>
            <a:ext cx="1890944" cy="1269507"/>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fr-CA"/>
          </a:p>
        </p:txBody>
      </p:sp>
      <p:sp>
        <p:nvSpPr>
          <p:cNvPr id="239" name="Rectangle 238"/>
          <p:cNvSpPr/>
          <p:nvPr/>
        </p:nvSpPr>
        <p:spPr>
          <a:xfrm>
            <a:off x="2281544" y="2456820"/>
            <a:ext cx="1674362" cy="1014349"/>
          </a:xfrm>
          <a:prstGeom prst="rect">
            <a:avLst/>
          </a:prstGeom>
          <a:noFill/>
          <a:ln w="190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CA"/>
          </a:p>
        </p:txBody>
      </p:sp>
      <p:cxnSp>
        <p:nvCxnSpPr>
          <p:cNvPr id="240" name="Straight Connector 239"/>
          <p:cNvCxnSpPr/>
          <p:nvPr/>
        </p:nvCxnSpPr>
        <p:spPr>
          <a:xfrm rot="5400000">
            <a:off x="2715581" y="2839506"/>
            <a:ext cx="765372" cy="0"/>
          </a:xfrm>
          <a:prstGeom prst="line">
            <a:avLst/>
          </a:prstGeom>
          <a:ln w="190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41" name="Straight Connector 240"/>
          <p:cNvCxnSpPr/>
          <p:nvPr/>
        </p:nvCxnSpPr>
        <p:spPr>
          <a:xfrm>
            <a:off x="2281545" y="2942736"/>
            <a:ext cx="146805" cy="0"/>
          </a:xfrm>
          <a:prstGeom prst="line">
            <a:avLst/>
          </a:prstGeom>
          <a:ln w="190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42" name="Straight Connector 241"/>
          <p:cNvCxnSpPr/>
          <p:nvPr/>
        </p:nvCxnSpPr>
        <p:spPr>
          <a:xfrm>
            <a:off x="3777361" y="2942736"/>
            <a:ext cx="178546" cy="0"/>
          </a:xfrm>
          <a:prstGeom prst="line">
            <a:avLst/>
          </a:prstGeom>
          <a:ln w="19050">
            <a:solidFill>
              <a:schemeClr val="tx1"/>
            </a:solidFill>
          </a:ln>
          <a:effectLst/>
        </p:spPr>
        <p:style>
          <a:lnRef idx="2">
            <a:schemeClr val="accent1"/>
          </a:lnRef>
          <a:fillRef idx="0">
            <a:schemeClr val="accent1"/>
          </a:fillRef>
          <a:effectRef idx="1">
            <a:schemeClr val="accent1"/>
          </a:effectRef>
          <a:fontRef idx="minor">
            <a:schemeClr val="tx1"/>
          </a:fontRef>
        </p:style>
      </p:cxnSp>
      <p:grpSp>
        <p:nvGrpSpPr>
          <p:cNvPr id="9" name="Group 242"/>
          <p:cNvGrpSpPr/>
          <p:nvPr/>
        </p:nvGrpSpPr>
        <p:grpSpPr>
          <a:xfrm>
            <a:off x="2617803" y="2459622"/>
            <a:ext cx="178546" cy="485915"/>
            <a:chOff x="1855437" y="2281561"/>
            <a:chExt cx="399495" cy="1038688"/>
          </a:xfrm>
        </p:grpSpPr>
        <p:cxnSp>
          <p:nvCxnSpPr>
            <p:cNvPr id="244" name="Straight Connector 243"/>
            <p:cNvCxnSpPr/>
            <p:nvPr/>
          </p:nvCxnSpPr>
          <p:spPr>
            <a:xfrm>
              <a:off x="1855437" y="3320249"/>
              <a:ext cx="399495" cy="0"/>
            </a:xfrm>
            <a:prstGeom prst="line">
              <a:avLst/>
            </a:prstGeom>
            <a:ln w="190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45" name="Straight Connector 244"/>
            <p:cNvCxnSpPr/>
            <p:nvPr/>
          </p:nvCxnSpPr>
          <p:spPr>
            <a:xfrm rot="5400000">
              <a:off x="1553592" y="2796466"/>
              <a:ext cx="1029810" cy="0"/>
            </a:xfrm>
            <a:prstGeom prst="line">
              <a:avLst/>
            </a:prstGeom>
            <a:ln w="19050">
              <a:solidFill>
                <a:schemeClr val="tx1"/>
              </a:solidFill>
            </a:ln>
            <a:effectLst/>
          </p:spPr>
          <p:style>
            <a:lnRef idx="2">
              <a:schemeClr val="accent1"/>
            </a:lnRef>
            <a:fillRef idx="0">
              <a:schemeClr val="accent1"/>
            </a:fillRef>
            <a:effectRef idx="1">
              <a:schemeClr val="accent1"/>
            </a:effectRef>
            <a:fontRef idx="minor">
              <a:schemeClr val="tx1"/>
            </a:fontRef>
          </p:style>
        </p:cxnSp>
      </p:grpSp>
      <p:cxnSp>
        <p:nvCxnSpPr>
          <p:cNvPr id="246" name="Straight Connector 245"/>
          <p:cNvCxnSpPr/>
          <p:nvPr/>
        </p:nvCxnSpPr>
        <p:spPr>
          <a:xfrm>
            <a:off x="3029453" y="2942736"/>
            <a:ext cx="146805" cy="0"/>
          </a:xfrm>
          <a:prstGeom prst="line">
            <a:avLst/>
          </a:prstGeom>
          <a:ln w="19050">
            <a:solidFill>
              <a:schemeClr val="tx1"/>
            </a:solidFill>
          </a:ln>
          <a:effectLst/>
        </p:spPr>
        <p:style>
          <a:lnRef idx="2">
            <a:schemeClr val="accent1"/>
          </a:lnRef>
          <a:fillRef idx="0">
            <a:schemeClr val="accent1"/>
          </a:fillRef>
          <a:effectRef idx="1">
            <a:schemeClr val="accent1"/>
          </a:effectRef>
          <a:fontRef idx="minor">
            <a:schemeClr val="tx1"/>
          </a:fontRef>
        </p:style>
      </p:cxnSp>
      <p:grpSp>
        <p:nvGrpSpPr>
          <p:cNvPr id="10" name="Group 246"/>
          <p:cNvGrpSpPr/>
          <p:nvPr/>
        </p:nvGrpSpPr>
        <p:grpSpPr>
          <a:xfrm>
            <a:off x="3408867" y="2456820"/>
            <a:ext cx="178546" cy="485915"/>
            <a:chOff x="3471177" y="2281561"/>
            <a:chExt cx="399495" cy="1038688"/>
          </a:xfrm>
        </p:grpSpPr>
        <p:cxnSp>
          <p:nvCxnSpPr>
            <p:cNvPr id="248" name="Straight Connector 247"/>
            <p:cNvCxnSpPr/>
            <p:nvPr/>
          </p:nvCxnSpPr>
          <p:spPr>
            <a:xfrm>
              <a:off x="3471177" y="3320249"/>
              <a:ext cx="399495" cy="0"/>
            </a:xfrm>
            <a:prstGeom prst="line">
              <a:avLst/>
            </a:prstGeom>
            <a:ln w="190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49" name="Straight Connector 248"/>
            <p:cNvCxnSpPr/>
            <p:nvPr/>
          </p:nvCxnSpPr>
          <p:spPr>
            <a:xfrm rot="5400000">
              <a:off x="3142695" y="2796466"/>
              <a:ext cx="1029810" cy="0"/>
            </a:xfrm>
            <a:prstGeom prst="line">
              <a:avLst/>
            </a:prstGeom>
            <a:ln w="19050">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250" name="Oval 249"/>
          <p:cNvSpPr/>
          <p:nvPr/>
        </p:nvSpPr>
        <p:spPr>
          <a:xfrm>
            <a:off x="3514727" y="2459259"/>
            <a:ext cx="221713" cy="221713"/>
          </a:xfrm>
          <a:prstGeom prst="ellipse">
            <a:avLst/>
          </a:prstGeom>
          <a:solidFill>
            <a:srgbClr val="00B0F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CA"/>
          </a:p>
        </p:txBody>
      </p:sp>
      <p:sp>
        <p:nvSpPr>
          <p:cNvPr id="251" name="Oval 250"/>
          <p:cNvSpPr/>
          <p:nvPr/>
        </p:nvSpPr>
        <p:spPr>
          <a:xfrm>
            <a:off x="3083271" y="2467175"/>
            <a:ext cx="221713" cy="221713"/>
          </a:xfrm>
          <a:prstGeom prst="ellipse">
            <a:avLst/>
          </a:prstGeom>
          <a:solidFill>
            <a:srgbClr val="92D05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CA"/>
          </a:p>
        </p:txBody>
      </p:sp>
      <p:sp>
        <p:nvSpPr>
          <p:cNvPr id="252" name="Oval 251"/>
          <p:cNvSpPr/>
          <p:nvPr/>
        </p:nvSpPr>
        <p:spPr>
          <a:xfrm>
            <a:off x="2299527" y="2471134"/>
            <a:ext cx="221713" cy="221713"/>
          </a:xfrm>
          <a:prstGeom prst="ellipse">
            <a:avLst/>
          </a:prstGeom>
          <a:solidFill>
            <a:schemeClr val="accent2"/>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CA"/>
          </a:p>
        </p:txBody>
      </p:sp>
      <p:grpSp>
        <p:nvGrpSpPr>
          <p:cNvPr id="11" name="Group 252"/>
          <p:cNvGrpSpPr/>
          <p:nvPr/>
        </p:nvGrpSpPr>
        <p:grpSpPr>
          <a:xfrm rot="16200000">
            <a:off x="2760938" y="2698428"/>
            <a:ext cx="272719" cy="257838"/>
            <a:chOff x="1513962" y="5391154"/>
            <a:chExt cx="941492" cy="755190"/>
          </a:xfrm>
        </p:grpSpPr>
        <p:sp>
          <p:nvSpPr>
            <p:cNvPr id="254" name="Freeform 23"/>
            <p:cNvSpPr>
              <a:spLocks/>
            </p:cNvSpPr>
            <p:nvPr/>
          </p:nvSpPr>
          <p:spPr bwMode="auto">
            <a:xfrm>
              <a:off x="1513962" y="5484959"/>
              <a:ext cx="752152" cy="376954"/>
            </a:xfrm>
            <a:custGeom>
              <a:avLst/>
              <a:gdLst>
                <a:gd name="T0" fmla="*/ 18 w 1237"/>
                <a:gd name="T1" fmla="*/ 0 h 619"/>
                <a:gd name="T2" fmla="*/ 18 w 1237"/>
                <a:gd name="T3" fmla="*/ 0 h 619"/>
                <a:gd name="T4" fmla="*/ 18 w 1237"/>
                <a:gd name="T5" fmla="*/ 0 h 619"/>
                <a:gd name="T6" fmla="*/ 18 w 1237"/>
                <a:gd name="T7" fmla="*/ 0 h 619"/>
                <a:gd name="T8" fmla="*/ 18 w 1237"/>
                <a:gd name="T9" fmla="*/ 0 h 619"/>
                <a:gd name="T10" fmla="*/ 19 w 1237"/>
                <a:gd name="T11" fmla="*/ 0 h 619"/>
                <a:gd name="T12" fmla="*/ 19 w 1237"/>
                <a:gd name="T13" fmla="*/ 1 h 619"/>
                <a:gd name="T14" fmla="*/ 19 w 1237"/>
                <a:gd name="T15" fmla="*/ 1 h 619"/>
                <a:gd name="T16" fmla="*/ 19 w 1237"/>
                <a:gd name="T17" fmla="*/ 1 h 619"/>
                <a:gd name="T18" fmla="*/ 19 w 1237"/>
                <a:gd name="T19" fmla="*/ 8 h 619"/>
                <a:gd name="T20" fmla="*/ 19 w 1237"/>
                <a:gd name="T21" fmla="*/ 9 h 619"/>
                <a:gd name="T22" fmla="*/ 19 w 1237"/>
                <a:gd name="T23" fmla="*/ 9 h 619"/>
                <a:gd name="T24" fmla="*/ 18 w 1237"/>
                <a:gd name="T25" fmla="*/ 9 h 619"/>
                <a:gd name="T26" fmla="*/ 18 w 1237"/>
                <a:gd name="T27" fmla="*/ 9 h 619"/>
                <a:gd name="T28" fmla="*/ 18 w 1237"/>
                <a:gd name="T29" fmla="*/ 9 h 619"/>
                <a:gd name="T30" fmla="*/ 18 w 1237"/>
                <a:gd name="T31" fmla="*/ 9 h 619"/>
                <a:gd name="T32" fmla="*/ 18 w 1237"/>
                <a:gd name="T33" fmla="*/ 9 h 619"/>
                <a:gd name="T34" fmla="*/ 1 w 1237"/>
                <a:gd name="T35" fmla="*/ 9 h 619"/>
                <a:gd name="T36" fmla="*/ 1 w 1237"/>
                <a:gd name="T37" fmla="*/ 9 h 619"/>
                <a:gd name="T38" fmla="*/ 1 w 1237"/>
                <a:gd name="T39" fmla="*/ 9 h 619"/>
                <a:gd name="T40" fmla="*/ 0 w 1237"/>
                <a:gd name="T41" fmla="*/ 9 h 619"/>
                <a:gd name="T42" fmla="*/ 0 w 1237"/>
                <a:gd name="T43" fmla="*/ 9 h 619"/>
                <a:gd name="T44" fmla="*/ 0 w 1237"/>
                <a:gd name="T45" fmla="*/ 9 h 619"/>
                <a:gd name="T46" fmla="*/ 0 w 1237"/>
                <a:gd name="T47" fmla="*/ 9 h 619"/>
                <a:gd name="T48" fmla="*/ 0 w 1237"/>
                <a:gd name="T49" fmla="*/ 8 h 619"/>
                <a:gd name="T50" fmla="*/ 0 w 1237"/>
                <a:gd name="T51" fmla="*/ 8 h 619"/>
                <a:gd name="T52" fmla="*/ 0 w 1237"/>
                <a:gd name="T53" fmla="*/ 1 h 619"/>
                <a:gd name="T54" fmla="*/ 0 w 1237"/>
                <a:gd name="T55" fmla="*/ 1 h 619"/>
                <a:gd name="T56" fmla="*/ 0 w 1237"/>
                <a:gd name="T57" fmla="*/ 1 h 619"/>
                <a:gd name="T58" fmla="*/ 0 w 1237"/>
                <a:gd name="T59" fmla="*/ 0 h 619"/>
                <a:gd name="T60" fmla="*/ 0 w 1237"/>
                <a:gd name="T61" fmla="*/ 0 h 619"/>
                <a:gd name="T62" fmla="*/ 1 w 1237"/>
                <a:gd name="T63" fmla="*/ 0 h 619"/>
                <a:gd name="T64" fmla="*/ 1 w 1237"/>
                <a:gd name="T65" fmla="*/ 0 h 619"/>
                <a:gd name="T66" fmla="*/ 1 w 1237"/>
                <a:gd name="T67" fmla="*/ 0 h 619"/>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237"/>
                <a:gd name="T103" fmla="*/ 0 h 619"/>
                <a:gd name="T104" fmla="*/ 1237 w 1237"/>
                <a:gd name="T105" fmla="*/ 619 h 619"/>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237" h="619">
                  <a:moveTo>
                    <a:pt x="79" y="0"/>
                  </a:moveTo>
                  <a:lnTo>
                    <a:pt x="1160" y="0"/>
                  </a:lnTo>
                  <a:lnTo>
                    <a:pt x="1168" y="0"/>
                  </a:lnTo>
                  <a:lnTo>
                    <a:pt x="1176" y="1"/>
                  </a:lnTo>
                  <a:lnTo>
                    <a:pt x="1182" y="4"/>
                  </a:lnTo>
                  <a:lnTo>
                    <a:pt x="1190" y="6"/>
                  </a:lnTo>
                  <a:lnTo>
                    <a:pt x="1197" y="8"/>
                  </a:lnTo>
                  <a:lnTo>
                    <a:pt x="1204" y="12"/>
                  </a:lnTo>
                  <a:lnTo>
                    <a:pt x="1209" y="16"/>
                  </a:lnTo>
                  <a:lnTo>
                    <a:pt x="1215" y="20"/>
                  </a:lnTo>
                  <a:lnTo>
                    <a:pt x="1219" y="25"/>
                  </a:lnTo>
                  <a:lnTo>
                    <a:pt x="1224" y="31"/>
                  </a:lnTo>
                  <a:lnTo>
                    <a:pt x="1228" y="36"/>
                  </a:lnTo>
                  <a:lnTo>
                    <a:pt x="1232" y="42"/>
                  </a:lnTo>
                  <a:lnTo>
                    <a:pt x="1234" y="49"/>
                  </a:lnTo>
                  <a:lnTo>
                    <a:pt x="1236" y="54"/>
                  </a:lnTo>
                  <a:lnTo>
                    <a:pt x="1237" y="61"/>
                  </a:lnTo>
                  <a:lnTo>
                    <a:pt x="1237" y="69"/>
                  </a:lnTo>
                  <a:lnTo>
                    <a:pt x="1237" y="551"/>
                  </a:lnTo>
                  <a:lnTo>
                    <a:pt x="1237" y="558"/>
                  </a:lnTo>
                  <a:lnTo>
                    <a:pt x="1236" y="565"/>
                  </a:lnTo>
                  <a:lnTo>
                    <a:pt x="1234" y="572"/>
                  </a:lnTo>
                  <a:lnTo>
                    <a:pt x="1232" y="577"/>
                  </a:lnTo>
                  <a:lnTo>
                    <a:pt x="1228" y="583"/>
                  </a:lnTo>
                  <a:lnTo>
                    <a:pt x="1224" y="588"/>
                  </a:lnTo>
                  <a:lnTo>
                    <a:pt x="1219" y="594"/>
                  </a:lnTo>
                  <a:lnTo>
                    <a:pt x="1215" y="599"/>
                  </a:lnTo>
                  <a:lnTo>
                    <a:pt x="1209" y="603"/>
                  </a:lnTo>
                  <a:lnTo>
                    <a:pt x="1204" y="608"/>
                  </a:lnTo>
                  <a:lnTo>
                    <a:pt x="1197" y="611"/>
                  </a:lnTo>
                  <a:lnTo>
                    <a:pt x="1190" y="613"/>
                  </a:lnTo>
                  <a:lnTo>
                    <a:pt x="1182" y="616"/>
                  </a:lnTo>
                  <a:lnTo>
                    <a:pt x="1176" y="618"/>
                  </a:lnTo>
                  <a:lnTo>
                    <a:pt x="1168" y="619"/>
                  </a:lnTo>
                  <a:lnTo>
                    <a:pt x="1160" y="619"/>
                  </a:lnTo>
                  <a:lnTo>
                    <a:pt x="79" y="619"/>
                  </a:lnTo>
                  <a:lnTo>
                    <a:pt x="71" y="619"/>
                  </a:lnTo>
                  <a:lnTo>
                    <a:pt x="63" y="618"/>
                  </a:lnTo>
                  <a:lnTo>
                    <a:pt x="55" y="616"/>
                  </a:lnTo>
                  <a:lnTo>
                    <a:pt x="48" y="613"/>
                  </a:lnTo>
                  <a:lnTo>
                    <a:pt x="42" y="611"/>
                  </a:lnTo>
                  <a:lnTo>
                    <a:pt x="35" y="608"/>
                  </a:lnTo>
                  <a:lnTo>
                    <a:pt x="29" y="603"/>
                  </a:lnTo>
                  <a:lnTo>
                    <a:pt x="24" y="599"/>
                  </a:lnTo>
                  <a:lnTo>
                    <a:pt x="18" y="594"/>
                  </a:lnTo>
                  <a:lnTo>
                    <a:pt x="14" y="588"/>
                  </a:lnTo>
                  <a:lnTo>
                    <a:pt x="10" y="583"/>
                  </a:lnTo>
                  <a:lnTo>
                    <a:pt x="7" y="577"/>
                  </a:lnTo>
                  <a:lnTo>
                    <a:pt x="5" y="572"/>
                  </a:lnTo>
                  <a:lnTo>
                    <a:pt x="2" y="565"/>
                  </a:lnTo>
                  <a:lnTo>
                    <a:pt x="1" y="558"/>
                  </a:lnTo>
                  <a:lnTo>
                    <a:pt x="0" y="551"/>
                  </a:lnTo>
                  <a:lnTo>
                    <a:pt x="0" y="69"/>
                  </a:lnTo>
                  <a:lnTo>
                    <a:pt x="1" y="61"/>
                  </a:lnTo>
                  <a:lnTo>
                    <a:pt x="2" y="54"/>
                  </a:lnTo>
                  <a:lnTo>
                    <a:pt x="5" y="49"/>
                  </a:lnTo>
                  <a:lnTo>
                    <a:pt x="7" y="42"/>
                  </a:lnTo>
                  <a:lnTo>
                    <a:pt x="10" y="36"/>
                  </a:lnTo>
                  <a:lnTo>
                    <a:pt x="14" y="31"/>
                  </a:lnTo>
                  <a:lnTo>
                    <a:pt x="18" y="25"/>
                  </a:lnTo>
                  <a:lnTo>
                    <a:pt x="24" y="20"/>
                  </a:lnTo>
                  <a:lnTo>
                    <a:pt x="29" y="16"/>
                  </a:lnTo>
                  <a:lnTo>
                    <a:pt x="35" y="12"/>
                  </a:lnTo>
                  <a:lnTo>
                    <a:pt x="42" y="8"/>
                  </a:lnTo>
                  <a:lnTo>
                    <a:pt x="48" y="6"/>
                  </a:lnTo>
                  <a:lnTo>
                    <a:pt x="55" y="4"/>
                  </a:lnTo>
                  <a:lnTo>
                    <a:pt x="63" y="1"/>
                  </a:lnTo>
                  <a:lnTo>
                    <a:pt x="71" y="0"/>
                  </a:lnTo>
                  <a:lnTo>
                    <a:pt x="79" y="0"/>
                  </a:lnTo>
                  <a:close/>
                </a:path>
              </a:pathLst>
            </a:custGeom>
            <a:solidFill>
              <a:srgbClr val="C2C1C1"/>
            </a:solidFill>
            <a:ln w="9525">
              <a:noFill/>
              <a:round/>
              <a:headEnd/>
              <a:tailEnd/>
            </a:ln>
          </p:spPr>
          <p:txBody>
            <a:bodyPr/>
            <a:lstStyle/>
            <a:p>
              <a:endParaRPr lang="fr-FR" sz="1200"/>
            </a:p>
          </p:txBody>
        </p:sp>
        <p:sp>
          <p:nvSpPr>
            <p:cNvPr id="255" name="Freeform 24"/>
            <p:cNvSpPr>
              <a:spLocks/>
            </p:cNvSpPr>
            <p:nvPr/>
          </p:nvSpPr>
          <p:spPr bwMode="auto">
            <a:xfrm>
              <a:off x="1513962" y="5484959"/>
              <a:ext cx="752152" cy="376954"/>
            </a:xfrm>
            <a:custGeom>
              <a:avLst/>
              <a:gdLst>
                <a:gd name="T0" fmla="*/ 18 w 1237"/>
                <a:gd name="T1" fmla="*/ 0 h 619"/>
                <a:gd name="T2" fmla="*/ 18 w 1237"/>
                <a:gd name="T3" fmla="*/ 0 h 619"/>
                <a:gd name="T4" fmla="*/ 18 w 1237"/>
                <a:gd name="T5" fmla="*/ 0 h 619"/>
                <a:gd name="T6" fmla="*/ 18 w 1237"/>
                <a:gd name="T7" fmla="*/ 0 h 619"/>
                <a:gd name="T8" fmla="*/ 18 w 1237"/>
                <a:gd name="T9" fmla="*/ 0 h 619"/>
                <a:gd name="T10" fmla="*/ 19 w 1237"/>
                <a:gd name="T11" fmla="*/ 0 h 619"/>
                <a:gd name="T12" fmla="*/ 19 w 1237"/>
                <a:gd name="T13" fmla="*/ 1 h 619"/>
                <a:gd name="T14" fmla="*/ 19 w 1237"/>
                <a:gd name="T15" fmla="*/ 1 h 619"/>
                <a:gd name="T16" fmla="*/ 19 w 1237"/>
                <a:gd name="T17" fmla="*/ 1 h 619"/>
                <a:gd name="T18" fmla="*/ 19 w 1237"/>
                <a:gd name="T19" fmla="*/ 8 h 619"/>
                <a:gd name="T20" fmla="*/ 19 w 1237"/>
                <a:gd name="T21" fmla="*/ 9 h 619"/>
                <a:gd name="T22" fmla="*/ 19 w 1237"/>
                <a:gd name="T23" fmla="*/ 9 h 619"/>
                <a:gd name="T24" fmla="*/ 18 w 1237"/>
                <a:gd name="T25" fmla="*/ 9 h 619"/>
                <a:gd name="T26" fmla="*/ 18 w 1237"/>
                <a:gd name="T27" fmla="*/ 9 h 619"/>
                <a:gd name="T28" fmla="*/ 18 w 1237"/>
                <a:gd name="T29" fmla="*/ 9 h 619"/>
                <a:gd name="T30" fmla="*/ 18 w 1237"/>
                <a:gd name="T31" fmla="*/ 9 h 619"/>
                <a:gd name="T32" fmla="*/ 18 w 1237"/>
                <a:gd name="T33" fmla="*/ 9 h 619"/>
                <a:gd name="T34" fmla="*/ 1 w 1237"/>
                <a:gd name="T35" fmla="*/ 9 h 619"/>
                <a:gd name="T36" fmla="*/ 1 w 1237"/>
                <a:gd name="T37" fmla="*/ 9 h 619"/>
                <a:gd name="T38" fmla="*/ 1 w 1237"/>
                <a:gd name="T39" fmla="*/ 9 h 619"/>
                <a:gd name="T40" fmla="*/ 0 w 1237"/>
                <a:gd name="T41" fmla="*/ 9 h 619"/>
                <a:gd name="T42" fmla="*/ 0 w 1237"/>
                <a:gd name="T43" fmla="*/ 9 h 619"/>
                <a:gd name="T44" fmla="*/ 0 w 1237"/>
                <a:gd name="T45" fmla="*/ 9 h 619"/>
                <a:gd name="T46" fmla="*/ 0 w 1237"/>
                <a:gd name="T47" fmla="*/ 9 h 619"/>
                <a:gd name="T48" fmla="*/ 0 w 1237"/>
                <a:gd name="T49" fmla="*/ 8 h 619"/>
                <a:gd name="T50" fmla="*/ 0 w 1237"/>
                <a:gd name="T51" fmla="*/ 8 h 619"/>
                <a:gd name="T52" fmla="*/ 0 w 1237"/>
                <a:gd name="T53" fmla="*/ 1 h 619"/>
                <a:gd name="T54" fmla="*/ 0 w 1237"/>
                <a:gd name="T55" fmla="*/ 1 h 619"/>
                <a:gd name="T56" fmla="*/ 0 w 1237"/>
                <a:gd name="T57" fmla="*/ 1 h 619"/>
                <a:gd name="T58" fmla="*/ 0 w 1237"/>
                <a:gd name="T59" fmla="*/ 0 h 619"/>
                <a:gd name="T60" fmla="*/ 0 w 1237"/>
                <a:gd name="T61" fmla="*/ 0 h 619"/>
                <a:gd name="T62" fmla="*/ 1 w 1237"/>
                <a:gd name="T63" fmla="*/ 0 h 619"/>
                <a:gd name="T64" fmla="*/ 1 w 1237"/>
                <a:gd name="T65" fmla="*/ 0 h 619"/>
                <a:gd name="T66" fmla="*/ 1 w 1237"/>
                <a:gd name="T67" fmla="*/ 0 h 619"/>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237"/>
                <a:gd name="T103" fmla="*/ 0 h 619"/>
                <a:gd name="T104" fmla="*/ 1237 w 1237"/>
                <a:gd name="T105" fmla="*/ 619 h 619"/>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237" h="619">
                  <a:moveTo>
                    <a:pt x="79" y="0"/>
                  </a:moveTo>
                  <a:lnTo>
                    <a:pt x="1160" y="0"/>
                  </a:lnTo>
                  <a:lnTo>
                    <a:pt x="1168" y="0"/>
                  </a:lnTo>
                  <a:lnTo>
                    <a:pt x="1176" y="1"/>
                  </a:lnTo>
                  <a:lnTo>
                    <a:pt x="1182" y="4"/>
                  </a:lnTo>
                  <a:lnTo>
                    <a:pt x="1190" y="6"/>
                  </a:lnTo>
                  <a:lnTo>
                    <a:pt x="1197" y="8"/>
                  </a:lnTo>
                  <a:lnTo>
                    <a:pt x="1204" y="12"/>
                  </a:lnTo>
                  <a:lnTo>
                    <a:pt x="1209" y="16"/>
                  </a:lnTo>
                  <a:lnTo>
                    <a:pt x="1215" y="20"/>
                  </a:lnTo>
                  <a:lnTo>
                    <a:pt x="1219" y="25"/>
                  </a:lnTo>
                  <a:lnTo>
                    <a:pt x="1224" y="31"/>
                  </a:lnTo>
                  <a:lnTo>
                    <a:pt x="1228" y="36"/>
                  </a:lnTo>
                  <a:lnTo>
                    <a:pt x="1232" y="42"/>
                  </a:lnTo>
                  <a:lnTo>
                    <a:pt x="1234" y="49"/>
                  </a:lnTo>
                  <a:lnTo>
                    <a:pt x="1236" y="54"/>
                  </a:lnTo>
                  <a:lnTo>
                    <a:pt x="1237" y="61"/>
                  </a:lnTo>
                  <a:lnTo>
                    <a:pt x="1237" y="69"/>
                  </a:lnTo>
                  <a:lnTo>
                    <a:pt x="1237" y="551"/>
                  </a:lnTo>
                  <a:lnTo>
                    <a:pt x="1237" y="558"/>
                  </a:lnTo>
                  <a:lnTo>
                    <a:pt x="1236" y="565"/>
                  </a:lnTo>
                  <a:lnTo>
                    <a:pt x="1234" y="572"/>
                  </a:lnTo>
                  <a:lnTo>
                    <a:pt x="1232" y="577"/>
                  </a:lnTo>
                  <a:lnTo>
                    <a:pt x="1228" y="583"/>
                  </a:lnTo>
                  <a:lnTo>
                    <a:pt x="1224" y="588"/>
                  </a:lnTo>
                  <a:lnTo>
                    <a:pt x="1219" y="594"/>
                  </a:lnTo>
                  <a:lnTo>
                    <a:pt x="1215" y="599"/>
                  </a:lnTo>
                  <a:lnTo>
                    <a:pt x="1209" y="603"/>
                  </a:lnTo>
                  <a:lnTo>
                    <a:pt x="1204" y="608"/>
                  </a:lnTo>
                  <a:lnTo>
                    <a:pt x="1197" y="611"/>
                  </a:lnTo>
                  <a:lnTo>
                    <a:pt x="1190" y="613"/>
                  </a:lnTo>
                  <a:lnTo>
                    <a:pt x="1182" y="616"/>
                  </a:lnTo>
                  <a:lnTo>
                    <a:pt x="1176" y="618"/>
                  </a:lnTo>
                  <a:lnTo>
                    <a:pt x="1168" y="619"/>
                  </a:lnTo>
                  <a:lnTo>
                    <a:pt x="1160" y="619"/>
                  </a:lnTo>
                  <a:lnTo>
                    <a:pt x="79" y="619"/>
                  </a:lnTo>
                  <a:lnTo>
                    <a:pt x="71" y="619"/>
                  </a:lnTo>
                  <a:lnTo>
                    <a:pt x="63" y="618"/>
                  </a:lnTo>
                  <a:lnTo>
                    <a:pt x="55" y="616"/>
                  </a:lnTo>
                  <a:lnTo>
                    <a:pt x="48" y="613"/>
                  </a:lnTo>
                  <a:lnTo>
                    <a:pt x="42" y="611"/>
                  </a:lnTo>
                  <a:lnTo>
                    <a:pt x="35" y="608"/>
                  </a:lnTo>
                  <a:lnTo>
                    <a:pt x="29" y="603"/>
                  </a:lnTo>
                  <a:lnTo>
                    <a:pt x="24" y="599"/>
                  </a:lnTo>
                  <a:lnTo>
                    <a:pt x="18" y="594"/>
                  </a:lnTo>
                  <a:lnTo>
                    <a:pt x="14" y="588"/>
                  </a:lnTo>
                  <a:lnTo>
                    <a:pt x="10" y="583"/>
                  </a:lnTo>
                  <a:lnTo>
                    <a:pt x="7" y="577"/>
                  </a:lnTo>
                  <a:lnTo>
                    <a:pt x="5" y="572"/>
                  </a:lnTo>
                  <a:lnTo>
                    <a:pt x="2" y="565"/>
                  </a:lnTo>
                  <a:lnTo>
                    <a:pt x="1" y="558"/>
                  </a:lnTo>
                  <a:lnTo>
                    <a:pt x="0" y="551"/>
                  </a:lnTo>
                  <a:lnTo>
                    <a:pt x="0" y="69"/>
                  </a:lnTo>
                  <a:lnTo>
                    <a:pt x="1" y="61"/>
                  </a:lnTo>
                  <a:lnTo>
                    <a:pt x="2" y="54"/>
                  </a:lnTo>
                  <a:lnTo>
                    <a:pt x="5" y="49"/>
                  </a:lnTo>
                  <a:lnTo>
                    <a:pt x="7" y="42"/>
                  </a:lnTo>
                  <a:lnTo>
                    <a:pt x="10" y="36"/>
                  </a:lnTo>
                  <a:lnTo>
                    <a:pt x="14" y="31"/>
                  </a:lnTo>
                  <a:lnTo>
                    <a:pt x="18" y="25"/>
                  </a:lnTo>
                  <a:lnTo>
                    <a:pt x="24" y="20"/>
                  </a:lnTo>
                  <a:lnTo>
                    <a:pt x="29" y="16"/>
                  </a:lnTo>
                  <a:lnTo>
                    <a:pt x="35" y="12"/>
                  </a:lnTo>
                  <a:lnTo>
                    <a:pt x="42" y="8"/>
                  </a:lnTo>
                  <a:lnTo>
                    <a:pt x="48" y="6"/>
                  </a:lnTo>
                  <a:lnTo>
                    <a:pt x="55" y="4"/>
                  </a:lnTo>
                  <a:lnTo>
                    <a:pt x="63" y="1"/>
                  </a:lnTo>
                  <a:lnTo>
                    <a:pt x="71" y="0"/>
                  </a:lnTo>
                  <a:lnTo>
                    <a:pt x="79" y="0"/>
                  </a:lnTo>
                </a:path>
              </a:pathLst>
            </a:custGeom>
            <a:noFill/>
            <a:ln w="3175">
              <a:solidFill>
                <a:srgbClr val="1F1A17"/>
              </a:solidFill>
              <a:round/>
              <a:headEnd/>
              <a:tailEnd/>
            </a:ln>
          </p:spPr>
          <p:txBody>
            <a:bodyPr/>
            <a:lstStyle/>
            <a:p>
              <a:endParaRPr lang="fr-FR" sz="1200"/>
            </a:p>
          </p:txBody>
        </p:sp>
        <p:sp>
          <p:nvSpPr>
            <p:cNvPr id="256" name="Freeform 25"/>
            <p:cNvSpPr>
              <a:spLocks/>
            </p:cNvSpPr>
            <p:nvPr/>
          </p:nvSpPr>
          <p:spPr bwMode="auto">
            <a:xfrm>
              <a:off x="1607764" y="5391154"/>
              <a:ext cx="191078" cy="93804"/>
            </a:xfrm>
            <a:custGeom>
              <a:avLst/>
              <a:gdLst>
                <a:gd name="T0" fmla="*/ 0 w 310"/>
                <a:gd name="T1" fmla="*/ 0 h 155"/>
                <a:gd name="T2" fmla="*/ 5 w 310"/>
                <a:gd name="T3" fmla="*/ 0 h 155"/>
                <a:gd name="T4" fmla="*/ 5 w 310"/>
                <a:gd name="T5" fmla="*/ 0 h 155"/>
                <a:gd name="T6" fmla="*/ 5 w 310"/>
                <a:gd name="T7" fmla="*/ 0 h 155"/>
                <a:gd name="T8" fmla="*/ 5 w 310"/>
                <a:gd name="T9" fmla="*/ 0 h 155"/>
                <a:gd name="T10" fmla="*/ 5 w 310"/>
                <a:gd name="T11" fmla="*/ 0 h 155"/>
                <a:gd name="T12" fmla="*/ 5 w 310"/>
                <a:gd name="T13" fmla="*/ 2 h 155"/>
                <a:gd name="T14" fmla="*/ 5 w 310"/>
                <a:gd name="T15" fmla="*/ 2 h 155"/>
                <a:gd name="T16" fmla="*/ 5 w 310"/>
                <a:gd name="T17" fmla="*/ 2 h 155"/>
                <a:gd name="T18" fmla="*/ 5 w 310"/>
                <a:gd name="T19" fmla="*/ 2 h 155"/>
                <a:gd name="T20" fmla="*/ 5 w 310"/>
                <a:gd name="T21" fmla="*/ 2 h 155"/>
                <a:gd name="T22" fmla="*/ 5 w 310"/>
                <a:gd name="T23" fmla="*/ 2 h 155"/>
                <a:gd name="T24" fmla="*/ 5 w 310"/>
                <a:gd name="T25" fmla="*/ 2 h 155"/>
                <a:gd name="T26" fmla="*/ 0 w 310"/>
                <a:gd name="T27" fmla="*/ 2 h 155"/>
                <a:gd name="T28" fmla="*/ 0 w 310"/>
                <a:gd name="T29" fmla="*/ 2 h 155"/>
                <a:gd name="T30" fmla="*/ 0 w 310"/>
                <a:gd name="T31" fmla="*/ 2 h 155"/>
                <a:gd name="T32" fmla="*/ 0 w 310"/>
                <a:gd name="T33" fmla="*/ 2 h 155"/>
                <a:gd name="T34" fmla="*/ 0 w 310"/>
                <a:gd name="T35" fmla="*/ 2 h 155"/>
                <a:gd name="T36" fmla="*/ 0 w 310"/>
                <a:gd name="T37" fmla="*/ 2 h 155"/>
                <a:gd name="T38" fmla="*/ 0 w 310"/>
                <a:gd name="T39" fmla="*/ 2 h 155"/>
                <a:gd name="T40" fmla="*/ 0 w 310"/>
                <a:gd name="T41" fmla="*/ 2 h 155"/>
                <a:gd name="T42" fmla="*/ 0 w 310"/>
                <a:gd name="T43" fmla="*/ 2 h 155"/>
                <a:gd name="T44" fmla="*/ 0 w 310"/>
                <a:gd name="T45" fmla="*/ 0 h 155"/>
                <a:gd name="T46" fmla="*/ 0 w 310"/>
                <a:gd name="T47" fmla="*/ 0 h 155"/>
                <a:gd name="T48" fmla="*/ 0 w 310"/>
                <a:gd name="T49" fmla="*/ 0 h 155"/>
                <a:gd name="T50" fmla="*/ 0 w 310"/>
                <a:gd name="T51" fmla="*/ 0 h 155"/>
                <a:gd name="T52" fmla="*/ 0 w 310"/>
                <a:gd name="T53" fmla="*/ 0 h 155"/>
                <a:gd name="T54" fmla="*/ 0 w 310"/>
                <a:gd name="T55" fmla="*/ 0 h 155"/>
                <a:gd name="T56" fmla="*/ 0 w 310"/>
                <a:gd name="T57" fmla="*/ 0 h 15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10"/>
                <a:gd name="T88" fmla="*/ 0 h 155"/>
                <a:gd name="T89" fmla="*/ 310 w 310"/>
                <a:gd name="T90" fmla="*/ 155 h 15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10" h="155">
                  <a:moveTo>
                    <a:pt x="15" y="0"/>
                  </a:moveTo>
                  <a:lnTo>
                    <a:pt x="295" y="0"/>
                  </a:lnTo>
                  <a:lnTo>
                    <a:pt x="301" y="2"/>
                  </a:lnTo>
                  <a:lnTo>
                    <a:pt x="305" y="5"/>
                  </a:lnTo>
                  <a:lnTo>
                    <a:pt x="308" y="9"/>
                  </a:lnTo>
                  <a:lnTo>
                    <a:pt x="310" y="15"/>
                  </a:lnTo>
                  <a:lnTo>
                    <a:pt x="310" y="141"/>
                  </a:lnTo>
                  <a:lnTo>
                    <a:pt x="308" y="146"/>
                  </a:lnTo>
                  <a:lnTo>
                    <a:pt x="305" y="151"/>
                  </a:lnTo>
                  <a:lnTo>
                    <a:pt x="303" y="153"/>
                  </a:lnTo>
                  <a:lnTo>
                    <a:pt x="301" y="154"/>
                  </a:lnTo>
                  <a:lnTo>
                    <a:pt x="298" y="155"/>
                  </a:lnTo>
                  <a:lnTo>
                    <a:pt x="295" y="155"/>
                  </a:lnTo>
                  <a:lnTo>
                    <a:pt x="15" y="155"/>
                  </a:lnTo>
                  <a:lnTo>
                    <a:pt x="12" y="155"/>
                  </a:lnTo>
                  <a:lnTo>
                    <a:pt x="9" y="154"/>
                  </a:lnTo>
                  <a:lnTo>
                    <a:pt x="7" y="153"/>
                  </a:lnTo>
                  <a:lnTo>
                    <a:pt x="4" y="151"/>
                  </a:lnTo>
                  <a:lnTo>
                    <a:pt x="3" y="149"/>
                  </a:lnTo>
                  <a:lnTo>
                    <a:pt x="1" y="146"/>
                  </a:lnTo>
                  <a:lnTo>
                    <a:pt x="1" y="143"/>
                  </a:lnTo>
                  <a:lnTo>
                    <a:pt x="0" y="141"/>
                  </a:lnTo>
                  <a:lnTo>
                    <a:pt x="0" y="15"/>
                  </a:lnTo>
                  <a:lnTo>
                    <a:pt x="1" y="13"/>
                  </a:lnTo>
                  <a:lnTo>
                    <a:pt x="1" y="9"/>
                  </a:lnTo>
                  <a:lnTo>
                    <a:pt x="3" y="7"/>
                  </a:lnTo>
                  <a:lnTo>
                    <a:pt x="4" y="5"/>
                  </a:lnTo>
                  <a:lnTo>
                    <a:pt x="9" y="2"/>
                  </a:lnTo>
                  <a:lnTo>
                    <a:pt x="15" y="0"/>
                  </a:lnTo>
                  <a:close/>
                </a:path>
              </a:pathLst>
            </a:custGeom>
            <a:solidFill>
              <a:srgbClr val="605D5C"/>
            </a:solidFill>
            <a:ln w="9525">
              <a:noFill/>
              <a:round/>
              <a:headEnd/>
              <a:tailEnd/>
            </a:ln>
          </p:spPr>
          <p:txBody>
            <a:bodyPr/>
            <a:lstStyle/>
            <a:p>
              <a:endParaRPr lang="fr-FR" sz="1200"/>
            </a:p>
          </p:txBody>
        </p:sp>
        <p:sp>
          <p:nvSpPr>
            <p:cNvPr id="257" name="Freeform 26"/>
            <p:cNvSpPr>
              <a:spLocks/>
            </p:cNvSpPr>
            <p:nvPr/>
          </p:nvSpPr>
          <p:spPr bwMode="auto">
            <a:xfrm>
              <a:off x="1607764" y="5391154"/>
              <a:ext cx="191078" cy="93804"/>
            </a:xfrm>
            <a:custGeom>
              <a:avLst/>
              <a:gdLst>
                <a:gd name="T0" fmla="*/ 0 w 310"/>
                <a:gd name="T1" fmla="*/ 0 h 155"/>
                <a:gd name="T2" fmla="*/ 5 w 310"/>
                <a:gd name="T3" fmla="*/ 0 h 155"/>
                <a:gd name="T4" fmla="*/ 5 w 310"/>
                <a:gd name="T5" fmla="*/ 0 h 155"/>
                <a:gd name="T6" fmla="*/ 5 w 310"/>
                <a:gd name="T7" fmla="*/ 0 h 155"/>
                <a:gd name="T8" fmla="*/ 5 w 310"/>
                <a:gd name="T9" fmla="*/ 0 h 155"/>
                <a:gd name="T10" fmla="*/ 5 w 310"/>
                <a:gd name="T11" fmla="*/ 0 h 155"/>
                <a:gd name="T12" fmla="*/ 5 w 310"/>
                <a:gd name="T13" fmla="*/ 2 h 155"/>
                <a:gd name="T14" fmla="*/ 5 w 310"/>
                <a:gd name="T15" fmla="*/ 2 h 155"/>
                <a:gd name="T16" fmla="*/ 5 w 310"/>
                <a:gd name="T17" fmla="*/ 2 h 155"/>
                <a:gd name="T18" fmla="*/ 5 w 310"/>
                <a:gd name="T19" fmla="*/ 2 h 155"/>
                <a:gd name="T20" fmla="*/ 5 w 310"/>
                <a:gd name="T21" fmla="*/ 2 h 155"/>
                <a:gd name="T22" fmla="*/ 5 w 310"/>
                <a:gd name="T23" fmla="*/ 2 h 155"/>
                <a:gd name="T24" fmla="*/ 5 w 310"/>
                <a:gd name="T25" fmla="*/ 2 h 155"/>
                <a:gd name="T26" fmla="*/ 0 w 310"/>
                <a:gd name="T27" fmla="*/ 2 h 155"/>
                <a:gd name="T28" fmla="*/ 0 w 310"/>
                <a:gd name="T29" fmla="*/ 2 h 155"/>
                <a:gd name="T30" fmla="*/ 0 w 310"/>
                <a:gd name="T31" fmla="*/ 2 h 155"/>
                <a:gd name="T32" fmla="*/ 0 w 310"/>
                <a:gd name="T33" fmla="*/ 2 h 155"/>
                <a:gd name="T34" fmla="*/ 0 w 310"/>
                <a:gd name="T35" fmla="*/ 2 h 155"/>
                <a:gd name="T36" fmla="*/ 0 w 310"/>
                <a:gd name="T37" fmla="*/ 2 h 155"/>
                <a:gd name="T38" fmla="*/ 0 w 310"/>
                <a:gd name="T39" fmla="*/ 2 h 155"/>
                <a:gd name="T40" fmla="*/ 0 w 310"/>
                <a:gd name="T41" fmla="*/ 2 h 155"/>
                <a:gd name="T42" fmla="*/ 0 w 310"/>
                <a:gd name="T43" fmla="*/ 2 h 155"/>
                <a:gd name="T44" fmla="*/ 0 w 310"/>
                <a:gd name="T45" fmla="*/ 0 h 155"/>
                <a:gd name="T46" fmla="*/ 0 w 310"/>
                <a:gd name="T47" fmla="*/ 0 h 155"/>
                <a:gd name="T48" fmla="*/ 0 w 310"/>
                <a:gd name="T49" fmla="*/ 0 h 155"/>
                <a:gd name="T50" fmla="*/ 0 w 310"/>
                <a:gd name="T51" fmla="*/ 0 h 155"/>
                <a:gd name="T52" fmla="*/ 0 w 310"/>
                <a:gd name="T53" fmla="*/ 0 h 155"/>
                <a:gd name="T54" fmla="*/ 0 w 310"/>
                <a:gd name="T55" fmla="*/ 0 h 155"/>
                <a:gd name="T56" fmla="*/ 0 w 310"/>
                <a:gd name="T57" fmla="*/ 0 h 15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10"/>
                <a:gd name="T88" fmla="*/ 0 h 155"/>
                <a:gd name="T89" fmla="*/ 310 w 310"/>
                <a:gd name="T90" fmla="*/ 155 h 15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10" h="155">
                  <a:moveTo>
                    <a:pt x="15" y="0"/>
                  </a:moveTo>
                  <a:lnTo>
                    <a:pt x="295" y="0"/>
                  </a:lnTo>
                  <a:lnTo>
                    <a:pt x="301" y="2"/>
                  </a:lnTo>
                  <a:lnTo>
                    <a:pt x="305" y="5"/>
                  </a:lnTo>
                  <a:lnTo>
                    <a:pt x="308" y="9"/>
                  </a:lnTo>
                  <a:lnTo>
                    <a:pt x="310" y="15"/>
                  </a:lnTo>
                  <a:lnTo>
                    <a:pt x="310" y="141"/>
                  </a:lnTo>
                  <a:lnTo>
                    <a:pt x="308" y="146"/>
                  </a:lnTo>
                  <a:lnTo>
                    <a:pt x="305" y="151"/>
                  </a:lnTo>
                  <a:lnTo>
                    <a:pt x="303" y="153"/>
                  </a:lnTo>
                  <a:lnTo>
                    <a:pt x="301" y="154"/>
                  </a:lnTo>
                  <a:lnTo>
                    <a:pt x="298" y="155"/>
                  </a:lnTo>
                  <a:lnTo>
                    <a:pt x="295" y="155"/>
                  </a:lnTo>
                  <a:lnTo>
                    <a:pt x="15" y="155"/>
                  </a:lnTo>
                  <a:lnTo>
                    <a:pt x="12" y="155"/>
                  </a:lnTo>
                  <a:lnTo>
                    <a:pt x="9" y="154"/>
                  </a:lnTo>
                  <a:lnTo>
                    <a:pt x="7" y="153"/>
                  </a:lnTo>
                  <a:lnTo>
                    <a:pt x="4" y="151"/>
                  </a:lnTo>
                  <a:lnTo>
                    <a:pt x="3" y="149"/>
                  </a:lnTo>
                  <a:lnTo>
                    <a:pt x="1" y="146"/>
                  </a:lnTo>
                  <a:lnTo>
                    <a:pt x="1" y="143"/>
                  </a:lnTo>
                  <a:lnTo>
                    <a:pt x="0" y="141"/>
                  </a:lnTo>
                  <a:lnTo>
                    <a:pt x="0" y="15"/>
                  </a:lnTo>
                  <a:lnTo>
                    <a:pt x="1" y="13"/>
                  </a:lnTo>
                  <a:lnTo>
                    <a:pt x="1" y="9"/>
                  </a:lnTo>
                  <a:lnTo>
                    <a:pt x="3" y="7"/>
                  </a:lnTo>
                  <a:lnTo>
                    <a:pt x="4" y="5"/>
                  </a:lnTo>
                  <a:lnTo>
                    <a:pt x="9" y="2"/>
                  </a:lnTo>
                  <a:lnTo>
                    <a:pt x="15" y="0"/>
                  </a:lnTo>
                </a:path>
              </a:pathLst>
            </a:custGeom>
            <a:noFill/>
            <a:ln w="3175">
              <a:solidFill>
                <a:srgbClr val="1F1A17"/>
              </a:solidFill>
              <a:round/>
              <a:headEnd/>
              <a:tailEnd/>
            </a:ln>
          </p:spPr>
          <p:txBody>
            <a:bodyPr/>
            <a:lstStyle/>
            <a:p>
              <a:endParaRPr lang="fr-FR" sz="1200"/>
            </a:p>
          </p:txBody>
        </p:sp>
        <p:sp>
          <p:nvSpPr>
            <p:cNvPr id="258" name="Freeform 27"/>
            <p:cNvSpPr>
              <a:spLocks/>
            </p:cNvSpPr>
            <p:nvPr/>
          </p:nvSpPr>
          <p:spPr bwMode="auto">
            <a:xfrm>
              <a:off x="1984708" y="5391154"/>
              <a:ext cx="189341" cy="93804"/>
            </a:xfrm>
            <a:custGeom>
              <a:avLst/>
              <a:gdLst>
                <a:gd name="T0" fmla="*/ 0 w 309"/>
                <a:gd name="T1" fmla="*/ 0 h 155"/>
                <a:gd name="T2" fmla="*/ 5 w 309"/>
                <a:gd name="T3" fmla="*/ 0 h 155"/>
                <a:gd name="T4" fmla="*/ 5 w 309"/>
                <a:gd name="T5" fmla="*/ 0 h 155"/>
                <a:gd name="T6" fmla="*/ 5 w 309"/>
                <a:gd name="T7" fmla="*/ 0 h 155"/>
                <a:gd name="T8" fmla="*/ 5 w 309"/>
                <a:gd name="T9" fmla="*/ 0 h 155"/>
                <a:gd name="T10" fmla="*/ 5 w 309"/>
                <a:gd name="T11" fmla="*/ 0 h 155"/>
                <a:gd name="T12" fmla="*/ 5 w 309"/>
                <a:gd name="T13" fmla="*/ 2 h 155"/>
                <a:gd name="T14" fmla="*/ 5 w 309"/>
                <a:gd name="T15" fmla="*/ 2 h 155"/>
                <a:gd name="T16" fmla="*/ 5 w 309"/>
                <a:gd name="T17" fmla="*/ 2 h 155"/>
                <a:gd name="T18" fmla="*/ 5 w 309"/>
                <a:gd name="T19" fmla="*/ 2 h 155"/>
                <a:gd name="T20" fmla="*/ 5 w 309"/>
                <a:gd name="T21" fmla="*/ 2 h 155"/>
                <a:gd name="T22" fmla="*/ 5 w 309"/>
                <a:gd name="T23" fmla="*/ 2 h 155"/>
                <a:gd name="T24" fmla="*/ 5 w 309"/>
                <a:gd name="T25" fmla="*/ 2 h 155"/>
                <a:gd name="T26" fmla="*/ 0 w 309"/>
                <a:gd name="T27" fmla="*/ 2 h 155"/>
                <a:gd name="T28" fmla="*/ 0 w 309"/>
                <a:gd name="T29" fmla="*/ 2 h 155"/>
                <a:gd name="T30" fmla="*/ 0 w 309"/>
                <a:gd name="T31" fmla="*/ 2 h 155"/>
                <a:gd name="T32" fmla="*/ 0 w 309"/>
                <a:gd name="T33" fmla="*/ 2 h 155"/>
                <a:gd name="T34" fmla="*/ 0 w 309"/>
                <a:gd name="T35" fmla="*/ 2 h 155"/>
                <a:gd name="T36" fmla="*/ 0 w 309"/>
                <a:gd name="T37" fmla="*/ 2 h 155"/>
                <a:gd name="T38" fmla="*/ 0 w 309"/>
                <a:gd name="T39" fmla="*/ 2 h 155"/>
                <a:gd name="T40" fmla="*/ 0 w 309"/>
                <a:gd name="T41" fmla="*/ 2 h 155"/>
                <a:gd name="T42" fmla="*/ 0 w 309"/>
                <a:gd name="T43" fmla="*/ 2 h 155"/>
                <a:gd name="T44" fmla="*/ 0 w 309"/>
                <a:gd name="T45" fmla="*/ 0 h 155"/>
                <a:gd name="T46" fmla="*/ 0 w 309"/>
                <a:gd name="T47" fmla="*/ 0 h 155"/>
                <a:gd name="T48" fmla="*/ 0 w 309"/>
                <a:gd name="T49" fmla="*/ 0 h 155"/>
                <a:gd name="T50" fmla="*/ 0 w 309"/>
                <a:gd name="T51" fmla="*/ 0 h 155"/>
                <a:gd name="T52" fmla="*/ 0 w 309"/>
                <a:gd name="T53" fmla="*/ 0 h 155"/>
                <a:gd name="T54" fmla="*/ 0 w 309"/>
                <a:gd name="T55" fmla="*/ 0 h 155"/>
                <a:gd name="T56" fmla="*/ 0 w 309"/>
                <a:gd name="T57" fmla="*/ 0 h 15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09"/>
                <a:gd name="T88" fmla="*/ 0 h 155"/>
                <a:gd name="T89" fmla="*/ 309 w 309"/>
                <a:gd name="T90" fmla="*/ 155 h 15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09" h="155">
                  <a:moveTo>
                    <a:pt x="15" y="0"/>
                  </a:moveTo>
                  <a:lnTo>
                    <a:pt x="294" y="0"/>
                  </a:lnTo>
                  <a:lnTo>
                    <a:pt x="300" y="2"/>
                  </a:lnTo>
                  <a:lnTo>
                    <a:pt x="304" y="5"/>
                  </a:lnTo>
                  <a:lnTo>
                    <a:pt x="307" y="9"/>
                  </a:lnTo>
                  <a:lnTo>
                    <a:pt x="309" y="15"/>
                  </a:lnTo>
                  <a:lnTo>
                    <a:pt x="309" y="141"/>
                  </a:lnTo>
                  <a:lnTo>
                    <a:pt x="307" y="146"/>
                  </a:lnTo>
                  <a:lnTo>
                    <a:pt x="304" y="151"/>
                  </a:lnTo>
                  <a:lnTo>
                    <a:pt x="303" y="153"/>
                  </a:lnTo>
                  <a:lnTo>
                    <a:pt x="300" y="154"/>
                  </a:lnTo>
                  <a:lnTo>
                    <a:pt x="297" y="155"/>
                  </a:lnTo>
                  <a:lnTo>
                    <a:pt x="294" y="155"/>
                  </a:lnTo>
                  <a:lnTo>
                    <a:pt x="15" y="155"/>
                  </a:lnTo>
                  <a:lnTo>
                    <a:pt x="11" y="155"/>
                  </a:lnTo>
                  <a:lnTo>
                    <a:pt x="9" y="154"/>
                  </a:lnTo>
                  <a:lnTo>
                    <a:pt x="6" y="153"/>
                  </a:lnTo>
                  <a:lnTo>
                    <a:pt x="5" y="151"/>
                  </a:lnTo>
                  <a:lnTo>
                    <a:pt x="2" y="149"/>
                  </a:lnTo>
                  <a:lnTo>
                    <a:pt x="1" y="146"/>
                  </a:lnTo>
                  <a:lnTo>
                    <a:pt x="0" y="143"/>
                  </a:lnTo>
                  <a:lnTo>
                    <a:pt x="0" y="141"/>
                  </a:lnTo>
                  <a:lnTo>
                    <a:pt x="0" y="15"/>
                  </a:lnTo>
                  <a:lnTo>
                    <a:pt x="0" y="13"/>
                  </a:lnTo>
                  <a:lnTo>
                    <a:pt x="1" y="9"/>
                  </a:lnTo>
                  <a:lnTo>
                    <a:pt x="2" y="7"/>
                  </a:lnTo>
                  <a:lnTo>
                    <a:pt x="5" y="5"/>
                  </a:lnTo>
                  <a:lnTo>
                    <a:pt x="9" y="2"/>
                  </a:lnTo>
                  <a:lnTo>
                    <a:pt x="15" y="0"/>
                  </a:lnTo>
                  <a:close/>
                </a:path>
              </a:pathLst>
            </a:custGeom>
            <a:solidFill>
              <a:srgbClr val="605D5C"/>
            </a:solidFill>
            <a:ln w="9525">
              <a:noFill/>
              <a:round/>
              <a:headEnd/>
              <a:tailEnd/>
            </a:ln>
          </p:spPr>
          <p:txBody>
            <a:bodyPr/>
            <a:lstStyle/>
            <a:p>
              <a:endParaRPr lang="fr-FR" sz="1200"/>
            </a:p>
          </p:txBody>
        </p:sp>
        <p:sp>
          <p:nvSpPr>
            <p:cNvPr id="259" name="Freeform 28"/>
            <p:cNvSpPr>
              <a:spLocks/>
            </p:cNvSpPr>
            <p:nvPr/>
          </p:nvSpPr>
          <p:spPr bwMode="auto">
            <a:xfrm>
              <a:off x="1984708" y="5391154"/>
              <a:ext cx="189341" cy="93804"/>
            </a:xfrm>
            <a:custGeom>
              <a:avLst/>
              <a:gdLst>
                <a:gd name="T0" fmla="*/ 0 w 309"/>
                <a:gd name="T1" fmla="*/ 0 h 155"/>
                <a:gd name="T2" fmla="*/ 5 w 309"/>
                <a:gd name="T3" fmla="*/ 0 h 155"/>
                <a:gd name="T4" fmla="*/ 5 w 309"/>
                <a:gd name="T5" fmla="*/ 0 h 155"/>
                <a:gd name="T6" fmla="*/ 5 w 309"/>
                <a:gd name="T7" fmla="*/ 0 h 155"/>
                <a:gd name="T8" fmla="*/ 5 w 309"/>
                <a:gd name="T9" fmla="*/ 0 h 155"/>
                <a:gd name="T10" fmla="*/ 5 w 309"/>
                <a:gd name="T11" fmla="*/ 0 h 155"/>
                <a:gd name="T12" fmla="*/ 5 w 309"/>
                <a:gd name="T13" fmla="*/ 2 h 155"/>
                <a:gd name="T14" fmla="*/ 5 w 309"/>
                <a:gd name="T15" fmla="*/ 2 h 155"/>
                <a:gd name="T16" fmla="*/ 5 w 309"/>
                <a:gd name="T17" fmla="*/ 2 h 155"/>
                <a:gd name="T18" fmla="*/ 5 w 309"/>
                <a:gd name="T19" fmla="*/ 2 h 155"/>
                <a:gd name="T20" fmla="*/ 5 w 309"/>
                <a:gd name="T21" fmla="*/ 2 h 155"/>
                <a:gd name="T22" fmla="*/ 5 w 309"/>
                <a:gd name="T23" fmla="*/ 2 h 155"/>
                <a:gd name="T24" fmla="*/ 5 w 309"/>
                <a:gd name="T25" fmla="*/ 2 h 155"/>
                <a:gd name="T26" fmla="*/ 0 w 309"/>
                <a:gd name="T27" fmla="*/ 2 h 155"/>
                <a:gd name="T28" fmla="*/ 0 w 309"/>
                <a:gd name="T29" fmla="*/ 2 h 155"/>
                <a:gd name="T30" fmla="*/ 0 w 309"/>
                <a:gd name="T31" fmla="*/ 2 h 155"/>
                <a:gd name="T32" fmla="*/ 0 w 309"/>
                <a:gd name="T33" fmla="*/ 2 h 155"/>
                <a:gd name="T34" fmla="*/ 0 w 309"/>
                <a:gd name="T35" fmla="*/ 2 h 155"/>
                <a:gd name="T36" fmla="*/ 0 w 309"/>
                <a:gd name="T37" fmla="*/ 2 h 155"/>
                <a:gd name="T38" fmla="*/ 0 w 309"/>
                <a:gd name="T39" fmla="*/ 2 h 155"/>
                <a:gd name="T40" fmla="*/ 0 w 309"/>
                <a:gd name="T41" fmla="*/ 2 h 155"/>
                <a:gd name="T42" fmla="*/ 0 w 309"/>
                <a:gd name="T43" fmla="*/ 2 h 155"/>
                <a:gd name="T44" fmla="*/ 0 w 309"/>
                <a:gd name="T45" fmla="*/ 0 h 155"/>
                <a:gd name="T46" fmla="*/ 0 w 309"/>
                <a:gd name="T47" fmla="*/ 0 h 155"/>
                <a:gd name="T48" fmla="*/ 0 w 309"/>
                <a:gd name="T49" fmla="*/ 0 h 155"/>
                <a:gd name="T50" fmla="*/ 0 w 309"/>
                <a:gd name="T51" fmla="*/ 0 h 155"/>
                <a:gd name="T52" fmla="*/ 0 w 309"/>
                <a:gd name="T53" fmla="*/ 0 h 155"/>
                <a:gd name="T54" fmla="*/ 0 w 309"/>
                <a:gd name="T55" fmla="*/ 0 h 155"/>
                <a:gd name="T56" fmla="*/ 0 w 309"/>
                <a:gd name="T57" fmla="*/ 0 h 15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09"/>
                <a:gd name="T88" fmla="*/ 0 h 155"/>
                <a:gd name="T89" fmla="*/ 309 w 309"/>
                <a:gd name="T90" fmla="*/ 155 h 15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09" h="155">
                  <a:moveTo>
                    <a:pt x="15" y="0"/>
                  </a:moveTo>
                  <a:lnTo>
                    <a:pt x="294" y="0"/>
                  </a:lnTo>
                  <a:lnTo>
                    <a:pt x="300" y="2"/>
                  </a:lnTo>
                  <a:lnTo>
                    <a:pt x="304" y="5"/>
                  </a:lnTo>
                  <a:lnTo>
                    <a:pt x="307" y="9"/>
                  </a:lnTo>
                  <a:lnTo>
                    <a:pt x="309" y="15"/>
                  </a:lnTo>
                  <a:lnTo>
                    <a:pt x="309" y="141"/>
                  </a:lnTo>
                  <a:lnTo>
                    <a:pt x="307" y="146"/>
                  </a:lnTo>
                  <a:lnTo>
                    <a:pt x="304" y="151"/>
                  </a:lnTo>
                  <a:lnTo>
                    <a:pt x="303" y="153"/>
                  </a:lnTo>
                  <a:lnTo>
                    <a:pt x="300" y="154"/>
                  </a:lnTo>
                  <a:lnTo>
                    <a:pt x="297" y="155"/>
                  </a:lnTo>
                  <a:lnTo>
                    <a:pt x="294" y="155"/>
                  </a:lnTo>
                  <a:lnTo>
                    <a:pt x="15" y="155"/>
                  </a:lnTo>
                  <a:lnTo>
                    <a:pt x="11" y="155"/>
                  </a:lnTo>
                  <a:lnTo>
                    <a:pt x="9" y="154"/>
                  </a:lnTo>
                  <a:lnTo>
                    <a:pt x="6" y="153"/>
                  </a:lnTo>
                  <a:lnTo>
                    <a:pt x="5" y="151"/>
                  </a:lnTo>
                  <a:lnTo>
                    <a:pt x="2" y="149"/>
                  </a:lnTo>
                  <a:lnTo>
                    <a:pt x="1" y="146"/>
                  </a:lnTo>
                  <a:lnTo>
                    <a:pt x="0" y="143"/>
                  </a:lnTo>
                  <a:lnTo>
                    <a:pt x="0" y="141"/>
                  </a:lnTo>
                  <a:lnTo>
                    <a:pt x="0" y="15"/>
                  </a:lnTo>
                  <a:lnTo>
                    <a:pt x="0" y="13"/>
                  </a:lnTo>
                  <a:lnTo>
                    <a:pt x="1" y="9"/>
                  </a:lnTo>
                  <a:lnTo>
                    <a:pt x="2" y="7"/>
                  </a:lnTo>
                  <a:lnTo>
                    <a:pt x="5" y="5"/>
                  </a:lnTo>
                  <a:lnTo>
                    <a:pt x="9" y="2"/>
                  </a:lnTo>
                  <a:lnTo>
                    <a:pt x="15" y="0"/>
                  </a:lnTo>
                </a:path>
              </a:pathLst>
            </a:custGeom>
            <a:noFill/>
            <a:ln w="3175">
              <a:solidFill>
                <a:srgbClr val="1F1A17"/>
              </a:solidFill>
              <a:round/>
              <a:headEnd/>
              <a:tailEnd/>
            </a:ln>
          </p:spPr>
          <p:txBody>
            <a:bodyPr/>
            <a:lstStyle/>
            <a:p>
              <a:endParaRPr lang="fr-FR" sz="1200"/>
            </a:p>
          </p:txBody>
        </p:sp>
        <p:sp>
          <p:nvSpPr>
            <p:cNvPr id="260" name="Freeform 29"/>
            <p:cNvSpPr>
              <a:spLocks/>
            </p:cNvSpPr>
            <p:nvPr/>
          </p:nvSpPr>
          <p:spPr bwMode="auto">
            <a:xfrm>
              <a:off x="1607764" y="5861913"/>
              <a:ext cx="191078" cy="92067"/>
            </a:xfrm>
            <a:custGeom>
              <a:avLst/>
              <a:gdLst>
                <a:gd name="T0" fmla="*/ 0 w 310"/>
                <a:gd name="T1" fmla="*/ 0 h 155"/>
                <a:gd name="T2" fmla="*/ 5 w 310"/>
                <a:gd name="T3" fmla="*/ 0 h 155"/>
                <a:gd name="T4" fmla="*/ 5 w 310"/>
                <a:gd name="T5" fmla="*/ 0 h 155"/>
                <a:gd name="T6" fmla="*/ 5 w 310"/>
                <a:gd name="T7" fmla="*/ 0 h 155"/>
                <a:gd name="T8" fmla="*/ 5 w 310"/>
                <a:gd name="T9" fmla="*/ 0 h 155"/>
                <a:gd name="T10" fmla="*/ 5 w 310"/>
                <a:gd name="T11" fmla="*/ 0 h 155"/>
                <a:gd name="T12" fmla="*/ 5 w 310"/>
                <a:gd name="T13" fmla="*/ 2 h 155"/>
                <a:gd name="T14" fmla="*/ 5 w 310"/>
                <a:gd name="T15" fmla="*/ 2 h 155"/>
                <a:gd name="T16" fmla="*/ 5 w 310"/>
                <a:gd name="T17" fmla="*/ 2 h 155"/>
                <a:gd name="T18" fmla="*/ 5 w 310"/>
                <a:gd name="T19" fmla="*/ 2 h 155"/>
                <a:gd name="T20" fmla="*/ 5 w 310"/>
                <a:gd name="T21" fmla="*/ 2 h 155"/>
                <a:gd name="T22" fmla="*/ 5 w 310"/>
                <a:gd name="T23" fmla="*/ 2 h 155"/>
                <a:gd name="T24" fmla="*/ 5 w 310"/>
                <a:gd name="T25" fmla="*/ 2 h 155"/>
                <a:gd name="T26" fmla="*/ 0 w 310"/>
                <a:gd name="T27" fmla="*/ 2 h 155"/>
                <a:gd name="T28" fmla="*/ 0 w 310"/>
                <a:gd name="T29" fmla="*/ 2 h 155"/>
                <a:gd name="T30" fmla="*/ 0 w 310"/>
                <a:gd name="T31" fmla="*/ 2 h 155"/>
                <a:gd name="T32" fmla="*/ 0 w 310"/>
                <a:gd name="T33" fmla="*/ 2 h 155"/>
                <a:gd name="T34" fmla="*/ 0 w 310"/>
                <a:gd name="T35" fmla="*/ 2 h 155"/>
                <a:gd name="T36" fmla="*/ 0 w 310"/>
                <a:gd name="T37" fmla="*/ 2 h 155"/>
                <a:gd name="T38" fmla="*/ 0 w 310"/>
                <a:gd name="T39" fmla="*/ 2 h 155"/>
                <a:gd name="T40" fmla="*/ 0 w 310"/>
                <a:gd name="T41" fmla="*/ 2 h 155"/>
                <a:gd name="T42" fmla="*/ 0 w 310"/>
                <a:gd name="T43" fmla="*/ 2 h 155"/>
                <a:gd name="T44" fmla="*/ 0 w 310"/>
                <a:gd name="T45" fmla="*/ 0 h 155"/>
                <a:gd name="T46" fmla="*/ 0 w 310"/>
                <a:gd name="T47" fmla="*/ 0 h 155"/>
                <a:gd name="T48" fmla="*/ 0 w 310"/>
                <a:gd name="T49" fmla="*/ 0 h 155"/>
                <a:gd name="T50" fmla="*/ 0 w 310"/>
                <a:gd name="T51" fmla="*/ 0 h 155"/>
                <a:gd name="T52" fmla="*/ 0 w 310"/>
                <a:gd name="T53" fmla="*/ 0 h 155"/>
                <a:gd name="T54" fmla="*/ 0 w 310"/>
                <a:gd name="T55" fmla="*/ 0 h 155"/>
                <a:gd name="T56" fmla="*/ 0 w 310"/>
                <a:gd name="T57" fmla="*/ 0 h 15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10"/>
                <a:gd name="T88" fmla="*/ 0 h 155"/>
                <a:gd name="T89" fmla="*/ 310 w 310"/>
                <a:gd name="T90" fmla="*/ 155 h 15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10" h="155">
                  <a:moveTo>
                    <a:pt x="15" y="0"/>
                  </a:moveTo>
                  <a:lnTo>
                    <a:pt x="295" y="0"/>
                  </a:lnTo>
                  <a:lnTo>
                    <a:pt x="301" y="1"/>
                  </a:lnTo>
                  <a:lnTo>
                    <a:pt x="305" y="4"/>
                  </a:lnTo>
                  <a:lnTo>
                    <a:pt x="308" y="9"/>
                  </a:lnTo>
                  <a:lnTo>
                    <a:pt x="310" y="14"/>
                  </a:lnTo>
                  <a:lnTo>
                    <a:pt x="310" y="140"/>
                  </a:lnTo>
                  <a:lnTo>
                    <a:pt x="308" y="146"/>
                  </a:lnTo>
                  <a:lnTo>
                    <a:pt x="305" y="150"/>
                  </a:lnTo>
                  <a:lnTo>
                    <a:pt x="303" y="152"/>
                  </a:lnTo>
                  <a:lnTo>
                    <a:pt x="301" y="153"/>
                  </a:lnTo>
                  <a:lnTo>
                    <a:pt x="298" y="155"/>
                  </a:lnTo>
                  <a:lnTo>
                    <a:pt x="295" y="155"/>
                  </a:lnTo>
                  <a:lnTo>
                    <a:pt x="15" y="155"/>
                  </a:lnTo>
                  <a:lnTo>
                    <a:pt x="12" y="155"/>
                  </a:lnTo>
                  <a:lnTo>
                    <a:pt x="9" y="153"/>
                  </a:lnTo>
                  <a:lnTo>
                    <a:pt x="7" y="152"/>
                  </a:lnTo>
                  <a:lnTo>
                    <a:pt x="4" y="150"/>
                  </a:lnTo>
                  <a:lnTo>
                    <a:pt x="3" y="148"/>
                  </a:lnTo>
                  <a:lnTo>
                    <a:pt x="1" y="146"/>
                  </a:lnTo>
                  <a:lnTo>
                    <a:pt x="1" y="143"/>
                  </a:lnTo>
                  <a:lnTo>
                    <a:pt x="0" y="140"/>
                  </a:lnTo>
                  <a:lnTo>
                    <a:pt x="0" y="14"/>
                  </a:lnTo>
                  <a:lnTo>
                    <a:pt x="1" y="12"/>
                  </a:lnTo>
                  <a:lnTo>
                    <a:pt x="1" y="9"/>
                  </a:lnTo>
                  <a:lnTo>
                    <a:pt x="3" y="6"/>
                  </a:lnTo>
                  <a:lnTo>
                    <a:pt x="4" y="4"/>
                  </a:lnTo>
                  <a:lnTo>
                    <a:pt x="9" y="1"/>
                  </a:lnTo>
                  <a:lnTo>
                    <a:pt x="15" y="0"/>
                  </a:lnTo>
                  <a:close/>
                </a:path>
              </a:pathLst>
            </a:custGeom>
            <a:solidFill>
              <a:srgbClr val="605D5C"/>
            </a:solidFill>
            <a:ln w="9525">
              <a:noFill/>
              <a:round/>
              <a:headEnd/>
              <a:tailEnd/>
            </a:ln>
          </p:spPr>
          <p:txBody>
            <a:bodyPr/>
            <a:lstStyle/>
            <a:p>
              <a:endParaRPr lang="fr-FR" sz="1200"/>
            </a:p>
          </p:txBody>
        </p:sp>
        <p:sp>
          <p:nvSpPr>
            <p:cNvPr id="261" name="Freeform 30"/>
            <p:cNvSpPr>
              <a:spLocks/>
            </p:cNvSpPr>
            <p:nvPr/>
          </p:nvSpPr>
          <p:spPr bwMode="auto">
            <a:xfrm>
              <a:off x="1607764" y="5861913"/>
              <a:ext cx="191078" cy="92067"/>
            </a:xfrm>
            <a:custGeom>
              <a:avLst/>
              <a:gdLst>
                <a:gd name="T0" fmla="*/ 0 w 310"/>
                <a:gd name="T1" fmla="*/ 0 h 155"/>
                <a:gd name="T2" fmla="*/ 5 w 310"/>
                <a:gd name="T3" fmla="*/ 0 h 155"/>
                <a:gd name="T4" fmla="*/ 5 w 310"/>
                <a:gd name="T5" fmla="*/ 0 h 155"/>
                <a:gd name="T6" fmla="*/ 5 w 310"/>
                <a:gd name="T7" fmla="*/ 0 h 155"/>
                <a:gd name="T8" fmla="*/ 5 w 310"/>
                <a:gd name="T9" fmla="*/ 0 h 155"/>
                <a:gd name="T10" fmla="*/ 5 w 310"/>
                <a:gd name="T11" fmla="*/ 0 h 155"/>
                <a:gd name="T12" fmla="*/ 5 w 310"/>
                <a:gd name="T13" fmla="*/ 2 h 155"/>
                <a:gd name="T14" fmla="*/ 5 w 310"/>
                <a:gd name="T15" fmla="*/ 2 h 155"/>
                <a:gd name="T16" fmla="*/ 5 w 310"/>
                <a:gd name="T17" fmla="*/ 2 h 155"/>
                <a:gd name="T18" fmla="*/ 5 w 310"/>
                <a:gd name="T19" fmla="*/ 2 h 155"/>
                <a:gd name="T20" fmla="*/ 5 w 310"/>
                <a:gd name="T21" fmla="*/ 2 h 155"/>
                <a:gd name="T22" fmla="*/ 5 w 310"/>
                <a:gd name="T23" fmla="*/ 2 h 155"/>
                <a:gd name="T24" fmla="*/ 5 w 310"/>
                <a:gd name="T25" fmla="*/ 2 h 155"/>
                <a:gd name="T26" fmla="*/ 0 w 310"/>
                <a:gd name="T27" fmla="*/ 2 h 155"/>
                <a:gd name="T28" fmla="*/ 0 w 310"/>
                <a:gd name="T29" fmla="*/ 2 h 155"/>
                <a:gd name="T30" fmla="*/ 0 w 310"/>
                <a:gd name="T31" fmla="*/ 2 h 155"/>
                <a:gd name="T32" fmla="*/ 0 w 310"/>
                <a:gd name="T33" fmla="*/ 2 h 155"/>
                <a:gd name="T34" fmla="*/ 0 w 310"/>
                <a:gd name="T35" fmla="*/ 2 h 155"/>
                <a:gd name="T36" fmla="*/ 0 w 310"/>
                <a:gd name="T37" fmla="*/ 2 h 155"/>
                <a:gd name="T38" fmla="*/ 0 w 310"/>
                <a:gd name="T39" fmla="*/ 2 h 155"/>
                <a:gd name="T40" fmla="*/ 0 w 310"/>
                <a:gd name="T41" fmla="*/ 2 h 155"/>
                <a:gd name="T42" fmla="*/ 0 w 310"/>
                <a:gd name="T43" fmla="*/ 2 h 155"/>
                <a:gd name="T44" fmla="*/ 0 w 310"/>
                <a:gd name="T45" fmla="*/ 0 h 155"/>
                <a:gd name="T46" fmla="*/ 0 w 310"/>
                <a:gd name="T47" fmla="*/ 0 h 155"/>
                <a:gd name="T48" fmla="*/ 0 w 310"/>
                <a:gd name="T49" fmla="*/ 0 h 155"/>
                <a:gd name="T50" fmla="*/ 0 w 310"/>
                <a:gd name="T51" fmla="*/ 0 h 155"/>
                <a:gd name="T52" fmla="*/ 0 w 310"/>
                <a:gd name="T53" fmla="*/ 0 h 155"/>
                <a:gd name="T54" fmla="*/ 0 w 310"/>
                <a:gd name="T55" fmla="*/ 0 h 155"/>
                <a:gd name="T56" fmla="*/ 0 w 310"/>
                <a:gd name="T57" fmla="*/ 0 h 15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10"/>
                <a:gd name="T88" fmla="*/ 0 h 155"/>
                <a:gd name="T89" fmla="*/ 310 w 310"/>
                <a:gd name="T90" fmla="*/ 155 h 15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10" h="155">
                  <a:moveTo>
                    <a:pt x="15" y="0"/>
                  </a:moveTo>
                  <a:lnTo>
                    <a:pt x="295" y="0"/>
                  </a:lnTo>
                  <a:lnTo>
                    <a:pt x="301" y="1"/>
                  </a:lnTo>
                  <a:lnTo>
                    <a:pt x="305" y="4"/>
                  </a:lnTo>
                  <a:lnTo>
                    <a:pt x="308" y="9"/>
                  </a:lnTo>
                  <a:lnTo>
                    <a:pt x="310" y="14"/>
                  </a:lnTo>
                  <a:lnTo>
                    <a:pt x="310" y="140"/>
                  </a:lnTo>
                  <a:lnTo>
                    <a:pt x="308" y="146"/>
                  </a:lnTo>
                  <a:lnTo>
                    <a:pt x="305" y="150"/>
                  </a:lnTo>
                  <a:lnTo>
                    <a:pt x="303" y="152"/>
                  </a:lnTo>
                  <a:lnTo>
                    <a:pt x="301" y="153"/>
                  </a:lnTo>
                  <a:lnTo>
                    <a:pt x="298" y="155"/>
                  </a:lnTo>
                  <a:lnTo>
                    <a:pt x="295" y="155"/>
                  </a:lnTo>
                  <a:lnTo>
                    <a:pt x="15" y="155"/>
                  </a:lnTo>
                  <a:lnTo>
                    <a:pt x="12" y="155"/>
                  </a:lnTo>
                  <a:lnTo>
                    <a:pt x="9" y="153"/>
                  </a:lnTo>
                  <a:lnTo>
                    <a:pt x="7" y="152"/>
                  </a:lnTo>
                  <a:lnTo>
                    <a:pt x="4" y="150"/>
                  </a:lnTo>
                  <a:lnTo>
                    <a:pt x="3" y="148"/>
                  </a:lnTo>
                  <a:lnTo>
                    <a:pt x="1" y="146"/>
                  </a:lnTo>
                  <a:lnTo>
                    <a:pt x="1" y="143"/>
                  </a:lnTo>
                  <a:lnTo>
                    <a:pt x="0" y="140"/>
                  </a:lnTo>
                  <a:lnTo>
                    <a:pt x="0" y="14"/>
                  </a:lnTo>
                  <a:lnTo>
                    <a:pt x="1" y="12"/>
                  </a:lnTo>
                  <a:lnTo>
                    <a:pt x="1" y="9"/>
                  </a:lnTo>
                  <a:lnTo>
                    <a:pt x="3" y="6"/>
                  </a:lnTo>
                  <a:lnTo>
                    <a:pt x="4" y="4"/>
                  </a:lnTo>
                  <a:lnTo>
                    <a:pt x="9" y="1"/>
                  </a:lnTo>
                  <a:lnTo>
                    <a:pt x="15" y="0"/>
                  </a:lnTo>
                </a:path>
              </a:pathLst>
            </a:custGeom>
            <a:noFill/>
            <a:ln w="3175">
              <a:solidFill>
                <a:srgbClr val="1F1A17"/>
              </a:solidFill>
              <a:round/>
              <a:headEnd/>
              <a:tailEnd/>
            </a:ln>
          </p:spPr>
          <p:txBody>
            <a:bodyPr/>
            <a:lstStyle/>
            <a:p>
              <a:endParaRPr lang="fr-FR" sz="1200"/>
            </a:p>
          </p:txBody>
        </p:sp>
        <p:sp>
          <p:nvSpPr>
            <p:cNvPr id="262" name="Freeform 31"/>
            <p:cNvSpPr>
              <a:spLocks/>
            </p:cNvSpPr>
            <p:nvPr/>
          </p:nvSpPr>
          <p:spPr bwMode="auto">
            <a:xfrm>
              <a:off x="1984708" y="5861913"/>
              <a:ext cx="189341" cy="92067"/>
            </a:xfrm>
            <a:custGeom>
              <a:avLst/>
              <a:gdLst>
                <a:gd name="T0" fmla="*/ 0 w 309"/>
                <a:gd name="T1" fmla="*/ 0 h 155"/>
                <a:gd name="T2" fmla="*/ 5 w 309"/>
                <a:gd name="T3" fmla="*/ 0 h 155"/>
                <a:gd name="T4" fmla="*/ 5 w 309"/>
                <a:gd name="T5" fmla="*/ 0 h 155"/>
                <a:gd name="T6" fmla="*/ 5 w 309"/>
                <a:gd name="T7" fmla="*/ 0 h 155"/>
                <a:gd name="T8" fmla="*/ 5 w 309"/>
                <a:gd name="T9" fmla="*/ 0 h 155"/>
                <a:gd name="T10" fmla="*/ 5 w 309"/>
                <a:gd name="T11" fmla="*/ 0 h 155"/>
                <a:gd name="T12" fmla="*/ 5 w 309"/>
                <a:gd name="T13" fmla="*/ 2 h 155"/>
                <a:gd name="T14" fmla="*/ 5 w 309"/>
                <a:gd name="T15" fmla="*/ 2 h 155"/>
                <a:gd name="T16" fmla="*/ 5 w 309"/>
                <a:gd name="T17" fmla="*/ 2 h 155"/>
                <a:gd name="T18" fmla="*/ 5 w 309"/>
                <a:gd name="T19" fmla="*/ 2 h 155"/>
                <a:gd name="T20" fmla="*/ 5 w 309"/>
                <a:gd name="T21" fmla="*/ 2 h 155"/>
                <a:gd name="T22" fmla="*/ 5 w 309"/>
                <a:gd name="T23" fmla="*/ 2 h 155"/>
                <a:gd name="T24" fmla="*/ 5 w 309"/>
                <a:gd name="T25" fmla="*/ 2 h 155"/>
                <a:gd name="T26" fmla="*/ 0 w 309"/>
                <a:gd name="T27" fmla="*/ 2 h 155"/>
                <a:gd name="T28" fmla="*/ 0 w 309"/>
                <a:gd name="T29" fmla="*/ 2 h 155"/>
                <a:gd name="T30" fmla="*/ 0 w 309"/>
                <a:gd name="T31" fmla="*/ 2 h 155"/>
                <a:gd name="T32" fmla="*/ 0 w 309"/>
                <a:gd name="T33" fmla="*/ 2 h 155"/>
                <a:gd name="T34" fmla="*/ 0 w 309"/>
                <a:gd name="T35" fmla="*/ 2 h 155"/>
                <a:gd name="T36" fmla="*/ 0 w 309"/>
                <a:gd name="T37" fmla="*/ 2 h 155"/>
                <a:gd name="T38" fmla="*/ 0 w 309"/>
                <a:gd name="T39" fmla="*/ 2 h 155"/>
                <a:gd name="T40" fmla="*/ 0 w 309"/>
                <a:gd name="T41" fmla="*/ 2 h 155"/>
                <a:gd name="T42" fmla="*/ 0 w 309"/>
                <a:gd name="T43" fmla="*/ 2 h 155"/>
                <a:gd name="T44" fmla="*/ 0 w 309"/>
                <a:gd name="T45" fmla="*/ 0 h 155"/>
                <a:gd name="T46" fmla="*/ 0 w 309"/>
                <a:gd name="T47" fmla="*/ 0 h 155"/>
                <a:gd name="T48" fmla="*/ 0 w 309"/>
                <a:gd name="T49" fmla="*/ 0 h 155"/>
                <a:gd name="T50" fmla="*/ 0 w 309"/>
                <a:gd name="T51" fmla="*/ 0 h 155"/>
                <a:gd name="T52" fmla="*/ 0 w 309"/>
                <a:gd name="T53" fmla="*/ 0 h 155"/>
                <a:gd name="T54" fmla="*/ 0 w 309"/>
                <a:gd name="T55" fmla="*/ 0 h 155"/>
                <a:gd name="T56" fmla="*/ 0 w 309"/>
                <a:gd name="T57" fmla="*/ 0 h 15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09"/>
                <a:gd name="T88" fmla="*/ 0 h 155"/>
                <a:gd name="T89" fmla="*/ 309 w 309"/>
                <a:gd name="T90" fmla="*/ 155 h 15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09" h="155">
                  <a:moveTo>
                    <a:pt x="15" y="0"/>
                  </a:moveTo>
                  <a:lnTo>
                    <a:pt x="294" y="0"/>
                  </a:lnTo>
                  <a:lnTo>
                    <a:pt x="300" y="1"/>
                  </a:lnTo>
                  <a:lnTo>
                    <a:pt x="304" y="4"/>
                  </a:lnTo>
                  <a:lnTo>
                    <a:pt x="307" y="9"/>
                  </a:lnTo>
                  <a:lnTo>
                    <a:pt x="309" y="14"/>
                  </a:lnTo>
                  <a:lnTo>
                    <a:pt x="309" y="140"/>
                  </a:lnTo>
                  <a:lnTo>
                    <a:pt x="307" y="146"/>
                  </a:lnTo>
                  <a:lnTo>
                    <a:pt x="304" y="150"/>
                  </a:lnTo>
                  <a:lnTo>
                    <a:pt x="303" y="152"/>
                  </a:lnTo>
                  <a:lnTo>
                    <a:pt x="300" y="153"/>
                  </a:lnTo>
                  <a:lnTo>
                    <a:pt x="297" y="155"/>
                  </a:lnTo>
                  <a:lnTo>
                    <a:pt x="294" y="155"/>
                  </a:lnTo>
                  <a:lnTo>
                    <a:pt x="15" y="155"/>
                  </a:lnTo>
                  <a:lnTo>
                    <a:pt x="11" y="155"/>
                  </a:lnTo>
                  <a:lnTo>
                    <a:pt x="9" y="153"/>
                  </a:lnTo>
                  <a:lnTo>
                    <a:pt x="6" y="152"/>
                  </a:lnTo>
                  <a:lnTo>
                    <a:pt x="5" y="150"/>
                  </a:lnTo>
                  <a:lnTo>
                    <a:pt x="2" y="148"/>
                  </a:lnTo>
                  <a:lnTo>
                    <a:pt x="1" y="146"/>
                  </a:lnTo>
                  <a:lnTo>
                    <a:pt x="0" y="143"/>
                  </a:lnTo>
                  <a:lnTo>
                    <a:pt x="0" y="140"/>
                  </a:lnTo>
                  <a:lnTo>
                    <a:pt x="0" y="14"/>
                  </a:lnTo>
                  <a:lnTo>
                    <a:pt x="0" y="12"/>
                  </a:lnTo>
                  <a:lnTo>
                    <a:pt x="1" y="9"/>
                  </a:lnTo>
                  <a:lnTo>
                    <a:pt x="2" y="6"/>
                  </a:lnTo>
                  <a:lnTo>
                    <a:pt x="5" y="4"/>
                  </a:lnTo>
                  <a:lnTo>
                    <a:pt x="9" y="1"/>
                  </a:lnTo>
                  <a:lnTo>
                    <a:pt x="15" y="0"/>
                  </a:lnTo>
                  <a:close/>
                </a:path>
              </a:pathLst>
            </a:custGeom>
            <a:solidFill>
              <a:srgbClr val="605D5C"/>
            </a:solidFill>
            <a:ln w="9525">
              <a:noFill/>
              <a:round/>
              <a:headEnd/>
              <a:tailEnd/>
            </a:ln>
          </p:spPr>
          <p:txBody>
            <a:bodyPr/>
            <a:lstStyle/>
            <a:p>
              <a:endParaRPr lang="fr-FR" sz="1200"/>
            </a:p>
          </p:txBody>
        </p:sp>
        <p:sp>
          <p:nvSpPr>
            <p:cNvPr id="263" name="Freeform 32"/>
            <p:cNvSpPr>
              <a:spLocks/>
            </p:cNvSpPr>
            <p:nvPr/>
          </p:nvSpPr>
          <p:spPr bwMode="auto">
            <a:xfrm>
              <a:off x="1984708" y="5861913"/>
              <a:ext cx="189341" cy="92067"/>
            </a:xfrm>
            <a:custGeom>
              <a:avLst/>
              <a:gdLst>
                <a:gd name="T0" fmla="*/ 0 w 309"/>
                <a:gd name="T1" fmla="*/ 0 h 155"/>
                <a:gd name="T2" fmla="*/ 5 w 309"/>
                <a:gd name="T3" fmla="*/ 0 h 155"/>
                <a:gd name="T4" fmla="*/ 5 w 309"/>
                <a:gd name="T5" fmla="*/ 0 h 155"/>
                <a:gd name="T6" fmla="*/ 5 w 309"/>
                <a:gd name="T7" fmla="*/ 0 h 155"/>
                <a:gd name="T8" fmla="*/ 5 w 309"/>
                <a:gd name="T9" fmla="*/ 0 h 155"/>
                <a:gd name="T10" fmla="*/ 5 w 309"/>
                <a:gd name="T11" fmla="*/ 0 h 155"/>
                <a:gd name="T12" fmla="*/ 5 w 309"/>
                <a:gd name="T13" fmla="*/ 2 h 155"/>
                <a:gd name="T14" fmla="*/ 5 w 309"/>
                <a:gd name="T15" fmla="*/ 2 h 155"/>
                <a:gd name="T16" fmla="*/ 5 w 309"/>
                <a:gd name="T17" fmla="*/ 2 h 155"/>
                <a:gd name="T18" fmla="*/ 5 w 309"/>
                <a:gd name="T19" fmla="*/ 2 h 155"/>
                <a:gd name="T20" fmla="*/ 5 w 309"/>
                <a:gd name="T21" fmla="*/ 2 h 155"/>
                <a:gd name="T22" fmla="*/ 5 w 309"/>
                <a:gd name="T23" fmla="*/ 2 h 155"/>
                <a:gd name="T24" fmla="*/ 5 w 309"/>
                <a:gd name="T25" fmla="*/ 2 h 155"/>
                <a:gd name="T26" fmla="*/ 0 w 309"/>
                <a:gd name="T27" fmla="*/ 2 h 155"/>
                <a:gd name="T28" fmla="*/ 0 w 309"/>
                <a:gd name="T29" fmla="*/ 2 h 155"/>
                <a:gd name="T30" fmla="*/ 0 w 309"/>
                <a:gd name="T31" fmla="*/ 2 h 155"/>
                <a:gd name="T32" fmla="*/ 0 w 309"/>
                <a:gd name="T33" fmla="*/ 2 h 155"/>
                <a:gd name="T34" fmla="*/ 0 w 309"/>
                <a:gd name="T35" fmla="*/ 2 h 155"/>
                <a:gd name="T36" fmla="*/ 0 w 309"/>
                <a:gd name="T37" fmla="*/ 2 h 155"/>
                <a:gd name="T38" fmla="*/ 0 w 309"/>
                <a:gd name="T39" fmla="*/ 2 h 155"/>
                <a:gd name="T40" fmla="*/ 0 w 309"/>
                <a:gd name="T41" fmla="*/ 2 h 155"/>
                <a:gd name="T42" fmla="*/ 0 w 309"/>
                <a:gd name="T43" fmla="*/ 2 h 155"/>
                <a:gd name="T44" fmla="*/ 0 w 309"/>
                <a:gd name="T45" fmla="*/ 0 h 155"/>
                <a:gd name="T46" fmla="*/ 0 w 309"/>
                <a:gd name="T47" fmla="*/ 0 h 155"/>
                <a:gd name="T48" fmla="*/ 0 w 309"/>
                <a:gd name="T49" fmla="*/ 0 h 155"/>
                <a:gd name="T50" fmla="*/ 0 w 309"/>
                <a:gd name="T51" fmla="*/ 0 h 155"/>
                <a:gd name="T52" fmla="*/ 0 w 309"/>
                <a:gd name="T53" fmla="*/ 0 h 155"/>
                <a:gd name="T54" fmla="*/ 0 w 309"/>
                <a:gd name="T55" fmla="*/ 0 h 155"/>
                <a:gd name="T56" fmla="*/ 0 w 309"/>
                <a:gd name="T57" fmla="*/ 0 h 15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09"/>
                <a:gd name="T88" fmla="*/ 0 h 155"/>
                <a:gd name="T89" fmla="*/ 309 w 309"/>
                <a:gd name="T90" fmla="*/ 155 h 15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09" h="155">
                  <a:moveTo>
                    <a:pt x="15" y="0"/>
                  </a:moveTo>
                  <a:lnTo>
                    <a:pt x="294" y="0"/>
                  </a:lnTo>
                  <a:lnTo>
                    <a:pt x="300" y="1"/>
                  </a:lnTo>
                  <a:lnTo>
                    <a:pt x="304" y="4"/>
                  </a:lnTo>
                  <a:lnTo>
                    <a:pt x="307" y="9"/>
                  </a:lnTo>
                  <a:lnTo>
                    <a:pt x="309" y="14"/>
                  </a:lnTo>
                  <a:lnTo>
                    <a:pt x="309" y="140"/>
                  </a:lnTo>
                  <a:lnTo>
                    <a:pt x="307" y="146"/>
                  </a:lnTo>
                  <a:lnTo>
                    <a:pt x="304" y="150"/>
                  </a:lnTo>
                  <a:lnTo>
                    <a:pt x="303" y="152"/>
                  </a:lnTo>
                  <a:lnTo>
                    <a:pt x="300" y="153"/>
                  </a:lnTo>
                  <a:lnTo>
                    <a:pt x="297" y="155"/>
                  </a:lnTo>
                  <a:lnTo>
                    <a:pt x="294" y="155"/>
                  </a:lnTo>
                  <a:lnTo>
                    <a:pt x="15" y="155"/>
                  </a:lnTo>
                  <a:lnTo>
                    <a:pt x="11" y="155"/>
                  </a:lnTo>
                  <a:lnTo>
                    <a:pt x="9" y="153"/>
                  </a:lnTo>
                  <a:lnTo>
                    <a:pt x="6" y="152"/>
                  </a:lnTo>
                  <a:lnTo>
                    <a:pt x="5" y="150"/>
                  </a:lnTo>
                  <a:lnTo>
                    <a:pt x="2" y="148"/>
                  </a:lnTo>
                  <a:lnTo>
                    <a:pt x="1" y="146"/>
                  </a:lnTo>
                  <a:lnTo>
                    <a:pt x="0" y="143"/>
                  </a:lnTo>
                  <a:lnTo>
                    <a:pt x="0" y="140"/>
                  </a:lnTo>
                  <a:lnTo>
                    <a:pt x="0" y="14"/>
                  </a:lnTo>
                  <a:lnTo>
                    <a:pt x="0" y="12"/>
                  </a:lnTo>
                  <a:lnTo>
                    <a:pt x="1" y="9"/>
                  </a:lnTo>
                  <a:lnTo>
                    <a:pt x="2" y="6"/>
                  </a:lnTo>
                  <a:lnTo>
                    <a:pt x="5" y="4"/>
                  </a:lnTo>
                  <a:lnTo>
                    <a:pt x="9" y="1"/>
                  </a:lnTo>
                  <a:lnTo>
                    <a:pt x="15" y="0"/>
                  </a:lnTo>
                </a:path>
              </a:pathLst>
            </a:custGeom>
            <a:noFill/>
            <a:ln w="3175">
              <a:solidFill>
                <a:srgbClr val="1F1A17"/>
              </a:solidFill>
              <a:round/>
              <a:headEnd/>
              <a:tailEnd/>
            </a:ln>
          </p:spPr>
          <p:txBody>
            <a:bodyPr/>
            <a:lstStyle/>
            <a:p>
              <a:endParaRPr lang="fr-FR" sz="1200"/>
            </a:p>
          </p:txBody>
        </p:sp>
        <p:sp>
          <p:nvSpPr>
            <p:cNvPr id="264" name="Rectangle 33"/>
            <p:cNvSpPr>
              <a:spLocks noChangeArrowheads="1"/>
            </p:cNvSpPr>
            <p:nvPr/>
          </p:nvSpPr>
          <p:spPr bwMode="auto">
            <a:xfrm>
              <a:off x="2266113" y="5544021"/>
              <a:ext cx="189341" cy="66010"/>
            </a:xfrm>
            <a:prstGeom prst="rect">
              <a:avLst/>
            </a:prstGeom>
            <a:solidFill>
              <a:srgbClr val="1F1A17"/>
            </a:solidFill>
            <a:ln w="9525">
              <a:noFill/>
              <a:miter lim="800000"/>
              <a:headEnd/>
              <a:tailEnd/>
            </a:ln>
          </p:spPr>
          <p:txBody>
            <a:bodyPr/>
            <a:lstStyle/>
            <a:p>
              <a:endParaRPr lang="fr-FR" sz="1200"/>
            </a:p>
          </p:txBody>
        </p:sp>
        <p:sp>
          <p:nvSpPr>
            <p:cNvPr id="265" name="Rectangle 34"/>
            <p:cNvSpPr>
              <a:spLocks noChangeArrowheads="1"/>
            </p:cNvSpPr>
            <p:nvPr/>
          </p:nvSpPr>
          <p:spPr bwMode="auto">
            <a:xfrm>
              <a:off x="2266113" y="5733366"/>
              <a:ext cx="189341" cy="66010"/>
            </a:xfrm>
            <a:prstGeom prst="rect">
              <a:avLst/>
            </a:prstGeom>
            <a:solidFill>
              <a:srgbClr val="1F1A17"/>
            </a:solidFill>
            <a:ln w="9525">
              <a:noFill/>
              <a:miter lim="800000"/>
              <a:headEnd/>
              <a:tailEnd/>
            </a:ln>
          </p:spPr>
          <p:txBody>
            <a:bodyPr/>
            <a:lstStyle/>
            <a:p>
              <a:endParaRPr lang="fr-FR" sz="1200"/>
            </a:p>
          </p:txBody>
        </p:sp>
        <p:sp>
          <p:nvSpPr>
            <p:cNvPr id="266" name="Rectangle 35"/>
            <p:cNvSpPr>
              <a:spLocks noChangeArrowheads="1"/>
            </p:cNvSpPr>
            <p:nvPr/>
          </p:nvSpPr>
          <p:spPr bwMode="auto">
            <a:xfrm>
              <a:off x="1614713" y="5511015"/>
              <a:ext cx="158" cy="635329"/>
            </a:xfrm>
            <a:prstGeom prst="rect">
              <a:avLst/>
            </a:prstGeom>
            <a:noFill/>
            <a:ln w="9525">
              <a:noFill/>
              <a:miter lim="800000"/>
              <a:headEnd/>
              <a:tailEnd/>
            </a:ln>
          </p:spPr>
          <p:txBody>
            <a:bodyPr wrap="none" lIns="0" tIns="0" rIns="0" bIns="0">
              <a:spAutoFit/>
            </a:bodyPr>
            <a:lstStyle/>
            <a:p>
              <a:endParaRPr lang="fr-CA" sz="2000" b="1" dirty="0"/>
            </a:p>
          </p:txBody>
        </p:sp>
      </p:grpSp>
      <p:sp>
        <p:nvSpPr>
          <p:cNvPr id="267" name="Rounded Rectangle 266"/>
          <p:cNvSpPr/>
          <p:nvPr/>
        </p:nvSpPr>
        <p:spPr>
          <a:xfrm>
            <a:off x="4145841" y="2343705"/>
            <a:ext cx="1890944" cy="1269507"/>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fr-CA"/>
          </a:p>
        </p:txBody>
      </p:sp>
      <p:sp>
        <p:nvSpPr>
          <p:cNvPr id="268" name="Rectangle 267"/>
          <p:cNvSpPr/>
          <p:nvPr/>
        </p:nvSpPr>
        <p:spPr>
          <a:xfrm>
            <a:off x="4287885" y="2456820"/>
            <a:ext cx="1674362" cy="1014349"/>
          </a:xfrm>
          <a:prstGeom prst="rect">
            <a:avLst/>
          </a:prstGeom>
          <a:noFill/>
          <a:ln w="190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CA"/>
          </a:p>
        </p:txBody>
      </p:sp>
      <p:cxnSp>
        <p:nvCxnSpPr>
          <p:cNvPr id="269" name="Straight Connector 268"/>
          <p:cNvCxnSpPr/>
          <p:nvPr/>
        </p:nvCxnSpPr>
        <p:spPr>
          <a:xfrm rot="5400000">
            <a:off x="4721922" y="2839506"/>
            <a:ext cx="765372" cy="0"/>
          </a:xfrm>
          <a:prstGeom prst="line">
            <a:avLst/>
          </a:prstGeom>
          <a:ln w="190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70" name="Straight Connector 269"/>
          <p:cNvCxnSpPr/>
          <p:nvPr/>
        </p:nvCxnSpPr>
        <p:spPr>
          <a:xfrm>
            <a:off x="4287886" y="2942736"/>
            <a:ext cx="146805" cy="0"/>
          </a:xfrm>
          <a:prstGeom prst="line">
            <a:avLst/>
          </a:prstGeom>
          <a:ln w="190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71" name="Straight Connector 270"/>
          <p:cNvCxnSpPr/>
          <p:nvPr/>
        </p:nvCxnSpPr>
        <p:spPr>
          <a:xfrm>
            <a:off x="5783702" y="2942736"/>
            <a:ext cx="178546" cy="0"/>
          </a:xfrm>
          <a:prstGeom prst="line">
            <a:avLst/>
          </a:prstGeom>
          <a:ln w="19050">
            <a:solidFill>
              <a:schemeClr val="tx1"/>
            </a:solidFill>
          </a:ln>
          <a:effectLst/>
        </p:spPr>
        <p:style>
          <a:lnRef idx="2">
            <a:schemeClr val="accent1"/>
          </a:lnRef>
          <a:fillRef idx="0">
            <a:schemeClr val="accent1"/>
          </a:fillRef>
          <a:effectRef idx="1">
            <a:schemeClr val="accent1"/>
          </a:effectRef>
          <a:fontRef idx="minor">
            <a:schemeClr val="tx1"/>
          </a:fontRef>
        </p:style>
      </p:cxnSp>
      <p:grpSp>
        <p:nvGrpSpPr>
          <p:cNvPr id="12" name="Group 271"/>
          <p:cNvGrpSpPr/>
          <p:nvPr/>
        </p:nvGrpSpPr>
        <p:grpSpPr>
          <a:xfrm>
            <a:off x="4624144" y="2459622"/>
            <a:ext cx="178546" cy="485915"/>
            <a:chOff x="1855437" y="2281561"/>
            <a:chExt cx="399495" cy="1038688"/>
          </a:xfrm>
        </p:grpSpPr>
        <p:cxnSp>
          <p:nvCxnSpPr>
            <p:cNvPr id="273" name="Straight Connector 272"/>
            <p:cNvCxnSpPr/>
            <p:nvPr/>
          </p:nvCxnSpPr>
          <p:spPr>
            <a:xfrm>
              <a:off x="1855437" y="3320249"/>
              <a:ext cx="399495" cy="0"/>
            </a:xfrm>
            <a:prstGeom prst="line">
              <a:avLst/>
            </a:prstGeom>
            <a:ln w="190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74" name="Straight Connector 273"/>
            <p:cNvCxnSpPr/>
            <p:nvPr/>
          </p:nvCxnSpPr>
          <p:spPr>
            <a:xfrm rot="5400000">
              <a:off x="1553592" y="2796466"/>
              <a:ext cx="1029810" cy="0"/>
            </a:xfrm>
            <a:prstGeom prst="line">
              <a:avLst/>
            </a:prstGeom>
            <a:ln w="19050">
              <a:solidFill>
                <a:schemeClr val="tx1"/>
              </a:solidFill>
            </a:ln>
            <a:effectLst/>
          </p:spPr>
          <p:style>
            <a:lnRef idx="2">
              <a:schemeClr val="accent1"/>
            </a:lnRef>
            <a:fillRef idx="0">
              <a:schemeClr val="accent1"/>
            </a:fillRef>
            <a:effectRef idx="1">
              <a:schemeClr val="accent1"/>
            </a:effectRef>
            <a:fontRef idx="minor">
              <a:schemeClr val="tx1"/>
            </a:fontRef>
          </p:style>
        </p:cxnSp>
      </p:grpSp>
      <p:cxnSp>
        <p:nvCxnSpPr>
          <p:cNvPr id="275" name="Straight Connector 274"/>
          <p:cNvCxnSpPr/>
          <p:nvPr/>
        </p:nvCxnSpPr>
        <p:spPr>
          <a:xfrm>
            <a:off x="5035794" y="2942736"/>
            <a:ext cx="146805" cy="0"/>
          </a:xfrm>
          <a:prstGeom prst="line">
            <a:avLst/>
          </a:prstGeom>
          <a:ln w="19050">
            <a:solidFill>
              <a:schemeClr val="tx1"/>
            </a:solidFill>
          </a:ln>
          <a:effectLst/>
        </p:spPr>
        <p:style>
          <a:lnRef idx="2">
            <a:schemeClr val="accent1"/>
          </a:lnRef>
          <a:fillRef idx="0">
            <a:schemeClr val="accent1"/>
          </a:fillRef>
          <a:effectRef idx="1">
            <a:schemeClr val="accent1"/>
          </a:effectRef>
          <a:fontRef idx="minor">
            <a:schemeClr val="tx1"/>
          </a:fontRef>
        </p:style>
      </p:cxnSp>
      <p:grpSp>
        <p:nvGrpSpPr>
          <p:cNvPr id="13" name="Group 275"/>
          <p:cNvGrpSpPr/>
          <p:nvPr/>
        </p:nvGrpSpPr>
        <p:grpSpPr>
          <a:xfrm>
            <a:off x="5415208" y="2456820"/>
            <a:ext cx="178546" cy="485915"/>
            <a:chOff x="3471177" y="2281561"/>
            <a:chExt cx="399495" cy="1038688"/>
          </a:xfrm>
        </p:grpSpPr>
        <p:cxnSp>
          <p:nvCxnSpPr>
            <p:cNvPr id="277" name="Straight Connector 276"/>
            <p:cNvCxnSpPr/>
            <p:nvPr/>
          </p:nvCxnSpPr>
          <p:spPr>
            <a:xfrm>
              <a:off x="3471177" y="3320249"/>
              <a:ext cx="399495" cy="0"/>
            </a:xfrm>
            <a:prstGeom prst="line">
              <a:avLst/>
            </a:prstGeom>
            <a:ln w="190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78" name="Straight Connector 277"/>
            <p:cNvCxnSpPr/>
            <p:nvPr/>
          </p:nvCxnSpPr>
          <p:spPr>
            <a:xfrm rot="5400000">
              <a:off x="3142695" y="2796466"/>
              <a:ext cx="1029810" cy="0"/>
            </a:xfrm>
            <a:prstGeom prst="line">
              <a:avLst/>
            </a:prstGeom>
            <a:ln w="19050">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279" name="Oval 278"/>
          <p:cNvSpPr/>
          <p:nvPr/>
        </p:nvSpPr>
        <p:spPr>
          <a:xfrm>
            <a:off x="5521068" y="2459259"/>
            <a:ext cx="221713" cy="221713"/>
          </a:xfrm>
          <a:prstGeom prst="ellipse">
            <a:avLst/>
          </a:prstGeom>
          <a:solidFill>
            <a:srgbClr val="00B0F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CA"/>
          </a:p>
        </p:txBody>
      </p:sp>
      <p:sp>
        <p:nvSpPr>
          <p:cNvPr id="280" name="Oval 279"/>
          <p:cNvSpPr/>
          <p:nvPr/>
        </p:nvSpPr>
        <p:spPr>
          <a:xfrm>
            <a:off x="5089612" y="2467175"/>
            <a:ext cx="221713" cy="221713"/>
          </a:xfrm>
          <a:prstGeom prst="ellipse">
            <a:avLst/>
          </a:prstGeom>
          <a:solidFill>
            <a:srgbClr val="92D05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CA"/>
          </a:p>
        </p:txBody>
      </p:sp>
      <p:sp>
        <p:nvSpPr>
          <p:cNvPr id="281" name="Oval 280"/>
          <p:cNvSpPr/>
          <p:nvPr/>
        </p:nvSpPr>
        <p:spPr>
          <a:xfrm>
            <a:off x="4305868" y="2471134"/>
            <a:ext cx="221713" cy="221713"/>
          </a:xfrm>
          <a:prstGeom prst="ellipse">
            <a:avLst/>
          </a:prstGeom>
          <a:solidFill>
            <a:schemeClr val="accent2"/>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CA"/>
          </a:p>
        </p:txBody>
      </p:sp>
      <p:grpSp>
        <p:nvGrpSpPr>
          <p:cNvPr id="14" name="Group 281"/>
          <p:cNvGrpSpPr/>
          <p:nvPr/>
        </p:nvGrpSpPr>
        <p:grpSpPr>
          <a:xfrm rot="16200000">
            <a:off x="5210206" y="2706331"/>
            <a:ext cx="272719" cy="257838"/>
            <a:chOff x="1513962" y="5391154"/>
            <a:chExt cx="941492" cy="755190"/>
          </a:xfrm>
        </p:grpSpPr>
        <p:sp>
          <p:nvSpPr>
            <p:cNvPr id="283" name="Freeform 23"/>
            <p:cNvSpPr>
              <a:spLocks/>
            </p:cNvSpPr>
            <p:nvPr/>
          </p:nvSpPr>
          <p:spPr bwMode="auto">
            <a:xfrm>
              <a:off x="1513962" y="5484959"/>
              <a:ext cx="752152" cy="376954"/>
            </a:xfrm>
            <a:custGeom>
              <a:avLst/>
              <a:gdLst>
                <a:gd name="T0" fmla="*/ 18 w 1237"/>
                <a:gd name="T1" fmla="*/ 0 h 619"/>
                <a:gd name="T2" fmla="*/ 18 w 1237"/>
                <a:gd name="T3" fmla="*/ 0 h 619"/>
                <a:gd name="T4" fmla="*/ 18 w 1237"/>
                <a:gd name="T5" fmla="*/ 0 h 619"/>
                <a:gd name="T6" fmla="*/ 18 w 1237"/>
                <a:gd name="T7" fmla="*/ 0 h 619"/>
                <a:gd name="T8" fmla="*/ 18 w 1237"/>
                <a:gd name="T9" fmla="*/ 0 h 619"/>
                <a:gd name="T10" fmla="*/ 19 w 1237"/>
                <a:gd name="T11" fmla="*/ 0 h 619"/>
                <a:gd name="T12" fmla="*/ 19 w 1237"/>
                <a:gd name="T13" fmla="*/ 1 h 619"/>
                <a:gd name="T14" fmla="*/ 19 w 1237"/>
                <a:gd name="T15" fmla="*/ 1 h 619"/>
                <a:gd name="T16" fmla="*/ 19 w 1237"/>
                <a:gd name="T17" fmla="*/ 1 h 619"/>
                <a:gd name="T18" fmla="*/ 19 w 1237"/>
                <a:gd name="T19" fmla="*/ 8 h 619"/>
                <a:gd name="T20" fmla="*/ 19 w 1237"/>
                <a:gd name="T21" fmla="*/ 9 h 619"/>
                <a:gd name="T22" fmla="*/ 19 w 1237"/>
                <a:gd name="T23" fmla="*/ 9 h 619"/>
                <a:gd name="T24" fmla="*/ 18 w 1237"/>
                <a:gd name="T25" fmla="*/ 9 h 619"/>
                <a:gd name="T26" fmla="*/ 18 w 1237"/>
                <a:gd name="T27" fmla="*/ 9 h 619"/>
                <a:gd name="T28" fmla="*/ 18 w 1237"/>
                <a:gd name="T29" fmla="*/ 9 h 619"/>
                <a:gd name="T30" fmla="*/ 18 w 1237"/>
                <a:gd name="T31" fmla="*/ 9 h 619"/>
                <a:gd name="T32" fmla="*/ 18 w 1237"/>
                <a:gd name="T33" fmla="*/ 9 h 619"/>
                <a:gd name="T34" fmla="*/ 1 w 1237"/>
                <a:gd name="T35" fmla="*/ 9 h 619"/>
                <a:gd name="T36" fmla="*/ 1 w 1237"/>
                <a:gd name="T37" fmla="*/ 9 h 619"/>
                <a:gd name="T38" fmla="*/ 1 w 1237"/>
                <a:gd name="T39" fmla="*/ 9 h 619"/>
                <a:gd name="T40" fmla="*/ 0 w 1237"/>
                <a:gd name="T41" fmla="*/ 9 h 619"/>
                <a:gd name="T42" fmla="*/ 0 w 1237"/>
                <a:gd name="T43" fmla="*/ 9 h 619"/>
                <a:gd name="T44" fmla="*/ 0 w 1237"/>
                <a:gd name="T45" fmla="*/ 9 h 619"/>
                <a:gd name="T46" fmla="*/ 0 w 1237"/>
                <a:gd name="T47" fmla="*/ 9 h 619"/>
                <a:gd name="T48" fmla="*/ 0 w 1237"/>
                <a:gd name="T49" fmla="*/ 8 h 619"/>
                <a:gd name="T50" fmla="*/ 0 w 1237"/>
                <a:gd name="T51" fmla="*/ 8 h 619"/>
                <a:gd name="T52" fmla="*/ 0 w 1237"/>
                <a:gd name="T53" fmla="*/ 1 h 619"/>
                <a:gd name="T54" fmla="*/ 0 w 1237"/>
                <a:gd name="T55" fmla="*/ 1 h 619"/>
                <a:gd name="T56" fmla="*/ 0 w 1237"/>
                <a:gd name="T57" fmla="*/ 1 h 619"/>
                <a:gd name="T58" fmla="*/ 0 w 1237"/>
                <a:gd name="T59" fmla="*/ 0 h 619"/>
                <a:gd name="T60" fmla="*/ 0 w 1237"/>
                <a:gd name="T61" fmla="*/ 0 h 619"/>
                <a:gd name="T62" fmla="*/ 1 w 1237"/>
                <a:gd name="T63" fmla="*/ 0 h 619"/>
                <a:gd name="T64" fmla="*/ 1 w 1237"/>
                <a:gd name="T65" fmla="*/ 0 h 619"/>
                <a:gd name="T66" fmla="*/ 1 w 1237"/>
                <a:gd name="T67" fmla="*/ 0 h 619"/>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237"/>
                <a:gd name="T103" fmla="*/ 0 h 619"/>
                <a:gd name="T104" fmla="*/ 1237 w 1237"/>
                <a:gd name="T105" fmla="*/ 619 h 619"/>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237" h="619">
                  <a:moveTo>
                    <a:pt x="79" y="0"/>
                  </a:moveTo>
                  <a:lnTo>
                    <a:pt x="1160" y="0"/>
                  </a:lnTo>
                  <a:lnTo>
                    <a:pt x="1168" y="0"/>
                  </a:lnTo>
                  <a:lnTo>
                    <a:pt x="1176" y="1"/>
                  </a:lnTo>
                  <a:lnTo>
                    <a:pt x="1182" y="4"/>
                  </a:lnTo>
                  <a:lnTo>
                    <a:pt x="1190" y="6"/>
                  </a:lnTo>
                  <a:lnTo>
                    <a:pt x="1197" y="8"/>
                  </a:lnTo>
                  <a:lnTo>
                    <a:pt x="1204" y="12"/>
                  </a:lnTo>
                  <a:lnTo>
                    <a:pt x="1209" y="16"/>
                  </a:lnTo>
                  <a:lnTo>
                    <a:pt x="1215" y="20"/>
                  </a:lnTo>
                  <a:lnTo>
                    <a:pt x="1219" y="25"/>
                  </a:lnTo>
                  <a:lnTo>
                    <a:pt x="1224" y="31"/>
                  </a:lnTo>
                  <a:lnTo>
                    <a:pt x="1228" y="36"/>
                  </a:lnTo>
                  <a:lnTo>
                    <a:pt x="1232" y="42"/>
                  </a:lnTo>
                  <a:lnTo>
                    <a:pt x="1234" y="49"/>
                  </a:lnTo>
                  <a:lnTo>
                    <a:pt x="1236" y="54"/>
                  </a:lnTo>
                  <a:lnTo>
                    <a:pt x="1237" y="61"/>
                  </a:lnTo>
                  <a:lnTo>
                    <a:pt x="1237" y="69"/>
                  </a:lnTo>
                  <a:lnTo>
                    <a:pt x="1237" y="551"/>
                  </a:lnTo>
                  <a:lnTo>
                    <a:pt x="1237" y="558"/>
                  </a:lnTo>
                  <a:lnTo>
                    <a:pt x="1236" y="565"/>
                  </a:lnTo>
                  <a:lnTo>
                    <a:pt x="1234" y="572"/>
                  </a:lnTo>
                  <a:lnTo>
                    <a:pt x="1232" y="577"/>
                  </a:lnTo>
                  <a:lnTo>
                    <a:pt x="1228" y="583"/>
                  </a:lnTo>
                  <a:lnTo>
                    <a:pt x="1224" y="588"/>
                  </a:lnTo>
                  <a:lnTo>
                    <a:pt x="1219" y="594"/>
                  </a:lnTo>
                  <a:lnTo>
                    <a:pt x="1215" y="599"/>
                  </a:lnTo>
                  <a:lnTo>
                    <a:pt x="1209" y="603"/>
                  </a:lnTo>
                  <a:lnTo>
                    <a:pt x="1204" y="608"/>
                  </a:lnTo>
                  <a:lnTo>
                    <a:pt x="1197" y="611"/>
                  </a:lnTo>
                  <a:lnTo>
                    <a:pt x="1190" y="613"/>
                  </a:lnTo>
                  <a:lnTo>
                    <a:pt x="1182" y="616"/>
                  </a:lnTo>
                  <a:lnTo>
                    <a:pt x="1176" y="618"/>
                  </a:lnTo>
                  <a:lnTo>
                    <a:pt x="1168" y="619"/>
                  </a:lnTo>
                  <a:lnTo>
                    <a:pt x="1160" y="619"/>
                  </a:lnTo>
                  <a:lnTo>
                    <a:pt x="79" y="619"/>
                  </a:lnTo>
                  <a:lnTo>
                    <a:pt x="71" y="619"/>
                  </a:lnTo>
                  <a:lnTo>
                    <a:pt x="63" y="618"/>
                  </a:lnTo>
                  <a:lnTo>
                    <a:pt x="55" y="616"/>
                  </a:lnTo>
                  <a:lnTo>
                    <a:pt x="48" y="613"/>
                  </a:lnTo>
                  <a:lnTo>
                    <a:pt x="42" y="611"/>
                  </a:lnTo>
                  <a:lnTo>
                    <a:pt x="35" y="608"/>
                  </a:lnTo>
                  <a:lnTo>
                    <a:pt x="29" y="603"/>
                  </a:lnTo>
                  <a:lnTo>
                    <a:pt x="24" y="599"/>
                  </a:lnTo>
                  <a:lnTo>
                    <a:pt x="18" y="594"/>
                  </a:lnTo>
                  <a:lnTo>
                    <a:pt x="14" y="588"/>
                  </a:lnTo>
                  <a:lnTo>
                    <a:pt x="10" y="583"/>
                  </a:lnTo>
                  <a:lnTo>
                    <a:pt x="7" y="577"/>
                  </a:lnTo>
                  <a:lnTo>
                    <a:pt x="5" y="572"/>
                  </a:lnTo>
                  <a:lnTo>
                    <a:pt x="2" y="565"/>
                  </a:lnTo>
                  <a:lnTo>
                    <a:pt x="1" y="558"/>
                  </a:lnTo>
                  <a:lnTo>
                    <a:pt x="0" y="551"/>
                  </a:lnTo>
                  <a:lnTo>
                    <a:pt x="0" y="69"/>
                  </a:lnTo>
                  <a:lnTo>
                    <a:pt x="1" y="61"/>
                  </a:lnTo>
                  <a:lnTo>
                    <a:pt x="2" y="54"/>
                  </a:lnTo>
                  <a:lnTo>
                    <a:pt x="5" y="49"/>
                  </a:lnTo>
                  <a:lnTo>
                    <a:pt x="7" y="42"/>
                  </a:lnTo>
                  <a:lnTo>
                    <a:pt x="10" y="36"/>
                  </a:lnTo>
                  <a:lnTo>
                    <a:pt x="14" y="31"/>
                  </a:lnTo>
                  <a:lnTo>
                    <a:pt x="18" y="25"/>
                  </a:lnTo>
                  <a:lnTo>
                    <a:pt x="24" y="20"/>
                  </a:lnTo>
                  <a:lnTo>
                    <a:pt x="29" y="16"/>
                  </a:lnTo>
                  <a:lnTo>
                    <a:pt x="35" y="12"/>
                  </a:lnTo>
                  <a:lnTo>
                    <a:pt x="42" y="8"/>
                  </a:lnTo>
                  <a:lnTo>
                    <a:pt x="48" y="6"/>
                  </a:lnTo>
                  <a:lnTo>
                    <a:pt x="55" y="4"/>
                  </a:lnTo>
                  <a:lnTo>
                    <a:pt x="63" y="1"/>
                  </a:lnTo>
                  <a:lnTo>
                    <a:pt x="71" y="0"/>
                  </a:lnTo>
                  <a:lnTo>
                    <a:pt x="79" y="0"/>
                  </a:lnTo>
                  <a:close/>
                </a:path>
              </a:pathLst>
            </a:custGeom>
            <a:solidFill>
              <a:srgbClr val="C2C1C1"/>
            </a:solidFill>
            <a:ln w="9525">
              <a:noFill/>
              <a:round/>
              <a:headEnd/>
              <a:tailEnd/>
            </a:ln>
          </p:spPr>
          <p:txBody>
            <a:bodyPr/>
            <a:lstStyle/>
            <a:p>
              <a:endParaRPr lang="fr-FR" sz="1200"/>
            </a:p>
          </p:txBody>
        </p:sp>
        <p:sp>
          <p:nvSpPr>
            <p:cNvPr id="284" name="Freeform 24"/>
            <p:cNvSpPr>
              <a:spLocks/>
            </p:cNvSpPr>
            <p:nvPr/>
          </p:nvSpPr>
          <p:spPr bwMode="auto">
            <a:xfrm>
              <a:off x="1513962" y="5484959"/>
              <a:ext cx="752152" cy="376954"/>
            </a:xfrm>
            <a:custGeom>
              <a:avLst/>
              <a:gdLst>
                <a:gd name="T0" fmla="*/ 18 w 1237"/>
                <a:gd name="T1" fmla="*/ 0 h 619"/>
                <a:gd name="T2" fmla="*/ 18 w 1237"/>
                <a:gd name="T3" fmla="*/ 0 h 619"/>
                <a:gd name="T4" fmla="*/ 18 w 1237"/>
                <a:gd name="T5" fmla="*/ 0 h 619"/>
                <a:gd name="T6" fmla="*/ 18 w 1237"/>
                <a:gd name="T7" fmla="*/ 0 h 619"/>
                <a:gd name="T8" fmla="*/ 18 w 1237"/>
                <a:gd name="T9" fmla="*/ 0 h 619"/>
                <a:gd name="T10" fmla="*/ 19 w 1237"/>
                <a:gd name="T11" fmla="*/ 0 h 619"/>
                <a:gd name="T12" fmla="*/ 19 w 1237"/>
                <a:gd name="T13" fmla="*/ 1 h 619"/>
                <a:gd name="T14" fmla="*/ 19 w 1237"/>
                <a:gd name="T15" fmla="*/ 1 h 619"/>
                <a:gd name="T16" fmla="*/ 19 w 1237"/>
                <a:gd name="T17" fmla="*/ 1 h 619"/>
                <a:gd name="T18" fmla="*/ 19 w 1237"/>
                <a:gd name="T19" fmla="*/ 8 h 619"/>
                <a:gd name="T20" fmla="*/ 19 w 1237"/>
                <a:gd name="T21" fmla="*/ 9 h 619"/>
                <a:gd name="T22" fmla="*/ 19 w 1237"/>
                <a:gd name="T23" fmla="*/ 9 h 619"/>
                <a:gd name="T24" fmla="*/ 18 w 1237"/>
                <a:gd name="T25" fmla="*/ 9 h 619"/>
                <a:gd name="T26" fmla="*/ 18 w 1237"/>
                <a:gd name="T27" fmla="*/ 9 h 619"/>
                <a:gd name="T28" fmla="*/ 18 w 1237"/>
                <a:gd name="T29" fmla="*/ 9 h 619"/>
                <a:gd name="T30" fmla="*/ 18 w 1237"/>
                <a:gd name="T31" fmla="*/ 9 h 619"/>
                <a:gd name="T32" fmla="*/ 18 w 1237"/>
                <a:gd name="T33" fmla="*/ 9 h 619"/>
                <a:gd name="T34" fmla="*/ 1 w 1237"/>
                <a:gd name="T35" fmla="*/ 9 h 619"/>
                <a:gd name="T36" fmla="*/ 1 w 1237"/>
                <a:gd name="T37" fmla="*/ 9 h 619"/>
                <a:gd name="T38" fmla="*/ 1 w 1237"/>
                <a:gd name="T39" fmla="*/ 9 h 619"/>
                <a:gd name="T40" fmla="*/ 0 w 1237"/>
                <a:gd name="T41" fmla="*/ 9 h 619"/>
                <a:gd name="T42" fmla="*/ 0 w 1237"/>
                <a:gd name="T43" fmla="*/ 9 h 619"/>
                <a:gd name="T44" fmla="*/ 0 w 1237"/>
                <a:gd name="T45" fmla="*/ 9 h 619"/>
                <a:gd name="T46" fmla="*/ 0 w 1237"/>
                <a:gd name="T47" fmla="*/ 9 h 619"/>
                <a:gd name="T48" fmla="*/ 0 w 1237"/>
                <a:gd name="T49" fmla="*/ 8 h 619"/>
                <a:gd name="T50" fmla="*/ 0 w 1237"/>
                <a:gd name="T51" fmla="*/ 8 h 619"/>
                <a:gd name="T52" fmla="*/ 0 w 1237"/>
                <a:gd name="T53" fmla="*/ 1 h 619"/>
                <a:gd name="T54" fmla="*/ 0 w 1237"/>
                <a:gd name="T55" fmla="*/ 1 h 619"/>
                <a:gd name="T56" fmla="*/ 0 w 1237"/>
                <a:gd name="T57" fmla="*/ 1 h 619"/>
                <a:gd name="T58" fmla="*/ 0 w 1237"/>
                <a:gd name="T59" fmla="*/ 0 h 619"/>
                <a:gd name="T60" fmla="*/ 0 w 1237"/>
                <a:gd name="T61" fmla="*/ 0 h 619"/>
                <a:gd name="T62" fmla="*/ 1 w 1237"/>
                <a:gd name="T63" fmla="*/ 0 h 619"/>
                <a:gd name="T64" fmla="*/ 1 w 1237"/>
                <a:gd name="T65" fmla="*/ 0 h 619"/>
                <a:gd name="T66" fmla="*/ 1 w 1237"/>
                <a:gd name="T67" fmla="*/ 0 h 619"/>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237"/>
                <a:gd name="T103" fmla="*/ 0 h 619"/>
                <a:gd name="T104" fmla="*/ 1237 w 1237"/>
                <a:gd name="T105" fmla="*/ 619 h 619"/>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237" h="619">
                  <a:moveTo>
                    <a:pt x="79" y="0"/>
                  </a:moveTo>
                  <a:lnTo>
                    <a:pt x="1160" y="0"/>
                  </a:lnTo>
                  <a:lnTo>
                    <a:pt x="1168" y="0"/>
                  </a:lnTo>
                  <a:lnTo>
                    <a:pt x="1176" y="1"/>
                  </a:lnTo>
                  <a:lnTo>
                    <a:pt x="1182" y="4"/>
                  </a:lnTo>
                  <a:lnTo>
                    <a:pt x="1190" y="6"/>
                  </a:lnTo>
                  <a:lnTo>
                    <a:pt x="1197" y="8"/>
                  </a:lnTo>
                  <a:lnTo>
                    <a:pt x="1204" y="12"/>
                  </a:lnTo>
                  <a:lnTo>
                    <a:pt x="1209" y="16"/>
                  </a:lnTo>
                  <a:lnTo>
                    <a:pt x="1215" y="20"/>
                  </a:lnTo>
                  <a:lnTo>
                    <a:pt x="1219" y="25"/>
                  </a:lnTo>
                  <a:lnTo>
                    <a:pt x="1224" y="31"/>
                  </a:lnTo>
                  <a:lnTo>
                    <a:pt x="1228" y="36"/>
                  </a:lnTo>
                  <a:lnTo>
                    <a:pt x="1232" y="42"/>
                  </a:lnTo>
                  <a:lnTo>
                    <a:pt x="1234" y="49"/>
                  </a:lnTo>
                  <a:lnTo>
                    <a:pt x="1236" y="54"/>
                  </a:lnTo>
                  <a:lnTo>
                    <a:pt x="1237" y="61"/>
                  </a:lnTo>
                  <a:lnTo>
                    <a:pt x="1237" y="69"/>
                  </a:lnTo>
                  <a:lnTo>
                    <a:pt x="1237" y="551"/>
                  </a:lnTo>
                  <a:lnTo>
                    <a:pt x="1237" y="558"/>
                  </a:lnTo>
                  <a:lnTo>
                    <a:pt x="1236" y="565"/>
                  </a:lnTo>
                  <a:lnTo>
                    <a:pt x="1234" y="572"/>
                  </a:lnTo>
                  <a:lnTo>
                    <a:pt x="1232" y="577"/>
                  </a:lnTo>
                  <a:lnTo>
                    <a:pt x="1228" y="583"/>
                  </a:lnTo>
                  <a:lnTo>
                    <a:pt x="1224" y="588"/>
                  </a:lnTo>
                  <a:lnTo>
                    <a:pt x="1219" y="594"/>
                  </a:lnTo>
                  <a:lnTo>
                    <a:pt x="1215" y="599"/>
                  </a:lnTo>
                  <a:lnTo>
                    <a:pt x="1209" y="603"/>
                  </a:lnTo>
                  <a:lnTo>
                    <a:pt x="1204" y="608"/>
                  </a:lnTo>
                  <a:lnTo>
                    <a:pt x="1197" y="611"/>
                  </a:lnTo>
                  <a:lnTo>
                    <a:pt x="1190" y="613"/>
                  </a:lnTo>
                  <a:lnTo>
                    <a:pt x="1182" y="616"/>
                  </a:lnTo>
                  <a:lnTo>
                    <a:pt x="1176" y="618"/>
                  </a:lnTo>
                  <a:lnTo>
                    <a:pt x="1168" y="619"/>
                  </a:lnTo>
                  <a:lnTo>
                    <a:pt x="1160" y="619"/>
                  </a:lnTo>
                  <a:lnTo>
                    <a:pt x="79" y="619"/>
                  </a:lnTo>
                  <a:lnTo>
                    <a:pt x="71" y="619"/>
                  </a:lnTo>
                  <a:lnTo>
                    <a:pt x="63" y="618"/>
                  </a:lnTo>
                  <a:lnTo>
                    <a:pt x="55" y="616"/>
                  </a:lnTo>
                  <a:lnTo>
                    <a:pt x="48" y="613"/>
                  </a:lnTo>
                  <a:lnTo>
                    <a:pt x="42" y="611"/>
                  </a:lnTo>
                  <a:lnTo>
                    <a:pt x="35" y="608"/>
                  </a:lnTo>
                  <a:lnTo>
                    <a:pt x="29" y="603"/>
                  </a:lnTo>
                  <a:lnTo>
                    <a:pt x="24" y="599"/>
                  </a:lnTo>
                  <a:lnTo>
                    <a:pt x="18" y="594"/>
                  </a:lnTo>
                  <a:lnTo>
                    <a:pt x="14" y="588"/>
                  </a:lnTo>
                  <a:lnTo>
                    <a:pt x="10" y="583"/>
                  </a:lnTo>
                  <a:lnTo>
                    <a:pt x="7" y="577"/>
                  </a:lnTo>
                  <a:lnTo>
                    <a:pt x="5" y="572"/>
                  </a:lnTo>
                  <a:lnTo>
                    <a:pt x="2" y="565"/>
                  </a:lnTo>
                  <a:lnTo>
                    <a:pt x="1" y="558"/>
                  </a:lnTo>
                  <a:lnTo>
                    <a:pt x="0" y="551"/>
                  </a:lnTo>
                  <a:lnTo>
                    <a:pt x="0" y="69"/>
                  </a:lnTo>
                  <a:lnTo>
                    <a:pt x="1" y="61"/>
                  </a:lnTo>
                  <a:lnTo>
                    <a:pt x="2" y="54"/>
                  </a:lnTo>
                  <a:lnTo>
                    <a:pt x="5" y="49"/>
                  </a:lnTo>
                  <a:lnTo>
                    <a:pt x="7" y="42"/>
                  </a:lnTo>
                  <a:lnTo>
                    <a:pt x="10" y="36"/>
                  </a:lnTo>
                  <a:lnTo>
                    <a:pt x="14" y="31"/>
                  </a:lnTo>
                  <a:lnTo>
                    <a:pt x="18" y="25"/>
                  </a:lnTo>
                  <a:lnTo>
                    <a:pt x="24" y="20"/>
                  </a:lnTo>
                  <a:lnTo>
                    <a:pt x="29" y="16"/>
                  </a:lnTo>
                  <a:lnTo>
                    <a:pt x="35" y="12"/>
                  </a:lnTo>
                  <a:lnTo>
                    <a:pt x="42" y="8"/>
                  </a:lnTo>
                  <a:lnTo>
                    <a:pt x="48" y="6"/>
                  </a:lnTo>
                  <a:lnTo>
                    <a:pt x="55" y="4"/>
                  </a:lnTo>
                  <a:lnTo>
                    <a:pt x="63" y="1"/>
                  </a:lnTo>
                  <a:lnTo>
                    <a:pt x="71" y="0"/>
                  </a:lnTo>
                  <a:lnTo>
                    <a:pt x="79" y="0"/>
                  </a:lnTo>
                </a:path>
              </a:pathLst>
            </a:custGeom>
            <a:noFill/>
            <a:ln w="3175">
              <a:solidFill>
                <a:srgbClr val="1F1A17"/>
              </a:solidFill>
              <a:round/>
              <a:headEnd/>
              <a:tailEnd/>
            </a:ln>
          </p:spPr>
          <p:txBody>
            <a:bodyPr/>
            <a:lstStyle/>
            <a:p>
              <a:endParaRPr lang="fr-FR" sz="1200"/>
            </a:p>
          </p:txBody>
        </p:sp>
        <p:sp>
          <p:nvSpPr>
            <p:cNvPr id="285" name="Freeform 25"/>
            <p:cNvSpPr>
              <a:spLocks/>
            </p:cNvSpPr>
            <p:nvPr/>
          </p:nvSpPr>
          <p:spPr bwMode="auto">
            <a:xfrm>
              <a:off x="1607764" y="5391154"/>
              <a:ext cx="191078" cy="93804"/>
            </a:xfrm>
            <a:custGeom>
              <a:avLst/>
              <a:gdLst>
                <a:gd name="T0" fmla="*/ 0 w 310"/>
                <a:gd name="T1" fmla="*/ 0 h 155"/>
                <a:gd name="T2" fmla="*/ 5 w 310"/>
                <a:gd name="T3" fmla="*/ 0 h 155"/>
                <a:gd name="T4" fmla="*/ 5 w 310"/>
                <a:gd name="T5" fmla="*/ 0 h 155"/>
                <a:gd name="T6" fmla="*/ 5 w 310"/>
                <a:gd name="T7" fmla="*/ 0 h 155"/>
                <a:gd name="T8" fmla="*/ 5 w 310"/>
                <a:gd name="T9" fmla="*/ 0 h 155"/>
                <a:gd name="T10" fmla="*/ 5 w 310"/>
                <a:gd name="T11" fmla="*/ 0 h 155"/>
                <a:gd name="T12" fmla="*/ 5 w 310"/>
                <a:gd name="T13" fmla="*/ 2 h 155"/>
                <a:gd name="T14" fmla="*/ 5 w 310"/>
                <a:gd name="T15" fmla="*/ 2 h 155"/>
                <a:gd name="T16" fmla="*/ 5 w 310"/>
                <a:gd name="T17" fmla="*/ 2 h 155"/>
                <a:gd name="T18" fmla="*/ 5 w 310"/>
                <a:gd name="T19" fmla="*/ 2 h 155"/>
                <a:gd name="T20" fmla="*/ 5 w 310"/>
                <a:gd name="T21" fmla="*/ 2 h 155"/>
                <a:gd name="T22" fmla="*/ 5 w 310"/>
                <a:gd name="T23" fmla="*/ 2 h 155"/>
                <a:gd name="T24" fmla="*/ 5 w 310"/>
                <a:gd name="T25" fmla="*/ 2 h 155"/>
                <a:gd name="T26" fmla="*/ 0 w 310"/>
                <a:gd name="T27" fmla="*/ 2 h 155"/>
                <a:gd name="T28" fmla="*/ 0 w 310"/>
                <a:gd name="T29" fmla="*/ 2 h 155"/>
                <a:gd name="T30" fmla="*/ 0 w 310"/>
                <a:gd name="T31" fmla="*/ 2 h 155"/>
                <a:gd name="T32" fmla="*/ 0 w 310"/>
                <a:gd name="T33" fmla="*/ 2 h 155"/>
                <a:gd name="T34" fmla="*/ 0 w 310"/>
                <a:gd name="T35" fmla="*/ 2 h 155"/>
                <a:gd name="T36" fmla="*/ 0 w 310"/>
                <a:gd name="T37" fmla="*/ 2 h 155"/>
                <a:gd name="T38" fmla="*/ 0 w 310"/>
                <a:gd name="T39" fmla="*/ 2 h 155"/>
                <a:gd name="T40" fmla="*/ 0 w 310"/>
                <a:gd name="T41" fmla="*/ 2 h 155"/>
                <a:gd name="T42" fmla="*/ 0 w 310"/>
                <a:gd name="T43" fmla="*/ 2 h 155"/>
                <a:gd name="T44" fmla="*/ 0 w 310"/>
                <a:gd name="T45" fmla="*/ 0 h 155"/>
                <a:gd name="T46" fmla="*/ 0 w 310"/>
                <a:gd name="T47" fmla="*/ 0 h 155"/>
                <a:gd name="T48" fmla="*/ 0 w 310"/>
                <a:gd name="T49" fmla="*/ 0 h 155"/>
                <a:gd name="T50" fmla="*/ 0 w 310"/>
                <a:gd name="T51" fmla="*/ 0 h 155"/>
                <a:gd name="T52" fmla="*/ 0 w 310"/>
                <a:gd name="T53" fmla="*/ 0 h 155"/>
                <a:gd name="T54" fmla="*/ 0 w 310"/>
                <a:gd name="T55" fmla="*/ 0 h 155"/>
                <a:gd name="T56" fmla="*/ 0 w 310"/>
                <a:gd name="T57" fmla="*/ 0 h 15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10"/>
                <a:gd name="T88" fmla="*/ 0 h 155"/>
                <a:gd name="T89" fmla="*/ 310 w 310"/>
                <a:gd name="T90" fmla="*/ 155 h 15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10" h="155">
                  <a:moveTo>
                    <a:pt x="15" y="0"/>
                  </a:moveTo>
                  <a:lnTo>
                    <a:pt x="295" y="0"/>
                  </a:lnTo>
                  <a:lnTo>
                    <a:pt x="301" y="2"/>
                  </a:lnTo>
                  <a:lnTo>
                    <a:pt x="305" y="5"/>
                  </a:lnTo>
                  <a:lnTo>
                    <a:pt x="308" y="9"/>
                  </a:lnTo>
                  <a:lnTo>
                    <a:pt x="310" y="15"/>
                  </a:lnTo>
                  <a:lnTo>
                    <a:pt x="310" y="141"/>
                  </a:lnTo>
                  <a:lnTo>
                    <a:pt x="308" y="146"/>
                  </a:lnTo>
                  <a:lnTo>
                    <a:pt x="305" y="151"/>
                  </a:lnTo>
                  <a:lnTo>
                    <a:pt x="303" y="153"/>
                  </a:lnTo>
                  <a:lnTo>
                    <a:pt x="301" y="154"/>
                  </a:lnTo>
                  <a:lnTo>
                    <a:pt x="298" y="155"/>
                  </a:lnTo>
                  <a:lnTo>
                    <a:pt x="295" y="155"/>
                  </a:lnTo>
                  <a:lnTo>
                    <a:pt x="15" y="155"/>
                  </a:lnTo>
                  <a:lnTo>
                    <a:pt x="12" y="155"/>
                  </a:lnTo>
                  <a:lnTo>
                    <a:pt x="9" y="154"/>
                  </a:lnTo>
                  <a:lnTo>
                    <a:pt x="7" y="153"/>
                  </a:lnTo>
                  <a:lnTo>
                    <a:pt x="4" y="151"/>
                  </a:lnTo>
                  <a:lnTo>
                    <a:pt x="3" y="149"/>
                  </a:lnTo>
                  <a:lnTo>
                    <a:pt x="1" y="146"/>
                  </a:lnTo>
                  <a:lnTo>
                    <a:pt x="1" y="143"/>
                  </a:lnTo>
                  <a:lnTo>
                    <a:pt x="0" y="141"/>
                  </a:lnTo>
                  <a:lnTo>
                    <a:pt x="0" y="15"/>
                  </a:lnTo>
                  <a:lnTo>
                    <a:pt x="1" y="13"/>
                  </a:lnTo>
                  <a:lnTo>
                    <a:pt x="1" y="9"/>
                  </a:lnTo>
                  <a:lnTo>
                    <a:pt x="3" y="7"/>
                  </a:lnTo>
                  <a:lnTo>
                    <a:pt x="4" y="5"/>
                  </a:lnTo>
                  <a:lnTo>
                    <a:pt x="9" y="2"/>
                  </a:lnTo>
                  <a:lnTo>
                    <a:pt x="15" y="0"/>
                  </a:lnTo>
                  <a:close/>
                </a:path>
              </a:pathLst>
            </a:custGeom>
            <a:solidFill>
              <a:srgbClr val="605D5C"/>
            </a:solidFill>
            <a:ln w="9525">
              <a:noFill/>
              <a:round/>
              <a:headEnd/>
              <a:tailEnd/>
            </a:ln>
          </p:spPr>
          <p:txBody>
            <a:bodyPr/>
            <a:lstStyle/>
            <a:p>
              <a:endParaRPr lang="fr-FR" sz="1200"/>
            </a:p>
          </p:txBody>
        </p:sp>
        <p:sp>
          <p:nvSpPr>
            <p:cNvPr id="286" name="Freeform 26"/>
            <p:cNvSpPr>
              <a:spLocks/>
            </p:cNvSpPr>
            <p:nvPr/>
          </p:nvSpPr>
          <p:spPr bwMode="auto">
            <a:xfrm>
              <a:off x="1607764" y="5391154"/>
              <a:ext cx="191078" cy="93804"/>
            </a:xfrm>
            <a:custGeom>
              <a:avLst/>
              <a:gdLst>
                <a:gd name="T0" fmla="*/ 0 w 310"/>
                <a:gd name="T1" fmla="*/ 0 h 155"/>
                <a:gd name="T2" fmla="*/ 5 w 310"/>
                <a:gd name="T3" fmla="*/ 0 h 155"/>
                <a:gd name="T4" fmla="*/ 5 w 310"/>
                <a:gd name="T5" fmla="*/ 0 h 155"/>
                <a:gd name="T6" fmla="*/ 5 w 310"/>
                <a:gd name="T7" fmla="*/ 0 h 155"/>
                <a:gd name="T8" fmla="*/ 5 w 310"/>
                <a:gd name="T9" fmla="*/ 0 h 155"/>
                <a:gd name="T10" fmla="*/ 5 w 310"/>
                <a:gd name="T11" fmla="*/ 0 h 155"/>
                <a:gd name="T12" fmla="*/ 5 w 310"/>
                <a:gd name="T13" fmla="*/ 2 h 155"/>
                <a:gd name="T14" fmla="*/ 5 w 310"/>
                <a:gd name="T15" fmla="*/ 2 h 155"/>
                <a:gd name="T16" fmla="*/ 5 w 310"/>
                <a:gd name="T17" fmla="*/ 2 h 155"/>
                <a:gd name="T18" fmla="*/ 5 w 310"/>
                <a:gd name="T19" fmla="*/ 2 h 155"/>
                <a:gd name="T20" fmla="*/ 5 w 310"/>
                <a:gd name="T21" fmla="*/ 2 h 155"/>
                <a:gd name="T22" fmla="*/ 5 w 310"/>
                <a:gd name="T23" fmla="*/ 2 h 155"/>
                <a:gd name="T24" fmla="*/ 5 w 310"/>
                <a:gd name="T25" fmla="*/ 2 h 155"/>
                <a:gd name="T26" fmla="*/ 0 w 310"/>
                <a:gd name="T27" fmla="*/ 2 h 155"/>
                <a:gd name="T28" fmla="*/ 0 w 310"/>
                <a:gd name="T29" fmla="*/ 2 h 155"/>
                <a:gd name="T30" fmla="*/ 0 w 310"/>
                <a:gd name="T31" fmla="*/ 2 h 155"/>
                <a:gd name="T32" fmla="*/ 0 w 310"/>
                <a:gd name="T33" fmla="*/ 2 h 155"/>
                <a:gd name="T34" fmla="*/ 0 w 310"/>
                <a:gd name="T35" fmla="*/ 2 h 155"/>
                <a:gd name="T36" fmla="*/ 0 w 310"/>
                <a:gd name="T37" fmla="*/ 2 h 155"/>
                <a:gd name="T38" fmla="*/ 0 w 310"/>
                <a:gd name="T39" fmla="*/ 2 h 155"/>
                <a:gd name="T40" fmla="*/ 0 w 310"/>
                <a:gd name="T41" fmla="*/ 2 h 155"/>
                <a:gd name="T42" fmla="*/ 0 w 310"/>
                <a:gd name="T43" fmla="*/ 2 h 155"/>
                <a:gd name="T44" fmla="*/ 0 w 310"/>
                <a:gd name="T45" fmla="*/ 0 h 155"/>
                <a:gd name="T46" fmla="*/ 0 w 310"/>
                <a:gd name="T47" fmla="*/ 0 h 155"/>
                <a:gd name="T48" fmla="*/ 0 w 310"/>
                <a:gd name="T49" fmla="*/ 0 h 155"/>
                <a:gd name="T50" fmla="*/ 0 w 310"/>
                <a:gd name="T51" fmla="*/ 0 h 155"/>
                <a:gd name="T52" fmla="*/ 0 w 310"/>
                <a:gd name="T53" fmla="*/ 0 h 155"/>
                <a:gd name="T54" fmla="*/ 0 w 310"/>
                <a:gd name="T55" fmla="*/ 0 h 155"/>
                <a:gd name="T56" fmla="*/ 0 w 310"/>
                <a:gd name="T57" fmla="*/ 0 h 15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10"/>
                <a:gd name="T88" fmla="*/ 0 h 155"/>
                <a:gd name="T89" fmla="*/ 310 w 310"/>
                <a:gd name="T90" fmla="*/ 155 h 15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10" h="155">
                  <a:moveTo>
                    <a:pt x="15" y="0"/>
                  </a:moveTo>
                  <a:lnTo>
                    <a:pt x="295" y="0"/>
                  </a:lnTo>
                  <a:lnTo>
                    <a:pt x="301" y="2"/>
                  </a:lnTo>
                  <a:lnTo>
                    <a:pt x="305" y="5"/>
                  </a:lnTo>
                  <a:lnTo>
                    <a:pt x="308" y="9"/>
                  </a:lnTo>
                  <a:lnTo>
                    <a:pt x="310" y="15"/>
                  </a:lnTo>
                  <a:lnTo>
                    <a:pt x="310" y="141"/>
                  </a:lnTo>
                  <a:lnTo>
                    <a:pt x="308" y="146"/>
                  </a:lnTo>
                  <a:lnTo>
                    <a:pt x="305" y="151"/>
                  </a:lnTo>
                  <a:lnTo>
                    <a:pt x="303" y="153"/>
                  </a:lnTo>
                  <a:lnTo>
                    <a:pt x="301" y="154"/>
                  </a:lnTo>
                  <a:lnTo>
                    <a:pt x="298" y="155"/>
                  </a:lnTo>
                  <a:lnTo>
                    <a:pt x="295" y="155"/>
                  </a:lnTo>
                  <a:lnTo>
                    <a:pt x="15" y="155"/>
                  </a:lnTo>
                  <a:lnTo>
                    <a:pt x="12" y="155"/>
                  </a:lnTo>
                  <a:lnTo>
                    <a:pt x="9" y="154"/>
                  </a:lnTo>
                  <a:lnTo>
                    <a:pt x="7" y="153"/>
                  </a:lnTo>
                  <a:lnTo>
                    <a:pt x="4" y="151"/>
                  </a:lnTo>
                  <a:lnTo>
                    <a:pt x="3" y="149"/>
                  </a:lnTo>
                  <a:lnTo>
                    <a:pt x="1" y="146"/>
                  </a:lnTo>
                  <a:lnTo>
                    <a:pt x="1" y="143"/>
                  </a:lnTo>
                  <a:lnTo>
                    <a:pt x="0" y="141"/>
                  </a:lnTo>
                  <a:lnTo>
                    <a:pt x="0" y="15"/>
                  </a:lnTo>
                  <a:lnTo>
                    <a:pt x="1" y="13"/>
                  </a:lnTo>
                  <a:lnTo>
                    <a:pt x="1" y="9"/>
                  </a:lnTo>
                  <a:lnTo>
                    <a:pt x="3" y="7"/>
                  </a:lnTo>
                  <a:lnTo>
                    <a:pt x="4" y="5"/>
                  </a:lnTo>
                  <a:lnTo>
                    <a:pt x="9" y="2"/>
                  </a:lnTo>
                  <a:lnTo>
                    <a:pt x="15" y="0"/>
                  </a:lnTo>
                </a:path>
              </a:pathLst>
            </a:custGeom>
            <a:noFill/>
            <a:ln w="3175">
              <a:solidFill>
                <a:srgbClr val="1F1A17"/>
              </a:solidFill>
              <a:round/>
              <a:headEnd/>
              <a:tailEnd/>
            </a:ln>
          </p:spPr>
          <p:txBody>
            <a:bodyPr/>
            <a:lstStyle/>
            <a:p>
              <a:endParaRPr lang="fr-FR" sz="1200"/>
            </a:p>
          </p:txBody>
        </p:sp>
        <p:sp>
          <p:nvSpPr>
            <p:cNvPr id="287" name="Freeform 27"/>
            <p:cNvSpPr>
              <a:spLocks/>
            </p:cNvSpPr>
            <p:nvPr/>
          </p:nvSpPr>
          <p:spPr bwMode="auto">
            <a:xfrm>
              <a:off x="1984708" y="5391154"/>
              <a:ext cx="189341" cy="93804"/>
            </a:xfrm>
            <a:custGeom>
              <a:avLst/>
              <a:gdLst>
                <a:gd name="T0" fmla="*/ 0 w 309"/>
                <a:gd name="T1" fmla="*/ 0 h 155"/>
                <a:gd name="T2" fmla="*/ 5 w 309"/>
                <a:gd name="T3" fmla="*/ 0 h 155"/>
                <a:gd name="T4" fmla="*/ 5 w 309"/>
                <a:gd name="T5" fmla="*/ 0 h 155"/>
                <a:gd name="T6" fmla="*/ 5 w 309"/>
                <a:gd name="T7" fmla="*/ 0 h 155"/>
                <a:gd name="T8" fmla="*/ 5 w 309"/>
                <a:gd name="T9" fmla="*/ 0 h 155"/>
                <a:gd name="T10" fmla="*/ 5 w 309"/>
                <a:gd name="T11" fmla="*/ 0 h 155"/>
                <a:gd name="T12" fmla="*/ 5 w 309"/>
                <a:gd name="T13" fmla="*/ 2 h 155"/>
                <a:gd name="T14" fmla="*/ 5 w 309"/>
                <a:gd name="T15" fmla="*/ 2 h 155"/>
                <a:gd name="T16" fmla="*/ 5 w 309"/>
                <a:gd name="T17" fmla="*/ 2 h 155"/>
                <a:gd name="T18" fmla="*/ 5 w 309"/>
                <a:gd name="T19" fmla="*/ 2 h 155"/>
                <a:gd name="T20" fmla="*/ 5 w 309"/>
                <a:gd name="T21" fmla="*/ 2 h 155"/>
                <a:gd name="T22" fmla="*/ 5 w 309"/>
                <a:gd name="T23" fmla="*/ 2 h 155"/>
                <a:gd name="T24" fmla="*/ 5 w 309"/>
                <a:gd name="T25" fmla="*/ 2 h 155"/>
                <a:gd name="T26" fmla="*/ 0 w 309"/>
                <a:gd name="T27" fmla="*/ 2 h 155"/>
                <a:gd name="T28" fmla="*/ 0 w 309"/>
                <a:gd name="T29" fmla="*/ 2 h 155"/>
                <a:gd name="T30" fmla="*/ 0 w 309"/>
                <a:gd name="T31" fmla="*/ 2 h 155"/>
                <a:gd name="T32" fmla="*/ 0 w 309"/>
                <a:gd name="T33" fmla="*/ 2 h 155"/>
                <a:gd name="T34" fmla="*/ 0 w 309"/>
                <a:gd name="T35" fmla="*/ 2 h 155"/>
                <a:gd name="T36" fmla="*/ 0 w 309"/>
                <a:gd name="T37" fmla="*/ 2 h 155"/>
                <a:gd name="T38" fmla="*/ 0 w 309"/>
                <a:gd name="T39" fmla="*/ 2 h 155"/>
                <a:gd name="T40" fmla="*/ 0 w 309"/>
                <a:gd name="T41" fmla="*/ 2 h 155"/>
                <a:gd name="T42" fmla="*/ 0 w 309"/>
                <a:gd name="T43" fmla="*/ 2 h 155"/>
                <a:gd name="T44" fmla="*/ 0 w 309"/>
                <a:gd name="T45" fmla="*/ 0 h 155"/>
                <a:gd name="T46" fmla="*/ 0 w 309"/>
                <a:gd name="T47" fmla="*/ 0 h 155"/>
                <a:gd name="T48" fmla="*/ 0 w 309"/>
                <a:gd name="T49" fmla="*/ 0 h 155"/>
                <a:gd name="T50" fmla="*/ 0 w 309"/>
                <a:gd name="T51" fmla="*/ 0 h 155"/>
                <a:gd name="T52" fmla="*/ 0 w 309"/>
                <a:gd name="T53" fmla="*/ 0 h 155"/>
                <a:gd name="T54" fmla="*/ 0 w 309"/>
                <a:gd name="T55" fmla="*/ 0 h 155"/>
                <a:gd name="T56" fmla="*/ 0 w 309"/>
                <a:gd name="T57" fmla="*/ 0 h 15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09"/>
                <a:gd name="T88" fmla="*/ 0 h 155"/>
                <a:gd name="T89" fmla="*/ 309 w 309"/>
                <a:gd name="T90" fmla="*/ 155 h 15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09" h="155">
                  <a:moveTo>
                    <a:pt x="15" y="0"/>
                  </a:moveTo>
                  <a:lnTo>
                    <a:pt x="294" y="0"/>
                  </a:lnTo>
                  <a:lnTo>
                    <a:pt x="300" y="2"/>
                  </a:lnTo>
                  <a:lnTo>
                    <a:pt x="304" y="5"/>
                  </a:lnTo>
                  <a:lnTo>
                    <a:pt x="307" y="9"/>
                  </a:lnTo>
                  <a:lnTo>
                    <a:pt x="309" y="15"/>
                  </a:lnTo>
                  <a:lnTo>
                    <a:pt x="309" y="141"/>
                  </a:lnTo>
                  <a:lnTo>
                    <a:pt x="307" y="146"/>
                  </a:lnTo>
                  <a:lnTo>
                    <a:pt x="304" y="151"/>
                  </a:lnTo>
                  <a:lnTo>
                    <a:pt x="303" y="153"/>
                  </a:lnTo>
                  <a:lnTo>
                    <a:pt x="300" y="154"/>
                  </a:lnTo>
                  <a:lnTo>
                    <a:pt x="297" y="155"/>
                  </a:lnTo>
                  <a:lnTo>
                    <a:pt x="294" y="155"/>
                  </a:lnTo>
                  <a:lnTo>
                    <a:pt x="15" y="155"/>
                  </a:lnTo>
                  <a:lnTo>
                    <a:pt x="11" y="155"/>
                  </a:lnTo>
                  <a:lnTo>
                    <a:pt x="9" y="154"/>
                  </a:lnTo>
                  <a:lnTo>
                    <a:pt x="6" y="153"/>
                  </a:lnTo>
                  <a:lnTo>
                    <a:pt x="5" y="151"/>
                  </a:lnTo>
                  <a:lnTo>
                    <a:pt x="2" y="149"/>
                  </a:lnTo>
                  <a:lnTo>
                    <a:pt x="1" y="146"/>
                  </a:lnTo>
                  <a:lnTo>
                    <a:pt x="0" y="143"/>
                  </a:lnTo>
                  <a:lnTo>
                    <a:pt x="0" y="141"/>
                  </a:lnTo>
                  <a:lnTo>
                    <a:pt x="0" y="15"/>
                  </a:lnTo>
                  <a:lnTo>
                    <a:pt x="0" y="13"/>
                  </a:lnTo>
                  <a:lnTo>
                    <a:pt x="1" y="9"/>
                  </a:lnTo>
                  <a:lnTo>
                    <a:pt x="2" y="7"/>
                  </a:lnTo>
                  <a:lnTo>
                    <a:pt x="5" y="5"/>
                  </a:lnTo>
                  <a:lnTo>
                    <a:pt x="9" y="2"/>
                  </a:lnTo>
                  <a:lnTo>
                    <a:pt x="15" y="0"/>
                  </a:lnTo>
                  <a:close/>
                </a:path>
              </a:pathLst>
            </a:custGeom>
            <a:solidFill>
              <a:srgbClr val="605D5C"/>
            </a:solidFill>
            <a:ln w="9525">
              <a:noFill/>
              <a:round/>
              <a:headEnd/>
              <a:tailEnd/>
            </a:ln>
          </p:spPr>
          <p:txBody>
            <a:bodyPr/>
            <a:lstStyle/>
            <a:p>
              <a:endParaRPr lang="fr-FR" sz="1200"/>
            </a:p>
          </p:txBody>
        </p:sp>
        <p:sp>
          <p:nvSpPr>
            <p:cNvPr id="288" name="Freeform 28"/>
            <p:cNvSpPr>
              <a:spLocks/>
            </p:cNvSpPr>
            <p:nvPr/>
          </p:nvSpPr>
          <p:spPr bwMode="auto">
            <a:xfrm>
              <a:off x="1984708" y="5391154"/>
              <a:ext cx="189341" cy="93804"/>
            </a:xfrm>
            <a:custGeom>
              <a:avLst/>
              <a:gdLst>
                <a:gd name="T0" fmla="*/ 0 w 309"/>
                <a:gd name="T1" fmla="*/ 0 h 155"/>
                <a:gd name="T2" fmla="*/ 5 w 309"/>
                <a:gd name="T3" fmla="*/ 0 h 155"/>
                <a:gd name="T4" fmla="*/ 5 w 309"/>
                <a:gd name="T5" fmla="*/ 0 h 155"/>
                <a:gd name="T6" fmla="*/ 5 w 309"/>
                <a:gd name="T7" fmla="*/ 0 h 155"/>
                <a:gd name="T8" fmla="*/ 5 w 309"/>
                <a:gd name="T9" fmla="*/ 0 h 155"/>
                <a:gd name="T10" fmla="*/ 5 w 309"/>
                <a:gd name="T11" fmla="*/ 0 h 155"/>
                <a:gd name="T12" fmla="*/ 5 w 309"/>
                <a:gd name="T13" fmla="*/ 2 h 155"/>
                <a:gd name="T14" fmla="*/ 5 w 309"/>
                <a:gd name="T15" fmla="*/ 2 h 155"/>
                <a:gd name="T16" fmla="*/ 5 w 309"/>
                <a:gd name="T17" fmla="*/ 2 h 155"/>
                <a:gd name="T18" fmla="*/ 5 w 309"/>
                <a:gd name="T19" fmla="*/ 2 h 155"/>
                <a:gd name="T20" fmla="*/ 5 w 309"/>
                <a:gd name="T21" fmla="*/ 2 h 155"/>
                <a:gd name="T22" fmla="*/ 5 w 309"/>
                <a:gd name="T23" fmla="*/ 2 h 155"/>
                <a:gd name="T24" fmla="*/ 5 w 309"/>
                <a:gd name="T25" fmla="*/ 2 h 155"/>
                <a:gd name="T26" fmla="*/ 0 w 309"/>
                <a:gd name="T27" fmla="*/ 2 h 155"/>
                <a:gd name="T28" fmla="*/ 0 w 309"/>
                <a:gd name="T29" fmla="*/ 2 h 155"/>
                <a:gd name="T30" fmla="*/ 0 w 309"/>
                <a:gd name="T31" fmla="*/ 2 h 155"/>
                <a:gd name="T32" fmla="*/ 0 w 309"/>
                <a:gd name="T33" fmla="*/ 2 h 155"/>
                <a:gd name="T34" fmla="*/ 0 w 309"/>
                <a:gd name="T35" fmla="*/ 2 h 155"/>
                <a:gd name="T36" fmla="*/ 0 w 309"/>
                <a:gd name="T37" fmla="*/ 2 h 155"/>
                <a:gd name="T38" fmla="*/ 0 w 309"/>
                <a:gd name="T39" fmla="*/ 2 h 155"/>
                <a:gd name="T40" fmla="*/ 0 w 309"/>
                <a:gd name="T41" fmla="*/ 2 h 155"/>
                <a:gd name="T42" fmla="*/ 0 w 309"/>
                <a:gd name="T43" fmla="*/ 2 h 155"/>
                <a:gd name="T44" fmla="*/ 0 w 309"/>
                <a:gd name="T45" fmla="*/ 0 h 155"/>
                <a:gd name="T46" fmla="*/ 0 w 309"/>
                <a:gd name="T47" fmla="*/ 0 h 155"/>
                <a:gd name="T48" fmla="*/ 0 w 309"/>
                <a:gd name="T49" fmla="*/ 0 h 155"/>
                <a:gd name="T50" fmla="*/ 0 w 309"/>
                <a:gd name="T51" fmla="*/ 0 h 155"/>
                <a:gd name="T52" fmla="*/ 0 w 309"/>
                <a:gd name="T53" fmla="*/ 0 h 155"/>
                <a:gd name="T54" fmla="*/ 0 w 309"/>
                <a:gd name="T55" fmla="*/ 0 h 155"/>
                <a:gd name="T56" fmla="*/ 0 w 309"/>
                <a:gd name="T57" fmla="*/ 0 h 15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09"/>
                <a:gd name="T88" fmla="*/ 0 h 155"/>
                <a:gd name="T89" fmla="*/ 309 w 309"/>
                <a:gd name="T90" fmla="*/ 155 h 15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09" h="155">
                  <a:moveTo>
                    <a:pt x="15" y="0"/>
                  </a:moveTo>
                  <a:lnTo>
                    <a:pt x="294" y="0"/>
                  </a:lnTo>
                  <a:lnTo>
                    <a:pt x="300" y="2"/>
                  </a:lnTo>
                  <a:lnTo>
                    <a:pt x="304" y="5"/>
                  </a:lnTo>
                  <a:lnTo>
                    <a:pt x="307" y="9"/>
                  </a:lnTo>
                  <a:lnTo>
                    <a:pt x="309" y="15"/>
                  </a:lnTo>
                  <a:lnTo>
                    <a:pt x="309" y="141"/>
                  </a:lnTo>
                  <a:lnTo>
                    <a:pt x="307" y="146"/>
                  </a:lnTo>
                  <a:lnTo>
                    <a:pt x="304" y="151"/>
                  </a:lnTo>
                  <a:lnTo>
                    <a:pt x="303" y="153"/>
                  </a:lnTo>
                  <a:lnTo>
                    <a:pt x="300" y="154"/>
                  </a:lnTo>
                  <a:lnTo>
                    <a:pt x="297" y="155"/>
                  </a:lnTo>
                  <a:lnTo>
                    <a:pt x="294" y="155"/>
                  </a:lnTo>
                  <a:lnTo>
                    <a:pt x="15" y="155"/>
                  </a:lnTo>
                  <a:lnTo>
                    <a:pt x="11" y="155"/>
                  </a:lnTo>
                  <a:lnTo>
                    <a:pt x="9" y="154"/>
                  </a:lnTo>
                  <a:lnTo>
                    <a:pt x="6" y="153"/>
                  </a:lnTo>
                  <a:lnTo>
                    <a:pt x="5" y="151"/>
                  </a:lnTo>
                  <a:lnTo>
                    <a:pt x="2" y="149"/>
                  </a:lnTo>
                  <a:lnTo>
                    <a:pt x="1" y="146"/>
                  </a:lnTo>
                  <a:lnTo>
                    <a:pt x="0" y="143"/>
                  </a:lnTo>
                  <a:lnTo>
                    <a:pt x="0" y="141"/>
                  </a:lnTo>
                  <a:lnTo>
                    <a:pt x="0" y="15"/>
                  </a:lnTo>
                  <a:lnTo>
                    <a:pt x="0" y="13"/>
                  </a:lnTo>
                  <a:lnTo>
                    <a:pt x="1" y="9"/>
                  </a:lnTo>
                  <a:lnTo>
                    <a:pt x="2" y="7"/>
                  </a:lnTo>
                  <a:lnTo>
                    <a:pt x="5" y="5"/>
                  </a:lnTo>
                  <a:lnTo>
                    <a:pt x="9" y="2"/>
                  </a:lnTo>
                  <a:lnTo>
                    <a:pt x="15" y="0"/>
                  </a:lnTo>
                </a:path>
              </a:pathLst>
            </a:custGeom>
            <a:noFill/>
            <a:ln w="3175">
              <a:solidFill>
                <a:srgbClr val="1F1A17"/>
              </a:solidFill>
              <a:round/>
              <a:headEnd/>
              <a:tailEnd/>
            </a:ln>
          </p:spPr>
          <p:txBody>
            <a:bodyPr/>
            <a:lstStyle/>
            <a:p>
              <a:endParaRPr lang="fr-FR" sz="1200"/>
            </a:p>
          </p:txBody>
        </p:sp>
        <p:sp>
          <p:nvSpPr>
            <p:cNvPr id="289" name="Freeform 29"/>
            <p:cNvSpPr>
              <a:spLocks/>
            </p:cNvSpPr>
            <p:nvPr/>
          </p:nvSpPr>
          <p:spPr bwMode="auto">
            <a:xfrm>
              <a:off x="1607764" y="5861913"/>
              <a:ext cx="191078" cy="92067"/>
            </a:xfrm>
            <a:custGeom>
              <a:avLst/>
              <a:gdLst>
                <a:gd name="T0" fmla="*/ 0 w 310"/>
                <a:gd name="T1" fmla="*/ 0 h 155"/>
                <a:gd name="T2" fmla="*/ 5 w 310"/>
                <a:gd name="T3" fmla="*/ 0 h 155"/>
                <a:gd name="T4" fmla="*/ 5 w 310"/>
                <a:gd name="T5" fmla="*/ 0 h 155"/>
                <a:gd name="T6" fmla="*/ 5 w 310"/>
                <a:gd name="T7" fmla="*/ 0 h 155"/>
                <a:gd name="T8" fmla="*/ 5 w 310"/>
                <a:gd name="T9" fmla="*/ 0 h 155"/>
                <a:gd name="T10" fmla="*/ 5 w 310"/>
                <a:gd name="T11" fmla="*/ 0 h 155"/>
                <a:gd name="T12" fmla="*/ 5 w 310"/>
                <a:gd name="T13" fmla="*/ 2 h 155"/>
                <a:gd name="T14" fmla="*/ 5 w 310"/>
                <a:gd name="T15" fmla="*/ 2 h 155"/>
                <a:gd name="T16" fmla="*/ 5 w 310"/>
                <a:gd name="T17" fmla="*/ 2 h 155"/>
                <a:gd name="T18" fmla="*/ 5 w 310"/>
                <a:gd name="T19" fmla="*/ 2 h 155"/>
                <a:gd name="T20" fmla="*/ 5 w 310"/>
                <a:gd name="T21" fmla="*/ 2 h 155"/>
                <a:gd name="T22" fmla="*/ 5 w 310"/>
                <a:gd name="T23" fmla="*/ 2 h 155"/>
                <a:gd name="T24" fmla="*/ 5 w 310"/>
                <a:gd name="T25" fmla="*/ 2 h 155"/>
                <a:gd name="T26" fmla="*/ 0 w 310"/>
                <a:gd name="T27" fmla="*/ 2 h 155"/>
                <a:gd name="T28" fmla="*/ 0 w 310"/>
                <a:gd name="T29" fmla="*/ 2 h 155"/>
                <a:gd name="T30" fmla="*/ 0 w 310"/>
                <a:gd name="T31" fmla="*/ 2 h 155"/>
                <a:gd name="T32" fmla="*/ 0 w 310"/>
                <a:gd name="T33" fmla="*/ 2 h 155"/>
                <a:gd name="T34" fmla="*/ 0 w 310"/>
                <a:gd name="T35" fmla="*/ 2 h 155"/>
                <a:gd name="T36" fmla="*/ 0 w 310"/>
                <a:gd name="T37" fmla="*/ 2 h 155"/>
                <a:gd name="T38" fmla="*/ 0 w 310"/>
                <a:gd name="T39" fmla="*/ 2 h 155"/>
                <a:gd name="T40" fmla="*/ 0 w 310"/>
                <a:gd name="T41" fmla="*/ 2 h 155"/>
                <a:gd name="T42" fmla="*/ 0 w 310"/>
                <a:gd name="T43" fmla="*/ 2 h 155"/>
                <a:gd name="T44" fmla="*/ 0 w 310"/>
                <a:gd name="T45" fmla="*/ 0 h 155"/>
                <a:gd name="T46" fmla="*/ 0 w 310"/>
                <a:gd name="T47" fmla="*/ 0 h 155"/>
                <a:gd name="T48" fmla="*/ 0 w 310"/>
                <a:gd name="T49" fmla="*/ 0 h 155"/>
                <a:gd name="T50" fmla="*/ 0 w 310"/>
                <a:gd name="T51" fmla="*/ 0 h 155"/>
                <a:gd name="T52" fmla="*/ 0 w 310"/>
                <a:gd name="T53" fmla="*/ 0 h 155"/>
                <a:gd name="T54" fmla="*/ 0 w 310"/>
                <a:gd name="T55" fmla="*/ 0 h 155"/>
                <a:gd name="T56" fmla="*/ 0 w 310"/>
                <a:gd name="T57" fmla="*/ 0 h 15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10"/>
                <a:gd name="T88" fmla="*/ 0 h 155"/>
                <a:gd name="T89" fmla="*/ 310 w 310"/>
                <a:gd name="T90" fmla="*/ 155 h 15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10" h="155">
                  <a:moveTo>
                    <a:pt x="15" y="0"/>
                  </a:moveTo>
                  <a:lnTo>
                    <a:pt x="295" y="0"/>
                  </a:lnTo>
                  <a:lnTo>
                    <a:pt x="301" y="1"/>
                  </a:lnTo>
                  <a:lnTo>
                    <a:pt x="305" y="4"/>
                  </a:lnTo>
                  <a:lnTo>
                    <a:pt x="308" y="9"/>
                  </a:lnTo>
                  <a:lnTo>
                    <a:pt x="310" y="14"/>
                  </a:lnTo>
                  <a:lnTo>
                    <a:pt x="310" y="140"/>
                  </a:lnTo>
                  <a:lnTo>
                    <a:pt x="308" y="146"/>
                  </a:lnTo>
                  <a:lnTo>
                    <a:pt x="305" y="150"/>
                  </a:lnTo>
                  <a:lnTo>
                    <a:pt x="303" y="152"/>
                  </a:lnTo>
                  <a:lnTo>
                    <a:pt x="301" y="153"/>
                  </a:lnTo>
                  <a:lnTo>
                    <a:pt x="298" y="155"/>
                  </a:lnTo>
                  <a:lnTo>
                    <a:pt x="295" y="155"/>
                  </a:lnTo>
                  <a:lnTo>
                    <a:pt x="15" y="155"/>
                  </a:lnTo>
                  <a:lnTo>
                    <a:pt x="12" y="155"/>
                  </a:lnTo>
                  <a:lnTo>
                    <a:pt x="9" y="153"/>
                  </a:lnTo>
                  <a:lnTo>
                    <a:pt x="7" y="152"/>
                  </a:lnTo>
                  <a:lnTo>
                    <a:pt x="4" y="150"/>
                  </a:lnTo>
                  <a:lnTo>
                    <a:pt x="3" y="148"/>
                  </a:lnTo>
                  <a:lnTo>
                    <a:pt x="1" y="146"/>
                  </a:lnTo>
                  <a:lnTo>
                    <a:pt x="1" y="143"/>
                  </a:lnTo>
                  <a:lnTo>
                    <a:pt x="0" y="140"/>
                  </a:lnTo>
                  <a:lnTo>
                    <a:pt x="0" y="14"/>
                  </a:lnTo>
                  <a:lnTo>
                    <a:pt x="1" y="12"/>
                  </a:lnTo>
                  <a:lnTo>
                    <a:pt x="1" y="9"/>
                  </a:lnTo>
                  <a:lnTo>
                    <a:pt x="3" y="6"/>
                  </a:lnTo>
                  <a:lnTo>
                    <a:pt x="4" y="4"/>
                  </a:lnTo>
                  <a:lnTo>
                    <a:pt x="9" y="1"/>
                  </a:lnTo>
                  <a:lnTo>
                    <a:pt x="15" y="0"/>
                  </a:lnTo>
                  <a:close/>
                </a:path>
              </a:pathLst>
            </a:custGeom>
            <a:solidFill>
              <a:srgbClr val="605D5C"/>
            </a:solidFill>
            <a:ln w="9525">
              <a:noFill/>
              <a:round/>
              <a:headEnd/>
              <a:tailEnd/>
            </a:ln>
          </p:spPr>
          <p:txBody>
            <a:bodyPr/>
            <a:lstStyle/>
            <a:p>
              <a:endParaRPr lang="fr-FR" sz="1200"/>
            </a:p>
          </p:txBody>
        </p:sp>
        <p:sp>
          <p:nvSpPr>
            <p:cNvPr id="290" name="Freeform 30"/>
            <p:cNvSpPr>
              <a:spLocks/>
            </p:cNvSpPr>
            <p:nvPr/>
          </p:nvSpPr>
          <p:spPr bwMode="auto">
            <a:xfrm>
              <a:off x="1607764" y="5861913"/>
              <a:ext cx="191078" cy="92067"/>
            </a:xfrm>
            <a:custGeom>
              <a:avLst/>
              <a:gdLst>
                <a:gd name="T0" fmla="*/ 0 w 310"/>
                <a:gd name="T1" fmla="*/ 0 h 155"/>
                <a:gd name="T2" fmla="*/ 5 w 310"/>
                <a:gd name="T3" fmla="*/ 0 h 155"/>
                <a:gd name="T4" fmla="*/ 5 w 310"/>
                <a:gd name="T5" fmla="*/ 0 h 155"/>
                <a:gd name="T6" fmla="*/ 5 w 310"/>
                <a:gd name="T7" fmla="*/ 0 h 155"/>
                <a:gd name="T8" fmla="*/ 5 w 310"/>
                <a:gd name="T9" fmla="*/ 0 h 155"/>
                <a:gd name="T10" fmla="*/ 5 w 310"/>
                <a:gd name="T11" fmla="*/ 0 h 155"/>
                <a:gd name="T12" fmla="*/ 5 w 310"/>
                <a:gd name="T13" fmla="*/ 2 h 155"/>
                <a:gd name="T14" fmla="*/ 5 w 310"/>
                <a:gd name="T15" fmla="*/ 2 h 155"/>
                <a:gd name="T16" fmla="*/ 5 w 310"/>
                <a:gd name="T17" fmla="*/ 2 h 155"/>
                <a:gd name="T18" fmla="*/ 5 w 310"/>
                <a:gd name="T19" fmla="*/ 2 h 155"/>
                <a:gd name="T20" fmla="*/ 5 w 310"/>
                <a:gd name="T21" fmla="*/ 2 h 155"/>
                <a:gd name="T22" fmla="*/ 5 w 310"/>
                <a:gd name="T23" fmla="*/ 2 h 155"/>
                <a:gd name="T24" fmla="*/ 5 w 310"/>
                <a:gd name="T25" fmla="*/ 2 h 155"/>
                <a:gd name="T26" fmla="*/ 0 w 310"/>
                <a:gd name="T27" fmla="*/ 2 h 155"/>
                <a:gd name="T28" fmla="*/ 0 w 310"/>
                <a:gd name="T29" fmla="*/ 2 h 155"/>
                <a:gd name="T30" fmla="*/ 0 w 310"/>
                <a:gd name="T31" fmla="*/ 2 h 155"/>
                <a:gd name="T32" fmla="*/ 0 w 310"/>
                <a:gd name="T33" fmla="*/ 2 h 155"/>
                <a:gd name="T34" fmla="*/ 0 w 310"/>
                <a:gd name="T35" fmla="*/ 2 h 155"/>
                <a:gd name="T36" fmla="*/ 0 w 310"/>
                <a:gd name="T37" fmla="*/ 2 h 155"/>
                <a:gd name="T38" fmla="*/ 0 w 310"/>
                <a:gd name="T39" fmla="*/ 2 h 155"/>
                <a:gd name="T40" fmla="*/ 0 w 310"/>
                <a:gd name="T41" fmla="*/ 2 h 155"/>
                <a:gd name="T42" fmla="*/ 0 w 310"/>
                <a:gd name="T43" fmla="*/ 2 h 155"/>
                <a:gd name="T44" fmla="*/ 0 w 310"/>
                <a:gd name="T45" fmla="*/ 0 h 155"/>
                <a:gd name="T46" fmla="*/ 0 w 310"/>
                <a:gd name="T47" fmla="*/ 0 h 155"/>
                <a:gd name="T48" fmla="*/ 0 w 310"/>
                <a:gd name="T49" fmla="*/ 0 h 155"/>
                <a:gd name="T50" fmla="*/ 0 w 310"/>
                <a:gd name="T51" fmla="*/ 0 h 155"/>
                <a:gd name="T52" fmla="*/ 0 w 310"/>
                <a:gd name="T53" fmla="*/ 0 h 155"/>
                <a:gd name="T54" fmla="*/ 0 w 310"/>
                <a:gd name="T55" fmla="*/ 0 h 155"/>
                <a:gd name="T56" fmla="*/ 0 w 310"/>
                <a:gd name="T57" fmla="*/ 0 h 15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10"/>
                <a:gd name="T88" fmla="*/ 0 h 155"/>
                <a:gd name="T89" fmla="*/ 310 w 310"/>
                <a:gd name="T90" fmla="*/ 155 h 15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10" h="155">
                  <a:moveTo>
                    <a:pt x="15" y="0"/>
                  </a:moveTo>
                  <a:lnTo>
                    <a:pt x="295" y="0"/>
                  </a:lnTo>
                  <a:lnTo>
                    <a:pt x="301" y="1"/>
                  </a:lnTo>
                  <a:lnTo>
                    <a:pt x="305" y="4"/>
                  </a:lnTo>
                  <a:lnTo>
                    <a:pt x="308" y="9"/>
                  </a:lnTo>
                  <a:lnTo>
                    <a:pt x="310" y="14"/>
                  </a:lnTo>
                  <a:lnTo>
                    <a:pt x="310" y="140"/>
                  </a:lnTo>
                  <a:lnTo>
                    <a:pt x="308" y="146"/>
                  </a:lnTo>
                  <a:lnTo>
                    <a:pt x="305" y="150"/>
                  </a:lnTo>
                  <a:lnTo>
                    <a:pt x="303" y="152"/>
                  </a:lnTo>
                  <a:lnTo>
                    <a:pt x="301" y="153"/>
                  </a:lnTo>
                  <a:lnTo>
                    <a:pt x="298" y="155"/>
                  </a:lnTo>
                  <a:lnTo>
                    <a:pt x="295" y="155"/>
                  </a:lnTo>
                  <a:lnTo>
                    <a:pt x="15" y="155"/>
                  </a:lnTo>
                  <a:lnTo>
                    <a:pt x="12" y="155"/>
                  </a:lnTo>
                  <a:lnTo>
                    <a:pt x="9" y="153"/>
                  </a:lnTo>
                  <a:lnTo>
                    <a:pt x="7" y="152"/>
                  </a:lnTo>
                  <a:lnTo>
                    <a:pt x="4" y="150"/>
                  </a:lnTo>
                  <a:lnTo>
                    <a:pt x="3" y="148"/>
                  </a:lnTo>
                  <a:lnTo>
                    <a:pt x="1" y="146"/>
                  </a:lnTo>
                  <a:lnTo>
                    <a:pt x="1" y="143"/>
                  </a:lnTo>
                  <a:lnTo>
                    <a:pt x="0" y="140"/>
                  </a:lnTo>
                  <a:lnTo>
                    <a:pt x="0" y="14"/>
                  </a:lnTo>
                  <a:lnTo>
                    <a:pt x="1" y="12"/>
                  </a:lnTo>
                  <a:lnTo>
                    <a:pt x="1" y="9"/>
                  </a:lnTo>
                  <a:lnTo>
                    <a:pt x="3" y="6"/>
                  </a:lnTo>
                  <a:lnTo>
                    <a:pt x="4" y="4"/>
                  </a:lnTo>
                  <a:lnTo>
                    <a:pt x="9" y="1"/>
                  </a:lnTo>
                  <a:lnTo>
                    <a:pt x="15" y="0"/>
                  </a:lnTo>
                </a:path>
              </a:pathLst>
            </a:custGeom>
            <a:noFill/>
            <a:ln w="3175">
              <a:solidFill>
                <a:srgbClr val="1F1A17"/>
              </a:solidFill>
              <a:round/>
              <a:headEnd/>
              <a:tailEnd/>
            </a:ln>
          </p:spPr>
          <p:txBody>
            <a:bodyPr/>
            <a:lstStyle/>
            <a:p>
              <a:endParaRPr lang="fr-FR" sz="1200"/>
            </a:p>
          </p:txBody>
        </p:sp>
        <p:sp>
          <p:nvSpPr>
            <p:cNvPr id="291" name="Freeform 31"/>
            <p:cNvSpPr>
              <a:spLocks/>
            </p:cNvSpPr>
            <p:nvPr/>
          </p:nvSpPr>
          <p:spPr bwMode="auto">
            <a:xfrm>
              <a:off x="1984708" y="5861913"/>
              <a:ext cx="189341" cy="92067"/>
            </a:xfrm>
            <a:custGeom>
              <a:avLst/>
              <a:gdLst>
                <a:gd name="T0" fmla="*/ 0 w 309"/>
                <a:gd name="T1" fmla="*/ 0 h 155"/>
                <a:gd name="T2" fmla="*/ 5 w 309"/>
                <a:gd name="T3" fmla="*/ 0 h 155"/>
                <a:gd name="T4" fmla="*/ 5 w 309"/>
                <a:gd name="T5" fmla="*/ 0 h 155"/>
                <a:gd name="T6" fmla="*/ 5 w 309"/>
                <a:gd name="T7" fmla="*/ 0 h 155"/>
                <a:gd name="T8" fmla="*/ 5 w 309"/>
                <a:gd name="T9" fmla="*/ 0 h 155"/>
                <a:gd name="T10" fmla="*/ 5 w 309"/>
                <a:gd name="T11" fmla="*/ 0 h 155"/>
                <a:gd name="T12" fmla="*/ 5 w 309"/>
                <a:gd name="T13" fmla="*/ 2 h 155"/>
                <a:gd name="T14" fmla="*/ 5 w 309"/>
                <a:gd name="T15" fmla="*/ 2 h 155"/>
                <a:gd name="T16" fmla="*/ 5 w 309"/>
                <a:gd name="T17" fmla="*/ 2 h 155"/>
                <a:gd name="T18" fmla="*/ 5 w 309"/>
                <a:gd name="T19" fmla="*/ 2 h 155"/>
                <a:gd name="T20" fmla="*/ 5 w 309"/>
                <a:gd name="T21" fmla="*/ 2 h 155"/>
                <a:gd name="T22" fmla="*/ 5 w 309"/>
                <a:gd name="T23" fmla="*/ 2 h 155"/>
                <a:gd name="T24" fmla="*/ 5 w 309"/>
                <a:gd name="T25" fmla="*/ 2 h 155"/>
                <a:gd name="T26" fmla="*/ 0 w 309"/>
                <a:gd name="T27" fmla="*/ 2 h 155"/>
                <a:gd name="T28" fmla="*/ 0 w 309"/>
                <a:gd name="T29" fmla="*/ 2 h 155"/>
                <a:gd name="T30" fmla="*/ 0 w 309"/>
                <a:gd name="T31" fmla="*/ 2 h 155"/>
                <a:gd name="T32" fmla="*/ 0 w 309"/>
                <a:gd name="T33" fmla="*/ 2 h 155"/>
                <a:gd name="T34" fmla="*/ 0 w 309"/>
                <a:gd name="T35" fmla="*/ 2 h 155"/>
                <a:gd name="T36" fmla="*/ 0 w 309"/>
                <a:gd name="T37" fmla="*/ 2 h 155"/>
                <a:gd name="T38" fmla="*/ 0 w 309"/>
                <a:gd name="T39" fmla="*/ 2 h 155"/>
                <a:gd name="T40" fmla="*/ 0 w 309"/>
                <a:gd name="T41" fmla="*/ 2 h 155"/>
                <a:gd name="T42" fmla="*/ 0 w 309"/>
                <a:gd name="T43" fmla="*/ 2 h 155"/>
                <a:gd name="T44" fmla="*/ 0 w 309"/>
                <a:gd name="T45" fmla="*/ 0 h 155"/>
                <a:gd name="T46" fmla="*/ 0 w 309"/>
                <a:gd name="T47" fmla="*/ 0 h 155"/>
                <a:gd name="T48" fmla="*/ 0 w 309"/>
                <a:gd name="T49" fmla="*/ 0 h 155"/>
                <a:gd name="T50" fmla="*/ 0 w 309"/>
                <a:gd name="T51" fmla="*/ 0 h 155"/>
                <a:gd name="T52" fmla="*/ 0 w 309"/>
                <a:gd name="T53" fmla="*/ 0 h 155"/>
                <a:gd name="T54" fmla="*/ 0 w 309"/>
                <a:gd name="T55" fmla="*/ 0 h 155"/>
                <a:gd name="T56" fmla="*/ 0 w 309"/>
                <a:gd name="T57" fmla="*/ 0 h 15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09"/>
                <a:gd name="T88" fmla="*/ 0 h 155"/>
                <a:gd name="T89" fmla="*/ 309 w 309"/>
                <a:gd name="T90" fmla="*/ 155 h 15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09" h="155">
                  <a:moveTo>
                    <a:pt x="15" y="0"/>
                  </a:moveTo>
                  <a:lnTo>
                    <a:pt x="294" y="0"/>
                  </a:lnTo>
                  <a:lnTo>
                    <a:pt x="300" y="1"/>
                  </a:lnTo>
                  <a:lnTo>
                    <a:pt x="304" y="4"/>
                  </a:lnTo>
                  <a:lnTo>
                    <a:pt x="307" y="9"/>
                  </a:lnTo>
                  <a:lnTo>
                    <a:pt x="309" y="14"/>
                  </a:lnTo>
                  <a:lnTo>
                    <a:pt x="309" y="140"/>
                  </a:lnTo>
                  <a:lnTo>
                    <a:pt x="307" y="146"/>
                  </a:lnTo>
                  <a:lnTo>
                    <a:pt x="304" y="150"/>
                  </a:lnTo>
                  <a:lnTo>
                    <a:pt x="303" y="152"/>
                  </a:lnTo>
                  <a:lnTo>
                    <a:pt x="300" y="153"/>
                  </a:lnTo>
                  <a:lnTo>
                    <a:pt x="297" y="155"/>
                  </a:lnTo>
                  <a:lnTo>
                    <a:pt x="294" y="155"/>
                  </a:lnTo>
                  <a:lnTo>
                    <a:pt x="15" y="155"/>
                  </a:lnTo>
                  <a:lnTo>
                    <a:pt x="11" y="155"/>
                  </a:lnTo>
                  <a:lnTo>
                    <a:pt x="9" y="153"/>
                  </a:lnTo>
                  <a:lnTo>
                    <a:pt x="6" y="152"/>
                  </a:lnTo>
                  <a:lnTo>
                    <a:pt x="5" y="150"/>
                  </a:lnTo>
                  <a:lnTo>
                    <a:pt x="2" y="148"/>
                  </a:lnTo>
                  <a:lnTo>
                    <a:pt x="1" y="146"/>
                  </a:lnTo>
                  <a:lnTo>
                    <a:pt x="0" y="143"/>
                  </a:lnTo>
                  <a:lnTo>
                    <a:pt x="0" y="140"/>
                  </a:lnTo>
                  <a:lnTo>
                    <a:pt x="0" y="14"/>
                  </a:lnTo>
                  <a:lnTo>
                    <a:pt x="0" y="12"/>
                  </a:lnTo>
                  <a:lnTo>
                    <a:pt x="1" y="9"/>
                  </a:lnTo>
                  <a:lnTo>
                    <a:pt x="2" y="6"/>
                  </a:lnTo>
                  <a:lnTo>
                    <a:pt x="5" y="4"/>
                  </a:lnTo>
                  <a:lnTo>
                    <a:pt x="9" y="1"/>
                  </a:lnTo>
                  <a:lnTo>
                    <a:pt x="15" y="0"/>
                  </a:lnTo>
                  <a:close/>
                </a:path>
              </a:pathLst>
            </a:custGeom>
            <a:solidFill>
              <a:srgbClr val="605D5C"/>
            </a:solidFill>
            <a:ln w="9525">
              <a:noFill/>
              <a:round/>
              <a:headEnd/>
              <a:tailEnd/>
            </a:ln>
          </p:spPr>
          <p:txBody>
            <a:bodyPr/>
            <a:lstStyle/>
            <a:p>
              <a:endParaRPr lang="fr-FR" sz="1200"/>
            </a:p>
          </p:txBody>
        </p:sp>
        <p:sp>
          <p:nvSpPr>
            <p:cNvPr id="292" name="Freeform 32"/>
            <p:cNvSpPr>
              <a:spLocks/>
            </p:cNvSpPr>
            <p:nvPr/>
          </p:nvSpPr>
          <p:spPr bwMode="auto">
            <a:xfrm>
              <a:off x="1984708" y="5861913"/>
              <a:ext cx="189341" cy="92067"/>
            </a:xfrm>
            <a:custGeom>
              <a:avLst/>
              <a:gdLst>
                <a:gd name="T0" fmla="*/ 0 w 309"/>
                <a:gd name="T1" fmla="*/ 0 h 155"/>
                <a:gd name="T2" fmla="*/ 5 w 309"/>
                <a:gd name="T3" fmla="*/ 0 h 155"/>
                <a:gd name="T4" fmla="*/ 5 w 309"/>
                <a:gd name="T5" fmla="*/ 0 h 155"/>
                <a:gd name="T6" fmla="*/ 5 w 309"/>
                <a:gd name="T7" fmla="*/ 0 h 155"/>
                <a:gd name="T8" fmla="*/ 5 w 309"/>
                <a:gd name="T9" fmla="*/ 0 h 155"/>
                <a:gd name="T10" fmla="*/ 5 w 309"/>
                <a:gd name="T11" fmla="*/ 0 h 155"/>
                <a:gd name="T12" fmla="*/ 5 w 309"/>
                <a:gd name="T13" fmla="*/ 2 h 155"/>
                <a:gd name="T14" fmla="*/ 5 w 309"/>
                <a:gd name="T15" fmla="*/ 2 h 155"/>
                <a:gd name="T16" fmla="*/ 5 w 309"/>
                <a:gd name="T17" fmla="*/ 2 h 155"/>
                <a:gd name="T18" fmla="*/ 5 w 309"/>
                <a:gd name="T19" fmla="*/ 2 h 155"/>
                <a:gd name="T20" fmla="*/ 5 w 309"/>
                <a:gd name="T21" fmla="*/ 2 h 155"/>
                <a:gd name="T22" fmla="*/ 5 w 309"/>
                <a:gd name="T23" fmla="*/ 2 h 155"/>
                <a:gd name="T24" fmla="*/ 5 w 309"/>
                <a:gd name="T25" fmla="*/ 2 h 155"/>
                <a:gd name="T26" fmla="*/ 0 w 309"/>
                <a:gd name="T27" fmla="*/ 2 h 155"/>
                <a:gd name="T28" fmla="*/ 0 w 309"/>
                <a:gd name="T29" fmla="*/ 2 h 155"/>
                <a:gd name="T30" fmla="*/ 0 w 309"/>
                <a:gd name="T31" fmla="*/ 2 h 155"/>
                <a:gd name="T32" fmla="*/ 0 w 309"/>
                <a:gd name="T33" fmla="*/ 2 h 155"/>
                <a:gd name="T34" fmla="*/ 0 w 309"/>
                <a:gd name="T35" fmla="*/ 2 h 155"/>
                <a:gd name="T36" fmla="*/ 0 w 309"/>
                <a:gd name="T37" fmla="*/ 2 h 155"/>
                <a:gd name="T38" fmla="*/ 0 w 309"/>
                <a:gd name="T39" fmla="*/ 2 h 155"/>
                <a:gd name="T40" fmla="*/ 0 w 309"/>
                <a:gd name="T41" fmla="*/ 2 h 155"/>
                <a:gd name="T42" fmla="*/ 0 w 309"/>
                <a:gd name="T43" fmla="*/ 2 h 155"/>
                <a:gd name="T44" fmla="*/ 0 w 309"/>
                <a:gd name="T45" fmla="*/ 0 h 155"/>
                <a:gd name="T46" fmla="*/ 0 w 309"/>
                <a:gd name="T47" fmla="*/ 0 h 155"/>
                <a:gd name="T48" fmla="*/ 0 w 309"/>
                <a:gd name="T49" fmla="*/ 0 h 155"/>
                <a:gd name="T50" fmla="*/ 0 w 309"/>
                <a:gd name="T51" fmla="*/ 0 h 155"/>
                <a:gd name="T52" fmla="*/ 0 w 309"/>
                <a:gd name="T53" fmla="*/ 0 h 155"/>
                <a:gd name="T54" fmla="*/ 0 w 309"/>
                <a:gd name="T55" fmla="*/ 0 h 155"/>
                <a:gd name="T56" fmla="*/ 0 w 309"/>
                <a:gd name="T57" fmla="*/ 0 h 15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09"/>
                <a:gd name="T88" fmla="*/ 0 h 155"/>
                <a:gd name="T89" fmla="*/ 309 w 309"/>
                <a:gd name="T90" fmla="*/ 155 h 15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09" h="155">
                  <a:moveTo>
                    <a:pt x="15" y="0"/>
                  </a:moveTo>
                  <a:lnTo>
                    <a:pt x="294" y="0"/>
                  </a:lnTo>
                  <a:lnTo>
                    <a:pt x="300" y="1"/>
                  </a:lnTo>
                  <a:lnTo>
                    <a:pt x="304" y="4"/>
                  </a:lnTo>
                  <a:lnTo>
                    <a:pt x="307" y="9"/>
                  </a:lnTo>
                  <a:lnTo>
                    <a:pt x="309" y="14"/>
                  </a:lnTo>
                  <a:lnTo>
                    <a:pt x="309" y="140"/>
                  </a:lnTo>
                  <a:lnTo>
                    <a:pt x="307" y="146"/>
                  </a:lnTo>
                  <a:lnTo>
                    <a:pt x="304" y="150"/>
                  </a:lnTo>
                  <a:lnTo>
                    <a:pt x="303" y="152"/>
                  </a:lnTo>
                  <a:lnTo>
                    <a:pt x="300" y="153"/>
                  </a:lnTo>
                  <a:lnTo>
                    <a:pt x="297" y="155"/>
                  </a:lnTo>
                  <a:lnTo>
                    <a:pt x="294" y="155"/>
                  </a:lnTo>
                  <a:lnTo>
                    <a:pt x="15" y="155"/>
                  </a:lnTo>
                  <a:lnTo>
                    <a:pt x="11" y="155"/>
                  </a:lnTo>
                  <a:lnTo>
                    <a:pt x="9" y="153"/>
                  </a:lnTo>
                  <a:lnTo>
                    <a:pt x="6" y="152"/>
                  </a:lnTo>
                  <a:lnTo>
                    <a:pt x="5" y="150"/>
                  </a:lnTo>
                  <a:lnTo>
                    <a:pt x="2" y="148"/>
                  </a:lnTo>
                  <a:lnTo>
                    <a:pt x="1" y="146"/>
                  </a:lnTo>
                  <a:lnTo>
                    <a:pt x="0" y="143"/>
                  </a:lnTo>
                  <a:lnTo>
                    <a:pt x="0" y="140"/>
                  </a:lnTo>
                  <a:lnTo>
                    <a:pt x="0" y="14"/>
                  </a:lnTo>
                  <a:lnTo>
                    <a:pt x="0" y="12"/>
                  </a:lnTo>
                  <a:lnTo>
                    <a:pt x="1" y="9"/>
                  </a:lnTo>
                  <a:lnTo>
                    <a:pt x="2" y="6"/>
                  </a:lnTo>
                  <a:lnTo>
                    <a:pt x="5" y="4"/>
                  </a:lnTo>
                  <a:lnTo>
                    <a:pt x="9" y="1"/>
                  </a:lnTo>
                  <a:lnTo>
                    <a:pt x="15" y="0"/>
                  </a:lnTo>
                </a:path>
              </a:pathLst>
            </a:custGeom>
            <a:noFill/>
            <a:ln w="3175">
              <a:solidFill>
                <a:srgbClr val="1F1A17"/>
              </a:solidFill>
              <a:round/>
              <a:headEnd/>
              <a:tailEnd/>
            </a:ln>
          </p:spPr>
          <p:txBody>
            <a:bodyPr/>
            <a:lstStyle/>
            <a:p>
              <a:endParaRPr lang="fr-FR" sz="1200"/>
            </a:p>
          </p:txBody>
        </p:sp>
        <p:sp>
          <p:nvSpPr>
            <p:cNvPr id="293" name="Rectangle 33"/>
            <p:cNvSpPr>
              <a:spLocks noChangeArrowheads="1"/>
            </p:cNvSpPr>
            <p:nvPr/>
          </p:nvSpPr>
          <p:spPr bwMode="auto">
            <a:xfrm>
              <a:off x="2266113" y="5544021"/>
              <a:ext cx="189341" cy="66010"/>
            </a:xfrm>
            <a:prstGeom prst="rect">
              <a:avLst/>
            </a:prstGeom>
            <a:solidFill>
              <a:srgbClr val="1F1A17"/>
            </a:solidFill>
            <a:ln w="9525">
              <a:noFill/>
              <a:miter lim="800000"/>
              <a:headEnd/>
              <a:tailEnd/>
            </a:ln>
          </p:spPr>
          <p:txBody>
            <a:bodyPr/>
            <a:lstStyle/>
            <a:p>
              <a:endParaRPr lang="fr-FR" sz="1200"/>
            </a:p>
          </p:txBody>
        </p:sp>
        <p:sp>
          <p:nvSpPr>
            <p:cNvPr id="294" name="Rectangle 34"/>
            <p:cNvSpPr>
              <a:spLocks noChangeArrowheads="1"/>
            </p:cNvSpPr>
            <p:nvPr/>
          </p:nvSpPr>
          <p:spPr bwMode="auto">
            <a:xfrm>
              <a:off x="2266113" y="5733366"/>
              <a:ext cx="189341" cy="66010"/>
            </a:xfrm>
            <a:prstGeom prst="rect">
              <a:avLst/>
            </a:prstGeom>
            <a:solidFill>
              <a:srgbClr val="1F1A17"/>
            </a:solidFill>
            <a:ln w="9525">
              <a:noFill/>
              <a:miter lim="800000"/>
              <a:headEnd/>
              <a:tailEnd/>
            </a:ln>
          </p:spPr>
          <p:txBody>
            <a:bodyPr/>
            <a:lstStyle/>
            <a:p>
              <a:endParaRPr lang="fr-FR" sz="1200"/>
            </a:p>
          </p:txBody>
        </p:sp>
        <p:sp>
          <p:nvSpPr>
            <p:cNvPr id="295" name="Rectangle 35"/>
            <p:cNvSpPr>
              <a:spLocks noChangeArrowheads="1"/>
            </p:cNvSpPr>
            <p:nvPr/>
          </p:nvSpPr>
          <p:spPr bwMode="auto">
            <a:xfrm>
              <a:off x="1614713" y="5511015"/>
              <a:ext cx="158" cy="635329"/>
            </a:xfrm>
            <a:prstGeom prst="rect">
              <a:avLst/>
            </a:prstGeom>
            <a:noFill/>
            <a:ln w="9525">
              <a:noFill/>
              <a:miter lim="800000"/>
              <a:headEnd/>
              <a:tailEnd/>
            </a:ln>
          </p:spPr>
          <p:txBody>
            <a:bodyPr wrap="none" lIns="0" tIns="0" rIns="0" bIns="0">
              <a:spAutoFit/>
            </a:bodyPr>
            <a:lstStyle/>
            <a:p>
              <a:endParaRPr lang="fr-CA" sz="2000" b="1" dirty="0"/>
            </a:p>
          </p:txBody>
        </p:sp>
      </p:grpSp>
      <p:cxnSp>
        <p:nvCxnSpPr>
          <p:cNvPr id="297" name="Straight Arrow Connector 296"/>
          <p:cNvCxnSpPr>
            <a:stCxn id="177" idx="2"/>
            <a:endCxn id="208" idx="0"/>
          </p:cNvCxnSpPr>
          <p:nvPr/>
        </p:nvCxnSpPr>
        <p:spPr>
          <a:xfrm rot="5400000">
            <a:off x="2787581" y="-297410"/>
            <a:ext cx="914400" cy="436783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99" name="TextBox 298"/>
          <p:cNvSpPr txBox="1"/>
          <p:nvPr/>
        </p:nvSpPr>
        <p:spPr>
          <a:xfrm rot="20588047">
            <a:off x="1944212" y="1473693"/>
            <a:ext cx="1242007" cy="369332"/>
          </a:xfrm>
          <a:prstGeom prst="rect">
            <a:avLst/>
          </a:prstGeom>
          <a:noFill/>
        </p:spPr>
        <p:txBody>
          <a:bodyPr wrap="none" rtlCol="0">
            <a:spAutoFit/>
          </a:bodyPr>
          <a:lstStyle/>
          <a:p>
            <a:r>
              <a:rPr lang="fr-CA" dirty="0" err="1" smtClean="0"/>
              <a:t>Goto</a:t>
            </a:r>
            <a:r>
              <a:rPr lang="fr-CA" dirty="0" smtClean="0"/>
              <a:t>(r5,r1)</a:t>
            </a:r>
            <a:endParaRPr lang="fr-CA" dirty="0"/>
          </a:p>
        </p:txBody>
      </p:sp>
      <p:cxnSp>
        <p:nvCxnSpPr>
          <p:cNvPr id="301" name="Straight Arrow Connector 300"/>
          <p:cNvCxnSpPr>
            <a:stCxn id="177" idx="2"/>
            <a:endCxn id="238" idx="0"/>
          </p:cNvCxnSpPr>
          <p:nvPr/>
        </p:nvCxnSpPr>
        <p:spPr>
          <a:xfrm rot="5400000">
            <a:off x="3799634" y="714643"/>
            <a:ext cx="914400" cy="234372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04" name="TextBox 303"/>
          <p:cNvSpPr txBox="1"/>
          <p:nvPr/>
        </p:nvSpPr>
        <p:spPr>
          <a:xfrm rot="19312990">
            <a:off x="3009532" y="1651247"/>
            <a:ext cx="1242007" cy="369332"/>
          </a:xfrm>
          <a:prstGeom prst="rect">
            <a:avLst/>
          </a:prstGeom>
          <a:noFill/>
        </p:spPr>
        <p:txBody>
          <a:bodyPr wrap="none" rtlCol="0">
            <a:spAutoFit/>
          </a:bodyPr>
          <a:lstStyle/>
          <a:p>
            <a:r>
              <a:rPr lang="fr-CA" dirty="0" err="1" smtClean="0"/>
              <a:t>Goto</a:t>
            </a:r>
            <a:r>
              <a:rPr lang="fr-CA" dirty="0" smtClean="0"/>
              <a:t>(r5,r2)</a:t>
            </a:r>
            <a:endParaRPr lang="fr-CA" dirty="0"/>
          </a:p>
        </p:txBody>
      </p:sp>
      <p:cxnSp>
        <p:nvCxnSpPr>
          <p:cNvPr id="305" name="Straight Arrow Connector 304"/>
          <p:cNvCxnSpPr>
            <a:stCxn id="177" idx="2"/>
            <a:endCxn id="267" idx="0"/>
          </p:cNvCxnSpPr>
          <p:nvPr/>
        </p:nvCxnSpPr>
        <p:spPr>
          <a:xfrm rot="5400000">
            <a:off x="4802805" y="1717814"/>
            <a:ext cx="914400" cy="33738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10" name="Rounded Rectangle 309"/>
          <p:cNvSpPr/>
          <p:nvPr/>
        </p:nvSpPr>
        <p:spPr>
          <a:xfrm>
            <a:off x="6249848" y="2343705"/>
            <a:ext cx="1890944" cy="1269507"/>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fr-CA"/>
          </a:p>
        </p:txBody>
      </p:sp>
      <p:sp>
        <p:nvSpPr>
          <p:cNvPr id="311" name="Rectangle 310"/>
          <p:cNvSpPr/>
          <p:nvPr/>
        </p:nvSpPr>
        <p:spPr>
          <a:xfrm>
            <a:off x="6391892" y="2456820"/>
            <a:ext cx="1674362" cy="1014349"/>
          </a:xfrm>
          <a:prstGeom prst="rect">
            <a:avLst/>
          </a:prstGeom>
          <a:noFill/>
          <a:ln w="190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CA"/>
          </a:p>
        </p:txBody>
      </p:sp>
      <p:cxnSp>
        <p:nvCxnSpPr>
          <p:cNvPr id="312" name="Straight Connector 311"/>
          <p:cNvCxnSpPr/>
          <p:nvPr/>
        </p:nvCxnSpPr>
        <p:spPr>
          <a:xfrm rot="5400000">
            <a:off x="6825929" y="2839506"/>
            <a:ext cx="765372" cy="0"/>
          </a:xfrm>
          <a:prstGeom prst="line">
            <a:avLst/>
          </a:prstGeom>
          <a:ln w="190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13" name="Straight Connector 312"/>
          <p:cNvCxnSpPr/>
          <p:nvPr/>
        </p:nvCxnSpPr>
        <p:spPr>
          <a:xfrm>
            <a:off x="6391893" y="2942736"/>
            <a:ext cx="146805" cy="0"/>
          </a:xfrm>
          <a:prstGeom prst="line">
            <a:avLst/>
          </a:prstGeom>
          <a:ln w="190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14" name="Straight Connector 313"/>
          <p:cNvCxnSpPr/>
          <p:nvPr/>
        </p:nvCxnSpPr>
        <p:spPr>
          <a:xfrm>
            <a:off x="7887709" y="2942736"/>
            <a:ext cx="178546" cy="0"/>
          </a:xfrm>
          <a:prstGeom prst="line">
            <a:avLst/>
          </a:prstGeom>
          <a:ln w="19050">
            <a:solidFill>
              <a:schemeClr val="tx1"/>
            </a:solidFill>
          </a:ln>
          <a:effectLst/>
        </p:spPr>
        <p:style>
          <a:lnRef idx="2">
            <a:schemeClr val="accent1"/>
          </a:lnRef>
          <a:fillRef idx="0">
            <a:schemeClr val="accent1"/>
          </a:fillRef>
          <a:effectRef idx="1">
            <a:schemeClr val="accent1"/>
          </a:effectRef>
          <a:fontRef idx="minor">
            <a:schemeClr val="tx1"/>
          </a:fontRef>
        </p:style>
      </p:cxnSp>
      <p:grpSp>
        <p:nvGrpSpPr>
          <p:cNvPr id="15" name="Group 314"/>
          <p:cNvGrpSpPr/>
          <p:nvPr/>
        </p:nvGrpSpPr>
        <p:grpSpPr>
          <a:xfrm>
            <a:off x="6728151" y="2459622"/>
            <a:ext cx="178546" cy="485915"/>
            <a:chOff x="1855437" y="2281561"/>
            <a:chExt cx="399495" cy="1038688"/>
          </a:xfrm>
        </p:grpSpPr>
        <p:cxnSp>
          <p:nvCxnSpPr>
            <p:cNvPr id="316" name="Straight Connector 315"/>
            <p:cNvCxnSpPr/>
            <p:nvPr/>
          </p:nvCxnSpPr>
          <p:spPr>
            <a:xfrm>
              <a:off x="1855437" y="3320249"/>
              <a:ext cx="399495" cy="0"/>
            </a:xfrm>
            <a:prstGeom prst="line">
              <a:avLst/>
            </a:prstGeom>
            <a:ln w="190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17" name="Straight Connector 316"/>
            <p:cNvCxnSpPr/>
            <p:nvPr/>
          </p:nvCxnSpPr>
          <p:spPr>
            <a:xfrm rot="5400000">
              <a:off x="1553592" y="2796466"/>
              <a:ext cx="1029810" cy="0"/>
            </a:xfrm>
            <a:prstGeom prst="line">
              <a:avLst/>
            </a:prstGeom>
            <a:ln w="19050">
              <a:solidFill>
                <a:schemeClr val="tx1"/>
              </a:solidFill>
            </a:ln>
            <a:effectLst/>
          </p:spPr>
          <p:style>
            <a:lnRef idx="2">
              <a:schemeClr val="accent1"/>
            </a:lnRef>
            <a:fillRef idx="0">
              <a:schemeClr val="accent1"/>
            </a:fillRef>
            <a:effectRef idx="1">
              <a:schemeClr val="accent1"/>
            </a:effectRef>
            <a:fontRef idx="minor">
              <a:schemeClr val="tx1"/>
            </a:fontRef>
          </p:style>
        </p:cxnSp>
      </p:grpSp>
      <p:cxnSp>
        <p:nvCxnSpPr>
          <p:cNvPr id="318" name="Straight Connector 317"/>
          <p:cNvCxnSpPr/>
          <p:nvPr/>
        </p:nvCxnSpPr>
        <p:spPr>
          <a:xfrm>
            <a:off x="7139801" y="2942736"/>
            <a:ext cx="146805" cy="0"/>
          </a:xfrm>
          <a:prstGeom prst="line">
            <a:avLst/>
          </a:prstGeom>
          <a:ln w="19050">
            <a:solidFill>
              <a:schemeClr val="tx1"/>
            </a:solidFill>
          </a:ln>
          <a:effectLst/>
        </p:spPr>
        <p:style>
          <a:lnRef idx="2">
            <a:schemeClr val="accent1"/>
          </a:lnRef>
          <a:fillRef idx="0">
            <a:schemeClr val="accent1"/>
          </a:fillRef>
          <a:effectRef idx="1">
            <a:schemeClr val="accent1"/>
          </a:effectRef>
          <a:fontRef idx="minor">
            <a:schemeClr val="tx1"/>
          </a:fontRef>
        </p:style>
      </p:cxnSp>
      <p:grpSp>
        <p:nvGrpSpPr>
          <p:cNvPr id="16" name="Group 318"/>
          <p:cNvGrpSpPr/>
          <p:nvPr/>
        </p:nvGrpSpPr>
        <p:grpSpPr>
          <a:xfrm>
            <a:off x="7519215" y="2456820"/>
            <a:ext cx="178546" cy="485915"/>
            <a:chOff x="3471177" y="2281561"/>
            <a:chExt cx="399495" cy="1038688"/>
          </a:xfrm>
        </p:grpSpPr>
        <p:cxnSp>
          <p:nvCxnSpPr>
            <p:cNvPr id="320" name="Straight Connector 319"/>
            <p:cNvCxnSpPr/>
            <p:nvPr/>
          </p:nvCxnSpPr>
          <p:spPr>
            <a:xfrm>
              <a:off x="3471177" y="3320249"/>
              <a:ext cx="399495" cy="0"/>
            </a:xfrm>
            <a:prstGeom prst="line">
              <a:avLst/>
            </a:prstGeom>
            <a:ln w="190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21" name="Straight Connector 320"/>
            <p:cNvCxnSpPr/>
            <p:nvPr/>
          </p:nvCxnSpPr>
          <p:spPr>
            <a:xfrm rot="5400000">
              <a:off x="3142695" y="2796466"/>
              <a:ext cx="1029810" cy="0"/>
            </a:xfrm>
            <a:prstGeom prst="line">
              <a:avLst/>
            </a:prstGeom>
            <a:ln w="19050">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322" name="Oval 321"/>
          <p:cNvSpPr/>
          <p:nvPr/>
        </p:nvSpPr>
        <p:spPr>
          <a:xfrm>
            <a:off x="7625075" y="2459259"/>
            <a:ext cx="221713" cy="221713"/>
          </a:xfrm>
          <a:prstGeom prst="ellipse">
            <a:avLst/>
          </a:prstGeom>
          <a:solidFill>
            <a:srgbClr val="00B0F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CA"/>
          </a:p>
        </p:txBody>
      </p:sp>
      <p:sp>
        <p:nvSpPr>
          <p:cNvPr id="323" name="Oval 322"/>
          <p:cNvSpPr/>
          <p:nvPr/>
        </p:nvSpPr>
        <p:spPr>
          <a:xfrm>
            <a:off x="7193619" y="2467175"/>
            <a:ext cx="221713" cy="221713"/>
          </a:xfrm>
          <a:prstGeom prst="ellipse">
            <a:avLst/>
          </a:prstGeom>
          <a:solidFill>
            <a:srgbClr val="92D05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CA"/>
          </a:p>
        </p:txBody>
      </p:sp>
      <p:sp>
        <p:nvSpPr>
          <p:cNvPr id="324" name="Oval 323"/>
          <p:cNvSpPr/>
          <p:nvPr/>
        </p:nvSpPr>
        <p:spPr>
          <a:xfrm>
            <a:off x="6409875" y="2471134"/>
            <a:ext cx="221713" cy="221713"/>
          </a:xfrm>
          <a:prstGeom prst="ellipse">
            <a:avLst/>
          </a:prstGeom>
          <a:solidFill>
            <a:schemeClr val="accent2"/>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CA"/>
          </a:p>
        </p:txBody>
      </p:sp>
      <p:grpSp>
        <p:nvGrpSpPr>
          <p:cNvPr id="17" name="Group 324"/>
          <p:cNvGrpSpPr/>
          <p:nvPr/>
        </p:nvGrpSpPr>
        <p:grpSpPr>
          <a:xfrm rot="16200000">
            <a:off x="7679156" y="2707306"/>
            <a:ext cx="272719" cy="257838"/>
            <a:chOff x="1513962" y="5391154"/>
            <a:chExt cx="941492" cy="755190"/>
          </a:xfrm>
        </p:grpSpPr>
        <p:sp>
          <p:nvSpPr>
            <p:cNvPr id="326" name="Freeform 23"/>
            <p:cNvSpPr>
              <a:spLocks/>
            </p:cNvSpPr>
            <p:nvPr/>
          </p:nvSpPr>
          <p:spPr bwMode="auto">
            <a:xfrm>
              <a:off x="1513962" y="5484959"/>
              <a:ext cx="752152" cy="376954"/>
            </a:xfrm>
            <a:custGeom>
              <a:avLst/>
              <a:gdLst>
                <a:gd name="T0" fmla="*/ 18 w 1237"/>
                <a:gd name="T1" fmla="*/ 0 h 619"/>
                <a:gd name="T2" fmla="*/ 18 w 1237"/>
                <a:gd name="T3" fmla="*/ 0 h 619"/>
                <a:gd name="T4" fmla="*/ 18 w 1237"/>
                <a:gd name="T5" fmla="*/ 0 h 619"/>
                <a:gd name="T6" fmla="*/ 18 w 1237"/>
                <a:gd name="T7" fmla="*/ 0 h 619"/>
                <a:gd name="T8" fmla="*/ 18 w 1237"/>
                <a:gd name="T9" fmla="*/ 0 h 619"/>
                <a:gd name="T10" fmla="*/ 19 w 1237"/>
                <a:gd name="T11" fmla="*/ 0 h 619"/>
                <a:gd name="T12" fmla="*/ 19 w 1237"/>
                <a:gd name="T13" fmla="*/ 1 h 619"/>
                <a:gd name="T14" fmla="*/ 19 w 1237"/>
                <a:gd name="T15" fmla="*/ 1 h 619"/>
                <a:gd name="T16" fmla="*/ 19 w 1237"/>
                <a:gd name="T17" fmla="*/ 1 h 619"/>
                <a:gd name="T18" fmla="*/ 19 w 1237"/>
                <a:gd name="T19" fmla="*/ 8 h 619"/>
                <a:gd name="T20" fmla="*/ 19 w 1237"/>
                <a:gd name="T21" fmla="*/ 9 h 619"/>
                <a:gd name="T22" fmla="*/ 19 w 1237"/>
                <a:gd name="T23" fmla="*/ 9 h 619"/>
                <a:gd name="T24" fmla="*/ 18 w 1237"/>
                <a:gd name="T25" fmla="*/ 9 h 619"/>
                <a:gd name="T26" fmla="*/ 18 w 1237"/>
                <a:gd name="T27" fmla="*/ 9 h 619"/>
                <a:gd name="T28" fmla="*/ 18 w 1237"/>
                <a:gd name="T29" fmla="*/ 9 h 619"/>
                <a:gd name="T30" fmla="*/ 18 w 1237"/>
                <a:gd name="T31" fmla="*/ 9 h 619"/>
                <a:gd name="T32" fmla="*/ 18 w 1237"/>
                <a:gd name="T33" fmla="*/ 9 h 619"/>
                <a:gd name="T34" fmla="*/ 1 w 1237"/>
                <a:gd name="T35" fmla="*/ 9 h 619"/>
                <a:gd name="T36" fmla="*/ 1 w 1237"/>
                <a:gd name="T37" fmla="*/ 9 h 619"/>
                <a:gd name="T38" fmla="*/ 1 w 1237"/>
                <a:gd name="T39" fmla="*/ 9 h 619"/>
                <a:gd name="T40" fmla="*/ 0 w 1237"/>
                <a:gd name="T41" fmla="*/ 9 h 619"/>
                <a:gd name="T42" fmla="*/ 0 w 1237"/>
                <a:gd name="T43" fmla="*/ 9 h 619"/>
                <a:gd name="T44" fmla="*/ 0 w 1237"/>
                <a:gd name="T45" fmla="*/ 9 h 619"/>
                <a:gd name="T46" fmla="*/ 0 w 1237"/>
                <a:gd name="T47" fmla="*/ 9 h 619"/>
                <a:gd name="T48" fmla="*/ 0 w 1237"/>
                <a:gd name="T49" fmla="*/ 8 h 619"/>
                <a:gd name="T50" fmla="*/ 0 w 1237"/>
                <a:gd name="T51" fmla="*/ 8 h 619"/>
                <a:gd name="T52" fmla="*/ 0 w 1237"/>
                <a:gd name="T53" fmla="*/ 1 h 619"/>
                <a:gd name="T54" fmla="*/ 0 w 1237"/>
                <a:gd name="T55" fmla="*/ 1 h 619"/>
                <a:gd name="T56" fmla="*/ 0 w 1237"/>
                <a:gd name="T57" fmla="*/ 1 h 619"/>
                <a:gd name="T58" fmla="*/ 0 w 1237"/>
                <a:gd name="T59" fmla="*/ 0 h 619"/>
                <a:gd name="T60" fmla="*/ 0 w 1237"/>
                <a:gd name="T61" fmla="*/ 0 h 619"/>
                <a:gd name="T62" fmla="*/ 1 w 1237"/>
                <a:gd name="T63" fmla="*/ 0 h 619"/>
                <a:gd name="T64" fmla="*/ 1 w 1237"/>
                <a:gd name="T65" fmla="*/ 0 h 619"/>
                <a:gd name="T66" fmla="*/ 1 w 1237"/>
                <a:gd name="T67" fmla="*/ 0 h 619"/>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237"/>
                <a:gd name="T103" fmla="*/ 0 h 619"/>
                <a:gd name="T104" fmla="*/ 1237 w 1237"/>
                <a:gd name="T105" fmla="*/ 619 h 619"/>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237" h="619">
                  <a:moveTo>
                    <a:pt x="79" y="0"/>
                  </a:moveTo>
                  <a:lnTo>
                    <a:pt x="1160" y="0"/>
                  </a:lnTo>
                  <a:lnTo>
                    <a:pt x="1168" y="0"/>
                  </a:lnTo>
                  <a:lnTo>
                    <a:pt x="1176" y="1"/>
                  </a:lnTo>
                  <a:lnTo>
                    <a:pt x="1182" y="4"/>
                  </a:lnTo>
                  <a:lnTo>
                    <a:pt x="1190" y="6"/>
                  </a:lnTo>
                  <a:lnTo>
                    <a:pt x="1197" y="8"/>
                  </a:lnTo>
                  <a:lnTo>
                    <a:pt x="1204" y="12"/>
                  </a:lnTo>
                  <a:lnTo>
                    <a:pt x="1209" y="16"/>
                  </a:lnTo>
                  <a:lnTo>
                    <a:pt x="1215" y="20"/>
                  </a:lnTo>
                  <a:lnTo>
                    <a:pt x="1219" y="25"/>
                  </a:lnTo>
                  <a:lnTo>
                    <a:pt x="1224" y="31"/>
                  </a:lnTo>
                  <a:lnTo>
                    <a:pt x="1228" y="36"/>
                  </a:lnTo>
                  <a:lnTo>
                    <a:pt x="1232" y="42"/>
                  </a:lnTo>
                  <a:lnTo>
                    <a:pt x="1234" y="49"/>
                  </a:lnTo>
                  <a:lnTo>
                    <a:pt x="1236" y="54"/>
                  </a:lnTo>
                  <a:lnTo>
                    <a:pt x="1237" y="61"/>
                  </a:lnTo>
                  <a:lnTo>
                    <a:pt x="1237" y="69"/>
                  </a:lnTo>
                  <a:lnTo>
                    <a:pt x="1237" y="551"/>
                  </a:lnTo>
                  <a:lnTo>
                    <a:pt x="1237" y="558"/>
                  </a:lnTo>
                  <a:lnTo>
                    <a:pt x="1236" y="565"/>
                  </a:lnTo>
                  <a:lnTo>
                    <a:pt x="1234" y="572"/>
                  </a:lnTo>
                  <a:lnTo>
                    <a:pt x="1232" y="577"/>
                  </a:lnTo>
                  <a:lnTo>
                    <a:pt x="1228" y="583"/>
                  </a:lnTo>
                  <a:lnTo>
                    <a:pt x="1224" y="588"/>
                  </a:lnTo>
                  <a:lnTo>
                    <a:pt x="1219" y="594"/>
                  </a:lnTo>
                  <a:lnTo>
                    <a:pt x="1215" y="599"/>
                  </a:lnTo>
                  <a:lnTo>
                    <a:pt x="1209" y="603"/>
                  </a:lnTo>
                  <a:lnTo>
                    <a:pt x="1204" y="608"/>
                  </a:lnTo>
                  <a:lnTo>
                    <a:pt x="1197" y="611"/>
                  </a:lnTo>
                  <a:lnTo>
                    <a:pt x="1190" y="613"/>
                  </a:lnTo>
                  <a:lnTo>
                    <a:pt x="1182" y="616"/>
                  </a:lnTo>
                  <a:lnTo>
                    <a:pt x="1176" y="618"/>
                  </a:lnTo>
                  <a:lnTo>
                    <a:pt x="1168" y="619"/>
                  </a:lnTo>
                  <a:lnTo>
                    <a:pt x="1160" y="619"/>
                  </a:lnTo>
                  <a:lnTo>
                    <a:pt x="79" y="619"/>
                  </a:lnTo>
                  <a:lnTo>
                    <a:pt x="71" y="619"/>
                  </a:lnTo>
                  <a:lnTo>
                    <a:pt x="63" y="618"/>
                  </a:lnTo>
                  <a:lnTo>
                    <a:pt x="55" y="616"/>
                  </a:lnTo>
                  <a:lnTo>
                    <a:pt x="48" y="613"/>
                  </a:lnTo>
                  <a:lnTo>
                    <a:pt x="42" y="611"/>
                  </a:lnTo>
                  <a:lnTo>
                    <a:pt x="35" y="608"/>
                  </a:lnTo>
                  <a:lnTo>
                    <a:pt x="29" y="603"/>
                  </a:lnTo>
                  <a:lnTo>
                    <a:pt x="24" y="599"/>
                  </a:lnTo>
                  <a:lnTo>
                    <a:pt x="18" y="594"/>
                  </a:lnTo>
                  <a:lnTo>
                    <a:pt x="14" y="588"/>
                  </a:lnTo>
                  <a:lnTo>
                    <a:pt x="10" y="583"/>
                  </a:lnTo>
                  <a:lnTo>
                    <a:pt x="7" y="577"/>
                  </a:lnTo>
                  <a:lnTo>
                    <a:pt x="5" y="572"/>
                  </a:lnTo>
                  <a:lnTo>
                    <a:pt x="2" y="565"/>
                  </a:lnTo>
                  <a:lnTo>
                    <a:pt x="1" y="558"/>
                  </a:lnTo>
                  <a:lnTo>
                    <a:pt x="0" y="551"/>
                  </a:lnTo>
                  <a:lnTo>
                    <a:pt x="0" y="69"/>
                  </a:lnTo>
                  <a:lnTo>
                    <a:pt x="1" y="61"/>
                  </a:lnTo>
                  <a:lnTo>
                    <a:pt x="2" y="54"/>
                  </a:lnTo>
                  <a:lnTo>
                    <a:pt x="5" y="49"/>
                  </a:lnTo>
                  <a:lnTo>
                    <a:pt x="7" y="42"/>
                  </a:lnTo>
                  <a:lnTo>
                    <a:pt x="10" y="36"/>
                  </a:lnTo>
                  <a:lnTo>
                    <a:pt x="14" y="31"/>
                  </a:lnTo>
                  <a:lnTo>
                    <a:pt x="18" y="25"/>
                  </a:lnTo>
                  <a:lnTo>
                    <a:pt x="24" y="20"/>
                  </a:lnTo>
                  <a:lnTo>
                    <a:pt x="29" y="16"/>
                  </a:lnTo>
                  <a:lnTo>
                    <a:pt x="35" y="12"/>
                  </a:lnTo>
                  <a:lnTo>
                    <a:pt x="42" y="8"/>
                  </a:lnTo>
                  <a:lnTo>
                    <a:pt x="48" y="6"/>
                  </a:lnTo>
                  <a:lnTo>
                    <a:pt x="55" y="4"/>
                  </a:lnTo>
                  <a:lnTo>
                    <a:pt x="63" y="1"/>
                  </a:lnTo>
                  <a:lnTo>
                    <a:pt x="71" y="0"/>
                  </a:lnTo>
                  <a:lnTo>
                    <a:pt x="79" y="0"/>
                  </a:lnTo>
                  <a:close/>
                </a:path>
              </a:pathLst>
            </a:custGeom>
            <a:solidFill>
              <a:srgbClr val="C2C1C1"/>
            </a:solidFill>
            <a:ln w="9525">
              <a:noFill/>
              <a:round/>
              <a:headEnd/>
              <a:tailEnd/>
            </a:ln>
          </p:spPr>
          <p:txBody>
            <a:bodyPr/>
            <a:lstStyle/>
            <a:p>
              <a:endParaRPr lang="fr-FR" sz="1200"/>
            </a:p>
          </p:txBody>
        </p:sp>
        <p:sp>
          <p:nvSpPr>
            <p:cNvPr id="327" name="Freeform 24"/>
            <p:cNvSpPr>
              <a:spLocks/>
            </p:cNvSpPr>
            <p:nvPr/>
          </p:nvSpPr>
          <p:spPr bwMode="auto">
            <a:xfrm>
              <a:off x="1513962" y="5484959"/>
              <a:ext cx="752152" cy="376954"/>
            </a:xfrm>
            <a:custGeom>
              <a:avLst/>
              <a:gdLst>
                <a:gd name="T0" fmla="*/ 18 w 1237"/>
                <a:gd name="T1" fmla="*/ 0 h 619"/>
                <a:gd name="T2" fmla="*/ 18 w 1237"/>
                <a:gd name="T3" fmla="*/ 0 h 619"/>
                <a:gd name="T4" fmla="*/ 18 w 1237"/>
                <a:gd name="T5" fmla="*/ 0 h 619"/>
                <a:gd name="T6" fmla="*/ 18 w 1237"/>
                <a:gd name="T7" fmla="*/ 0 h 619"/>
                <a:gd name="T8" fmla="*/ 18 w 1237"/>
                <a:gd name="T9" fmla="*/ 0 h 619"/>
                <a:gd name="T10" fmla="*/ 19 w 1237"/>
                <a:gd name="T11" fmla="*/ 0 h 619"/>
                <a:gd name="T12" fmla="*/ 19 w 1237"/>
                <a:gd name="T13" fmla="*/ 1 h 619"/>
                <a:gd name="T14" fmla="*/ 19 w 1237"/>
                <a:gd name="T15" fmla="*/ 1 h 619"/>
                <a:gd name="T16" fmla="*/ 19 w 1237"/>
                <a:gd name="T17" fmla="*/ 1 h 619"/>
                <a:gd name="T18" fmla="*/ 19 w 1237"/>
                <a:gd name="T19" fmla="*/ 8 h 619"/>
                <a:gd name="T20" fmla="*/ 19 w 1237"/>
                <a:gd name="T21" fmla="*/ 9 h 619"/>
                <a:gd name="T22" fmla="*/ 19 w 1237"/>
                <a:gd name="T23" fmla="*/ 9 h 619"/>
                <a:gd name="T24" fmla="*/ 18 w 1237"/>
                <a:gd name="T25" fmla="*/ 9 h 619"/>
                <a:gd name="T26" fmla="*/ 18 w 1237"/>
                <a:gd name="T27" fmla="*/ 9 h 619"/>
                <a:gd name="T28" fmla="*/ 18 w 1237"/>
                <a:gd name="T29" fmla="*/ 9 h 619"/>
                <a:gd name="T30" fmla="*/ 18 w 1237"/>
                <a:gd name="T31" fmla="*/ 9 h 619"/>
                <a:gd name="T32" fmla="*/ 18 w 1237"/>
                <a:gd name="T33" fmla="*/ 9 h 619"/>
                <a:gd name="T34" fmla="*/ 1 w 1237"/>
                <a:gd name="T35" fmla="*/ 9 h 619"/>
                <a:gd name="T36" fmla="*/ 1 w 1237"/>
                <a:gd name="T37" fmla="*/ 9 h 619"/>
                <a:gd name="T38" fmla="*/ 1 w 1237"/>
                <a:gd name="T39" fmla="*/ 9 h 619"/>
                <a:gd name="T40" fmla="*/ 0 w 1237"/>
                <a:gd name="T41" fmla="*/ 9 h 619"/>
                <a:gd name="T42" fmla="*/ 0 w 1237"/>
                <a:gd name="T43" fmla="*/ 9 h 619"/>
                <a:gd name="T44" fmla="*/ 0 w 1237"/>
                <a:gd name="T45" fmla="*/ 9 h 619"/>
                <a:gd name="T46" fmla="*/ 0 w 1237"/>
                <a:gd name="T47" fmla="*/ 9 h 619"/>
                <a:gd name="T48" fmla="*/ 0 w 1237"/>
                <a:gd name="T49" fmla="*/ 8 h 619"/>
                <a:gd name="T50" fmla="*/ 0 w 1237"/>
                <a:gd name="T51" fmla="*/ 8 h 619"/>
                <a:gd name="T52" fmla="*/ 0 w 1237"/>
                <a:gd name="T53" fmla="*/ 1 h 619"/>
                <a:gd name="T54" fmla="*/ 0 w 1237"/>
                <a:gd name="T55" fmla="*/ 1 h 619"/>
                <a:gd name="T56" fmla="*/ 0 w 1237"/>
                <a:gd name="T57" fmla="*/ 1 h 619"/>
                <a:gd name="T58" fmla="*/ 0 w 1237"/>
                <a:gd name="T59" fmla="*/ 0 h 619"/>
                <a:gd name="T60" fmla="*/ 0 w 1237"/>
                <a:gd name="T61" fmla="*/ 0 h 619"/>
                <a:gd name="T62" fmla="*/ 1 w 1237"/>
                <a:gd name="T63" fmla="*/ 0 h 619"/>
                <a:gd name="T64" fmla="*/ 1 w 1237"/>
                <a:gd name="T65" fmla="*/ 0 h 619"/>
                <a:gd name="T66" fmla="*/ 1 w 1237"/>
                <a:gd name="T67" fmla="*/ 0 h 619"/>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237"/>
                <a:gd name="T103" fmla="*/ 0 h 619"/>
                <a:gd name="T104" fmla="*/ 1237 w 1237"/>
                <a:gd name="T105" fmla="*/ 619 h 619"/>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237" h="619">
                  <a:moveTo>
                    <a:pt x="79" y="0"/>
                  </a:moveTo>
                  <a:lnTo>
                    <a:pt x="1160" y="0"/>
                  </a:lnTo>
                  <a:lnTo>
                    <a:pt x="1168" y="0"/>
                  </a:lnTo>
                  <a:lnTo>
                    <a:pt x="1176" y="1"/>
                  </a:lnTo>
                  <a:lnTo>
                    <a:pt x="1182" y="4"/>
                  </a:lnTo>
                  <a:lnTo>
                    <a:pt x="1190" y="6"/>
                  </a:lnTo>
                  <a:lnTo>
                    <a:pt x="1197" y="8"/>
                  </a:lnTo>
                  <a:lnTo>
                    <a:pt x="1204" y="12"/>
                  </a:lnTo>
                  <a:lnTo>
                    <a:pt x="1209" y="16"/>
                  </a:lnTo>
                  <a:lnTo>
                    <a:pt x="1215" y="20"/>
                  </a:lnTo>
                  <a:lnTo>
                    <a:pt x="1219" y="25"/>
                  </a:lnTo>
                  <a:lnTo>
                    <a:pt x="1224" y="31"/>
                  </a:lnTo>
                  <a:lnTo>
                    <a:pt x="1228" y="36"/>
                  </a:lnTo>
                  <a:lnTo>
                    <a:pt x="1232" y="42"/>
                  </a:lnTo>
                  <a:lnTo>
                    <a:pt x="1234" y="49"/>
                  </a:lnTo>
                  <a:lnTo>
                    <a:pt x="1236" y="54"/>
                  </a:lnTo>
                  <a:lnTo>
                    <a:pt x="1237" y="61"/>
                  </a:lnTo>
                  <a:lnTo>
                    <a:pt x="1237" y="69"/>
                  </a:lnTo>
                  <a:lnTo>
                    <a:pt x="1237" y="551"/>
                  </a:lnTo>
                  <a:lnTo>
                    <a:pt x="1237" y="558"/>
                  </a:lnTo>
                  <a:lnTo>
                    <a:pt x="1236" y="565"/>
                  </a:lnTo>
                  <a:lnTo>
                    <a:pt x="1234" y="572"/>
                  </a:lnTo>
                  <a:lnTo>
                    <a:pt x="1232" y="577"/>
                  </a:lnTo>
                  <a:lnTo>
                    <a:pt x="1228" y="583"/>
                  </a:lnTo>
                  <a:lnTo>
                    <a:pt x="1224" y="588"/>
                  </a:lnTo>
                  <a:lnTo>
                    <a:pt x="1219" y="594"/>
                  </a:lnTo>
                  <a:lnTo>
                    <a:pt x="1215" y="599"/>
                  </a:lnTo>
                  <a:lnTo>
                    <a:pt x="1209" y="603"/>
                  </a:lnTo>
                  <a:lnTo>
                    <a:pt x="1204" y="608"/>
                  </a:lnTo>
                  <a:lnTo>
                    <a:pt x="1197" y="611"/>
                  </a:lnTo>
                  <a:lnTo>
                    <a:pt x="1190" y="613"/>
                  </a:lnTo>
                  <a:lnTo>
                    <a:pt x="1182" y="616"/>
                  </a:lnTo>
                  <a:lnTo>
                    <a:pt x="1176" y="618"/>
                  </a:lnTo>
                  <a:lnTo>
                    <a:pt x="1168" y="619"/>
                  </a:lnTo>
                  <a:lnTo>
                    <a:pt x="1160" y="619"/>
                  </a:lnTo>
                  <a:lnTo>
                    <a:pt x="79" y="619"/>
                  </a:lnTo>
                  <a:lnTo>
                    <a:pt x="71" y="619"/>
                  </a:lnTo>
                  <a:lnTo>
                    <a:pt x="63" y="618"/>
                  </a:lnTo>
                  <a:lnTo>
                    <a:pt x="55" y="616"/>
                  </a:lnTo>
                  <a:lnTo>
                    <a:pt x="48" y="613"/>
                  </a:lnTo>
                  <a:lnTo>
                    <a:pt x="42" y="611"/>
                  </a:lnTo>
                  <a:lnTo>
                    <a:pt x="35" y="608"/>
                  </a:lnTo>
                  <a:lnTo>
                    <a:pt x="29" y="603"/>
                  </a:lnTo>
                  <a:lnTo>
                    <a:pt x="24" y="599"/>
                  </a:lnTo>
                  <a:lnTo>
                    <a:pt x="18" y="594"/>
                  </a:lnTo>
                  <a:lnTo>
                    <a:pt x="14" y="588"/>
                  </a:lnTo>
                  <a:lnTo>
                    <a:pt x="10" y="583"/>
                  </a:lnTo>
                  <a:lnTo>
                    <a:pt x="7" y="577"/>
                  </a:lnTo>
                  <a:lnTo>
                    <a:pt x="5" y="572"/>
                  </a:lnTo>
                  <a:lnTo>
                    <a:pt x="2" y="565"/>
                  </a:lnTo>
                  <a:lnTo>
                    <a:pt x="1" y="558"/>
                  </a:lnTo>
                  <a:lnTo>
                    <a:pt x="0" y="551"/>
                  </a:lnTo>
                  <a:lnTo>
                    <a:pt x="0" y="69"/>
                  </a:lnTo>
                  <a:lnTo>
                    <a:pt x="1" y="61"/>
                  </a:lnTo>
                  <a:lnTo>
                    <a:pt x="2" y="54"/>
                  </a:lnTo>
                  <a:lnTo>
                    <a:pt x="5" y="49"/>
                  </a:lnTo>
                  <a:lnTo>
                    <a:pt x="7" y="42"/>
                  </a:lnTo>
                  <a:lnTo>
                    <a:pt x="10" y="36"/>
                  </a:lnTo>
                  <a:lnTo>
                    <a:pt x="14" y="31"/>
                  </a:lnTo>
                  <a:lnTo>
                    <a:pt x="18" y="25"/>
                  </a:lnTo>
                  <a:lnTo>
                    <a:pt x="24" y="20"/>
                  </a:lnTo>
                  <a:lnTo>
                    <a:pt x="29" y="16"/>
                  </a:lnTo>
                  <a:lnTo>
                    <a:pt x="35" y="12"/>
                  </a:lnTo>
                  <a:lnTo>
                    <a:pt x="42" y="8"/>
                  </a:lnTo>
                  <a:lnTo>
                    <a:pt x="48" y="6"/>
                  </a:lnTo>
                  <a:lnTo>
                    <a:pt x="55" y="4"/>
                  </a:lnTo>
                  <a:lnTo>
                    <a:pt x="63" y="1"/>
                  </a:lnTo>
                  <a:lnTo>
                    <a:pt x="71" y="0"/>
                  </a:lnTo>
                  <a:lnTo>
                    <a:pt x="79" y="0"/>
                  </a:lnTo>
                </a:path>
              </a:pathLst>
            </a:custGeom>
            <a:noFill/>
            <a:ln w="3175">
              <a:solidFill>
                <a:srgbClr val="1F1A17"/>
              </a:solidFill>
              <a:round/>
              <a:headEnd/>
              <a:tailEnd/>
            </a:ln>
          </p:spPr>
          <p:txBody>
            <a:bodyPr/>
            <a:lstStyle/>
            <a:p>
              <a:endParaRPr lang="fr-FR" sz="1200"/>
            </a:p>
          </p:txBody>
        </p:sp>
        <p:sp>
          <p:nvSpPr>
            <p:cNvPr id="328" name="Freeform 25"/>
            <p:cNvSpPr>
              <a:spLocks/>
            </p:cNvSpPr>
            <p:nvPr/>
          </p:nvSpPr>
          <p:spPr bwMode="auto">
            <a:xfrm>
              <a:off x="1607764" y="5391154"/>
              <a:ext cx="191078" cy="93804"/>
            </a:xfrm>
            <a:custGeom>
              <a:avLst/>
              <a:gdLst>
                <a:gd name="T0" fmla="*/ 0 w 310"/>
                <a:gd name="T1" fmla="*/ 0 h 155"/>
                <a:gd name="T2" fmla="*/ 5 w 310"/>
                <a:gd name="T3" fmla="*/ 0 h 155"/>
                <a:gd name="T4" fmla="*/ 5 w 310"/>
                <a:gd name="T5" fmla="*/ 0 h 155"/>
                <a:gd name="T6" fmla="*/ 5 w 310"/>
                <a:gd name="T7" fmla="*/ 0 h 155"/>
                <a:gd name="T8" fmla="*/ 5 w 310"/>
                <a:gd name="T9" fmla="*/ 0 h 155"/>
                <a:gd name="T10" fmla="*/ 5 w 310"/>
                <a:gd name="T11" fmla="*/ 0 h 155"/>
                <a:gd name="T12" fmla="*/ 5 w 310"/>
                <a:gd name="T13" fmla="*/ 2 h 155"/>
                <a:gd name="T14" fmla="*/ 5 w 310"/>
                <a:gd name="T15" fmla="*/ 2 h 155"/>
                <a:gd name="T16" fmla="*/ 5 w 310"/>
                <a:gd name="T17" fmla="*/ 2 h 155"/>
                <a:gd name="T18" fmla="*/ 5 w 310"/>
                <a:gd name="T19" fmla="*/ 2 h 155"/>
                <a:gd name="T20" fmla="*/ 5 w 310"/>
                <a:gd name="T21" fmla="*/ 2 h 155"/>
                <a:gd name="T22" fmla="*/ 5 w 310"/>
                <a:gd name="T23" fmla="*/ 2 h 155"/>
                <a:gd name="T24" fmla="*/ 5 w 310"/>
                <a:gd name="T25" fmla="*/ 2 h 155"/>
                <a:gd name="T26" fmla="*/ 0 w 310"/>
                <a:gd name="T27" fmla="*/ 2 h 155"/>
                <a:gd name="T28" fmla="*/ 0 w 310"/>
                <a:gd name="T29" fmla="*/ 2 h 155"/>
                <a:gd name="T30" fmla="*/ 0 w 310"/>
                <a:gd name="T31" fmla="*/ 2 h 155"/>
                <a:gd name="T32" fmla="*/ 0 w 310"/>
                <a:gd name="T33" fmla="*/ 2 h 155"/>
                <a:gd name="T34" fmla="*/ 0 w 310"/>
                <a:gd name="T35" fmla="*/ 2 h 155"/>
                <a:gd name="T36" fmla="*/ 0 w 310"/>
                <a:gd name="T37" fmla="*/ 2 h 155"/>
                <a:gd name="T38" fmla="*/ 0 w 310"/>
                <a:gd name="T39" fmla="*/ 2 h 155"/>
                <a:gd name="T40" fmla="*/ 0 w 310"/>
                <a:gd name="T41" fmla="*/ 2 h 155"/>
                <a:gd name="T42" fmla="*/ 0 w 310"/>
                <a:gd name="T43" fmla="*/ 2 h 155"/>
                <a:gd name="T44" fmla="*/ 0 w 310"/>
                <a:gd name="T45" fmla="*/ 0 h 155"/>
                <a:gd name="T46" fmla="*/ 0 w 310"/>
                <a:gd name="T47" fmla="*/ 0 h 155"/>
                <a:gd name="T48" fmla="*/ 0 w 310"/>
                <a:gd name="T49" fmla="*/ 0 h 155"/>
                <a:gd name="T50" fmla="*/ 0 w 310"/>
                <a:gd name="T51" fmla="*/ 0 h 155"/>
                <a:gd name="T52" fmla="*/ 0 w 310"/>
                <a:gd name="T53" fmla="*/ 0 h 155"/>
                <a:gd name="T54" fmla="*/ 0 w 310"/>
                <a:gd name="T55" fmla="*/ 0 h 155"/>
                <a:gd name="T56" fmla="*/ 0 w 310"/>
                <a:gd name="T57" fmla="*/ 0 h 15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10"/>
                <a:gd name="T88" fmla="*/ 0 h 155"/>
                <a:gd name="T89" fmla="*/ 310 w 310"/>
                <a:gd name="T90" fmla="*/ 155 h 15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10" h="155">
                  <a:moveTo>
                    <a:pt x="15" y="0"/>
                  </a:moveTo>
                  <a:lnTo>
                    <a:pt x="295" y="0"/>
                  </a:lnTo>
                  <a:lnTo>
                    <a:pt x="301" y="2"/>
                  </a:lnTo>
                  <a:lnTo>
                    <a:pt x="305" y="5"/>
                  </a:lnTo>
                  <a:lnTo>
                    <a:pt x="308" y="9"/>
                  </a:lnTo>
                  <a:lnTo>
                    <a:pt x="310" y="15"/>
                  </a:lnTo>
                  <a:lnTo>
                    <a:pt x="310" y="141"/>
                  </a:lnTo>
                  <a:lnTo>
                    <a:pt x="308" y="146"/>
                  </a:lnTo>
                  <a:lnTo>
                    <a:pt x="305" y="151"/>
                  </a:lnTo>
                  <a:lnTo>
                    <a:pt x="303" y="153"/>
                  </a:lnTo>
                  <a:lnTo>
                    <a:pt x="301" y="154"/>
                  </a:lnTo>
                  <a:lnTo>
                    <a:pt x="298" y="155"/>
                  </a:lnTo>
                  <a:lnTo>
                    <a:pt x="295" y="155"/>
                  </a:lnTo>
                  <a:lnTo>
                    <a:pt x="15" y="155"/>
                  </a:lnTo>
                  <a:lnTo>
                    <a:pt x="12" y="155"/>
                  </a:lnTo>
                  <a:lnTo>
                    <a:pt x="9" y="154"/>
                  </a:lnTo>
                  <a:lnTo>
                    <a:pt x="7" y="153"/>
                  </a:lnTo>
                  <a:lnTo>
                    <a:pt x="4" y="151"/>
                  </a:lnTo>
                  <a:lnTo>
                    <a:pt x="3" y="149"/>
                  </a:lnTo>
                  <a:lnTo>
                    <a:pt x="1" y="146"/>
                  </a:lnTo>
                  <a:lnTo>
                    <a:pt x="1" y="143"/>
                  </a:lnTo>
                  <a:lnTo>
                    <a:pt x="0" y="141"/>
                  </a:lnTo>
                  <a:lnTo>
                    <a:pt x="0" y="15"/>
                  </a:lnTo>
                  <a:lnTo>
                    <a:pt x="1" y="13"/>
                  </a:lnTo>
                  <a:lnTo>
                    <a:pt x="1" y="9"/>
                  </a:lnTo>
                  <a:lnTo>
                    <a:pt x="3" y="7"/>
                  </a:lnTo>
                  <a:lnTo>
                    <a:pt x="4" y="5"/>
                  </a:lnTo>
                  <a:lnTo>
                    <a:pt x="9" y="2"/>
                  </a:lnTo>
                  <a:lnTo>
                    <a:pt x="15" y="0"/>
                  </a:lnTo>
                  <a:close/>
                </a:path>
              </a:pathLst>
            </a:custGeom>
            <a:solidFill>
              <a:srgbClr val="605D5C"/>
            </a:solidFill>
            <a:ln w="9525">
              <a:noFill/>
              <a:round/>
              <a:headEnd/>
              <a:tailEnd/>
            </a:ln>
          </p:spPr>
          <p:txBody>
            <a:bodyPr/>
            <a:lstStyle/>
            <a:p>
              <a:endParaRPr lang="fr-FR" sz="1200"/>
            </a:p>
          </p:txBody>
        </p:sp>
        <p:sp>
          <p:nvSpPr>
            <p:cNvPr id="329" name="Freeform 26"/>
            <p:cNvSpPr>
              <a:spLocks/>
            </p:cNvSpPr>
            <p:nvPr/>
          </p:nvSpPr>
          <p:spPr bwMode="auto">
            <a:xfrm>
              <a:off x="1607764" y="5391154"/>
              <a:ext cx="191078" cy="93804"/>
            </a:xfrm>
            <a:custGeom>
              <a:avLst/>
              <a:gdLst>
                <a:gd name="T0" fmla="*/ 0 w 310"/>
                <a:gd name="T1" fmla="*/ 0 h 155"/>
                <a:gd name="T2" fmla="*/ 5 w 310"/>
                <a:gd name="T3" fmla="*/ 0 h 155"/>
                <a:gd name="T4" fmla="*/ 5 w 310"/>
                <a:gd name="T5" fmla="*/ 0 h 155"/>
                <a:gd name="T6" fmla="*/ 5 w 310"/>
                <a:gd name="T7" fmla="*/ 0 h 155"/>
                <a:gd name="T8" fmla="*/ 5 w 310"/>
                <a:gd name="T9" fmla="*/ 0 h 155"/>
                <a:gd name="T10" fmla="*/ 5 w 310"/>
                <a:gd name="T11" fmla="*/ 0 h 155"/>
                <a:gd name="T12" fmla="*/ 5 w 310"/>
                <a:gd name="T13" fmla="*/ 2 h 155"/>
                <a:gd name="T14" fmla="*/ 5 w 310"/>
                <a:gd name="T15" fmla="*/ 2 h 155"/>
                <a:gd name="T16" fmla="*/ 5 w 310"/>
                <a:gd name="T17" fmla="*/ 2 h 155"/>
                <a:gd name="T18" fmla="*/ 5 w 310"/>
                <a:gd name="T19" fmla="*/ 2 h 155"/>
                <a:gd name="T20" fmla="*/ 5 w 310"/>
                <a:gd name="T21" fmla="*/ 2 h 155"/>
                <a:gd name="T22" fmla="*/ 5 w 310"/>
                <a:gd name="T23" fmla="*/ 2 h 155"/>
                <a:gd name="T24" fmla="*/ 5 w 310"/>
                <a:gd name="T25" fmla="*/ 2 h 155"/>
                <a:gd name="T26" fmla="*/ 0 w 310"/>
                <a:gd name="T27" fmla="*/ 2 h 155"/>
                <a:gd name="T28" fmla="*/ 0 w 310"/>
                <a:gd name="T29" fmla="*/ 2 h 155"/>
                <a:gd name="T30" fmla="*/ 0 w 310"/>
                <a:gd name="T31" fmla="*/ 2 h 155"/>
                <a:gd name="T32" fmla="*/ 0 w 310"/>
                <a:gd name="T33" fmla="*/ 2 h 155"/>
                <a:gd name="T34" fmla="*/ 0 w 310"/>
                <a:gd name="T35" fmla="*/ 2 h 155"/>
                <a:gd name="T36" fmla="*/ 0 w 310"/>
                <a:gd name="T37" fmla="*/ 2 h 155"/>
                <a:gd name="T38" fmla="*/ 0 w 310"/>
                <a:gd name="T39" fmla="*/ 2 h 155"/>
                <a:gd name="T40" fmla="*/ 0 w 310"/>
                <a:gd name="T41" fmla="*/ 2 h 155"/>
                <a:gd name="T42" fmla="*/ 0 w 310"/>
                <a:gd name="T43" fmla="*/ 2 h 155"/>
                <a:gd name="T44" fmla="*/ 0 w 310"/>
                <a:gd name="T45" fmla="*/ 0 h 155"/>
                <a:gd name="T46" fmla="*/ 0 w 310"/>
                <a:gd name="T47" fmla="*/ 0 h 155"/>
                <a:gd name="T48" fmla="*/ 0 w 310"/>
                <a:gd name="T49" fmla="*/ 0 h 155"/>
                <a:gd name="T50" fmla="*/ 0 w 310"/>
                <a:gd name="T51" fmla="*/ 0 h 155"/>
                <a:gd name="T52" fmla="*/ 0 w 310"/>
                <a:gd name="T53" fmla="*/ 0 h 155"/>
                <a:gd name="T54" fmla="*/ 0 w 310"/>
                <a:gd name="T55" fmla="*/ 0 h 155"/>
                <a:gd name="T56" fmla="*/ 0 w 310"/>
                <a:gd name="T57" fmla="*/ 0 h 15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10"/>
                <a:gd name="T88" fmla="*/ 0 h 155"/>
                <a:gd name="T89" fmla="*/ 310 w 310"/>
                <a:gd name="T90" fmla="*/ 155 h 15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10" h="155">
                  <a:moveTo>
                    <a:pt x="15" y="0"/>
                  </a:moveTo>
                  <a:lnTo>
                    <a:pt x="295" y="0"/>
                  </a:lnTo>
                  <a:lnTo>
                    <a:pt x="301" y="2"/>
                  </a:lnTo>
                  <a:lnTo>
                    <a:pt x="305" y="5"/>
                  </a:lnTo>
                  <a:lnTo>
                    <a:pt x="308" y="9"/>
                  </a:lnTo>
                  <a:lnTo>
                    <a:pt x="310" y="15"/>
                  </a:lnTo>
                  <a:lnTo>
                    <a:pt x="310" y="141"/>
                  </a:lnTo>
                  <a:lnTo>
                    <a:pt x="308" y="146"/>
                  </a:lnTo>
                  <a:lnTo>
                    <a:pt x="305" y="151"/>
                  </a:lnTo>
                  <a:lnTo>
                    <a:pt x="303" y="153"/>
                  </a:lnTo>
                  <a:lnTo>
                    <a:pt x="301" y="154"/>
                  </a:lnTo>
                  <a:lnTo>
                    <a:pt x="298" y="155"/>
                  </a:lnTo>
                  <a:lnTo>
                    <a:pt x="295" y="155"/>
                  </a:lnTo>
                  <a:lnTo>
                    <a:pt x="15" y="155"/>
                  </a:lnTo>
                  <a:lnTo>
                    <a:pt x="12" y="155"/>
                  </a:lnTo>
                  <a:lnTo>
                    <a:pt x="9" y="154"/>
                  </a:lnTo>
                  <a:lnTo>
                    <a:pt x="7" y="153"/>
                  </a:lnTo>
                  <a:lnTo>
                    <a:pt x="4" y="151"/>
                  </a:lnTo>
                  <a:lnTo>
                    <a:pt x="3" y="149"/>
                  </a:lnTo>
                  <a:lnTo>
                    <a:pt x="1" y="146"/>
                  </a:lnTo>
                  <a:lnTo>
                    <a:pt x="1" y="143"/>
                  </a:lnTo>
                  <a:lnTo>
                    <a:pt x="0" y="141"/>
                  </a:lnTo>
                  <a:lnTo>
                    <a:pt x="0" y="15"/>
                  </a:lnTo>
                  <a:lnTo>
                    <a:pt x="1" y="13"/>
                  </a:lnTo>
                  <a:lnTo>
                    <a:pt x="1" y="9"/>
                  </a:lnTo>
                  <a:lnTo>
                    <a:pt x="3" y="7"/>
                  </a:lnTo>
                  <a:lnTo>
                    <a:pt x="4" y="5"/>
                  </a:lnTo>
                  <a:lnTo>
                    <a:pt x="9" y="2"/>
                  </a:lnTo>
                  <a:lnTo>
                    <a:pt x="15" y="0"/>
                  </a:lnTo>
                </a:path>
              </a:pathLst>
            </a:custGeom>
            <a:noFill/>
            <a:ln w="3175">
              <a:solidFill>
                <a:srgbClr val="1F1A17"/>
              </a:solidFill>
              <a:round/>
              <a:headEnd/>
              <a:tailEnd/>
            </a:ln>
          </p:spPr>
          <p:txBody>
            <a:bodyPr/>
            <a:lstStyle/>
            <a:p>
              <a:endParaRPr lang="fr-FR" sz="1200"/>
            </a:p>
          </p:txBody>
        </p:sp>
        <p:sp>
          <p:nvSpPr>
            <p:cNvPr id="330" name="Freeform 27"/>
            <p:cNvSpPr>
              <a:spLocks/>
            </p:cNvSpPr>
            <p:nvPr/>
          </p:nvSpPr>
          <p:spPr bwMode="auto">
            <a:xfrm>
              <a:off x="1984708" y="5391154"/>
              <a:ext cx="189341" cy="93804"/>
            </a:xfrm>
            <a:custGeom>
              <a:avLst/>
              <a:gdLst>
                <a:gd name="T0" fmla="*/ 0 w 309"/>
                <a:gd name="T1" fmla="*/ 0 h 155"/>
                <a:gd name="T2" fmla="*/ 5 w 309"/>
                <a:gd name="T3" fmla="*/ 0 h 155"/>
                <a:gd name="T4" fmla="*/ 5 w 309"/>
                <a:gd name="T5" fmla="*/ 0 h 155"/>
                <a:gd name="T6" fmla="*/ 5 w 309"/>
                <a:gd name="T7" fmla="*/ 0 h 155"/>
                <a:gd name="T8" fmla="*/ 5 w 309"/>
                <a:gd name="T9" fmla="*/ 0 h 155"/>
                <a:gd name="T10" fmla="*/ 5 w 309"/>
                <a:gd name="T11" fmla="*/ 0 h 155"/>
                <a:gd name="T12" fmla="*/ 5 w 309"/>
                <a:gd name="T13" fmla="*/ 2 h 155"/>
                <a:gd name="T14" fmla="*/ 5 w 309"/>
                <a:gd name="T15" fmla="*/ 2 h 155"/>
                <a:gd name="T16" fmla="*/ 5 w 309"/>
                <a:gd name="T17" fmla="*/ 2 h 155"/>
                <a:gd name="T18" fmla="*/ 5 w 309"/>
                <a:gd name="T19" fmla="*/ 2 h 155"/>
                <a:gd name="T20" fmla="*/ 5 w 309"/>
                <a:gd name="T21" fmla="*/ 2 h 155"/>
                <a:gd name="T22" fmla="*/ 5 w 309"/>
                <a:gd name="T23" fmla="*/ 2 h 155"/>
                <a:gd name="T24" fmla="*/ 5 w 309"/>
                <a:gd name="T25" fmla="*/ 2 h 155"/>
                <a:gd name="T26" fmla="*/ 0 w 309"/>
                <a:gd name="T27" fmla="*/ 2 h 155"/>
                <a:gd name="T28" fmla="*/ 0 w 309"/>
                <a:gd name="T29" fmla="*/ 2 h 155"/>
                <a:gd name="T30" fmla="*/ 0 w 309"/>
                <a:gd name="T31" fmla="*/ 2 h 155"/>
                <a:gd name="T32" fmla="*/ 0 w 309"/>
                <a:gd name="T33" fmla="*/ 2 h 155"/>
                <a:gd name="T34" fmla="*/ 0 w 309"/>
                <a:gd name="T35" fmla="*/ 2 h 155"/>
                <a:gd name="T36" fmla="*/ 0 w 309"/>
                <a:gd name="T37" fmla="*/ 2 h 155"/>
                <a:gd name="T38" fmla="*/ 0 w 309"/>
                <a:gd name="T39" fmla="*/ 2 h 155"/>
                <a:gd name="T40" fmla="*/ 0 w 309"/>
                <a:gd name="T41" fmla="*/ 2 h 155"/>
                <a:gd name="T42" fmla="*/ 0 w 309"/>
                <a:gd name="T43" fmla="*/ 2 h 155"/>
                <a:gd name="T44" fmla="*/ 0 w 309"/>
                <a:gd name="T45" fmla="*/ 0 h 155"/>
                <a:gd name="T46" fmla="*/ 0 w 309"/>
                <a:gd name="T47" fmla="*/ 0 h 155"/>
                <a:gd name="T48" fmla="*/ 0 w 309"/>
                <a:gd name="T49" fmla="*/ 0 h 155"/>
                <a:gd name="T50" fmla="*/ 0 w 309"/>
                <a:gd name="T51" fmla="*/ 0 h 155"/>
                <a:gd name="T52" fmla="*/ 0 w 309"/>
                <a:gd name="T53" fmla="*/ 0 h 155"/>
                <a:gd name="T54" fmla="*/ 0 w 309"/>
                <a:gd name="T55" fmla="*/ 0 h 155"/>
                <a:gd name="T56" fmla="*/ 0 w 309"/>
                <a:gd name="T57" fmla="*/ 0 h 15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09"/>
                <a:gd name="T88" fmla="*/ 0 h 155"/>
                <a:gd name="T89" fmla="*/ 309 w 309"/>
                <a:gd name="T90" fmla="*/ 155 h 15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09" h="155">
                  <a:moveTo>
                    <a:pt x="15" y="0"/>
                  </a:moveTo>
                  <a:lnTo>
                    <a:pt x="294" y="0"/>
                  </a:lnTo>
                  <a:lnTo>
                    <a:pt x="300" y="2"/>
                  </a:lnTo>
                  <a:lnTo>
                    <a:pt x="304" y="5"/>
                  </a:lnTo>
                  <a:lnTo>
                    <a:pt x="307" y="9"/>
                  </a:lnTo>
                  <a:lnTo>
                    <a:pt x="309" y="15"/>
                  </a:lnTo>
                  <a:lnTo>
                    <a:pt x="309" y="141"/>
                  </a:lnTo>
                  <a:lnTo>
                    <a:pt x="307" y="146"/>
                  </a:lnTo>
                  <a:lnTo>
                    <a:pt x="304" y="151"/>
                  </a:lnTo>
                  <a:lnTo>
                    <a:pt x="303" y="153"/>
                  </a:lnTo>
                  <a:lnTo>
                    <a:pt x="300" y="154"/>
                  </a:lnTo>
                  <a:lnTo>
                    <a:pt x="297" y="155"/>
                  </a:lnTo>
                  <a:lnTo>
                    <a:pt x="294" y="155"/>
                  </a:lnTo>
                  <a:lnTo>
                    <a:pt x="15" y="155"/>
                  </a:lnTo>
                  <a:lnTo>
                    <a:pt x="11" y="155"/>
                  </a:lnTo>
                  <a:lnTo>
                    <a:pt x="9" y="154"/>
                  </a:lnTo>
                  <a:lnTo>
                    <a:pt x="6" y="153"/>
                  </a:lnTo>
                  <a:lnTo>
                    <a:pt x="5" y="151"/>
                  </a:lnTo>
                  <a:lnTo>
                    <a:pt x="2" y="149"/>
                  </a:lnTo>
                  <a:lnTo>
                    <a:pt x="1" y="146"/>
                  </a:lnTo>
                  <a:lnTo>
                    <a:pt x="0" y="143"/>
                  </a:lnTo>
                  <a:lnTo>
                    <a:pt x="0" y="141"/>
                  </a:lnTo>
                  <a:lnTo>
                    <a:pt x="0" y="15"/>
                  </a:lnTo>
                  <a:lnTo>
                    <a:pt x="0" y="13"/>
                  </a:lnTo>
                  <a:lnTo>
                    <a:pt x="1" y="9"/>
                  </a:lnTo>
                  <a:lnTo>
                    <a:pt x="2" y="7"/>
                  </a:lnTo>
                  <a:lnTo>
                    <a:pt x="5" y="5"/>
                  </a:lnTo>
                  <a:lnTo>
                    <a:pt x="9" y="2"/>
                  </a:lnTo>
                  <a:lnTo>
                    <a:pt x="15" y="0"/>
                  </a:lnTo>
                  <a:close/>
                </a:path>
              </a:pathLst>
            </a:custGeom>
            <a:solidFill>
              <a:srgbClr val="605D5C"/>
            </a:solidFill>
            <a:ln w="9525">
              <a:noFill/>
              <a:round/>
              <a:headEnd/>
              <a:tailEnd/>
            </a:ln>
          </p:spPr>
          <p:txBody>
            <a:bodyPr/>
            <a:lstStyle/>
            <a:p>
              <a:endParaRPr lang="fr-FR" sz="1200"/>
            </a:p>
          </p:txBody>
        </p:sp>
        <p:sp>
          <p:nvSpPr>
            <p:cNvPr id="331" name="Freeform 28"/>
            <p:cNvSpPr>
              <a:spLocks/>
            </p:cNvSpPr>
            <p:nvPr/>
          </p:nvSpPr>
          <p:spPr bwMode="auto">
            <a:xfrm>
              <a:off x="1984708" y="5391154"/>
              <a:ext cx="189341" cy="93804"/>
            </a:xfrm>
            <a:custGeom>
              <a:avLst/>
              <a:gdLst>
                <a:gd name="T0" fmla="*/ 0 w 309"/>
                <a:gd name="T1" fmla="*/ 0 h 155"/>
                <a:gd name="T2" fmla="*/ 5 w 309"/>
                <a:gd name="T3" fmla="*/ 0 h 155"/>
                <a:gd name="T4" fmla="*/ 5 w 309"/>
                <a:gd name="T5" fmla="*/ 0 h 155"/>
                <a:gd name="T6" fmla="*/ 5 w 309"/>
                <a:gd name="T7" fmla="*/ 0 h 155"/>
                <a:gd name="T8" fmla="*/ 5 w 309"/>
                <a:gd name="T9" fmla="*/ 0 h 155"/>
                <a:gd name="T10" fmla="*/ 5 w 309"/>
                <a:gd name="T11" fmla="*/ 0 h 155"/>
                <a:gd name="T12" fmla="*/ 5 w 309"/>
                <a:gd name="T13" fmla="*/ 2 h 155"/>
                <a:gd name="T14" fmla="*/ 5 w 309"/>
                <a:gd name="T15" fmla="*/ 2 h 155"/>
                <a:gd name="T16" fmla="*/ 5 w 309"/>
                <a:gd name="T17" fmla="*/ 2 h 155"/>
                <a:gd name="T18" fmla="*/ 5 w 309"/>
                <a:gd name="T19" fmla="*/ 2 h 155"/>
                <a:gd name="T20" fmla="*/ 5 w 309"/>
                <a:gd name="T21" fmla="*/ 2 h 155"/>
                <a:gd name="T22" fmla="*/ 5 w 309"/>
                <a:gd name="T23" fmla="*/ 2 h 155"/>
                <a:gd name="T24" fmla="*/ 5 w 309"/>
                <a:gd name="T25" fmla="*/ 2 h 155"/>
                <a:gd name="T26" fmla="*/ 0 w 309"/>
                <a:gd name="T27" fmla="*/ 2 h 155"/>
                <a:gd name="T28" fmla="*/ 0 w 309"/>
                <a:gd name="T29" fmla="*/ 2 h 155"/>
                <a:gd name="T30" fmla="*/ 0 w 309"/>
                <a:gd name="T31" fmla="*/ 2 h 155"/>
                <a:gd name="T32" fmla="*/ 0 w 309"/>
                <a:gd name="T33" fmla="*/ 2 h 155"/>
                <a:gd name="T34" fmla="*/ 0 w 309"/>
                <a:gd name="T35" fmla="*/ 2 h 155"/>
                <a:gd name="T36" fmla="*/ 0 w 309"/>
                <a:gd name="T37" fmla="*/ 2 h 155"/>
                <a:gd name="T38" fmla="*/ 0 w 309"/>
                <a:gd name="T39" fmla="*/ 2 h 155"/>
                <a:gd name="T40" fmla="*/ 0 w 309"/>
                <a:gd name="T41" fmla="*/ 2 h 155"/>
                <a:gd name="T42" fmla="*/ 0 w 309"/>
                <a:gd name="T43" fmla="*/ 2 h 155"/>
                <a:gd name="T44" fmla="*/ 0 w 309"/>
                <a:gd name="T45" fmla="*/ 0 h 155"/>
                <a:gd name="T46" fmla="*/ 0 w 309"/>
                <a:gd name="T47" fmla="*/ 0 h 155"/>
                <a:gd name="T48" fmla="*/ 0 w 309"/>
                <a:gd name="T49" fmla="*/ 0 h 155"/>
                <a:gd name="T50" fmla="*/ 0 w 309"/>
                <a:gd name="T51" fmla="*/ 0 h 155"/>
                <a:gd name="T52" fmla="*/ 0 w 309"/>
                <a:gd name="T53" fmla="*/ 0 h 155"/>
                <a:gd name="T54" fmla="*/ 0 w 309"/>
                <a:gd name="T55" fmla="*/ 0 h 155"/>
                <a:gd name="T56" fmla="*/ 0 w 309"/>
                <a:gd name="T57" fmla="*/ 0 h 15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09"/>
                <a:gd name="T88" fmla="*/ 0 h 155"/>
                <a:gd name="T89" fmla="*/ 309 w 309"/>
                <a:gd name="T90" fmla="*/ 155 h 15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09" h="155">
                  <a:moveTo>
                    <a:pt x="15" y="0"/>
                  </a:moveTo>
                  <a:lnTo>
                    <a:pt x="294" y="0"/>
                  </a:lnTo>
                  <a:lnTo>
                    <a:pt x="300" y="2"/>
                  </a:lnTo>
                  <a:lnTo>
                    <a:pt x="304" y="5"/>
                  </a:lnTo>
                  <a:lnTo>
                    <a:pt x="307" y="9"/>
                  </a:lnTo>
                  <a:lnTo>
                    <a:pt x="309" y="15"/>
                  </a:lnTo>
                  <a:lnTo>
                    <a:pt x="309" y="141"/>
                  </a:lnTo>
                  <a:lnTo>
                    <a:pt x="307" y="146"/>
                  </a:lnTo>
                  <a:lnTo>
                    <a:pt x="304" y="151"/>
                  </a:lnTo>
                  <a:lnTo>
                    <a:pt x="303" y="153"/>
                  </a:lnTo>
                  <a:lnTo>
                    <a:pt x="300" y="154"/>
                  </a:lnTo>
                  <a:lnTo>
                    <a:pt x="297" y="155"/>
                  </a:lnTo>
                  <a:lnTo>
                    <a:pt x="294" y="155"/>
                  </a:lnTo>
                  <a:lnTo>
                    <a:pt x="15" y="155"/>
                  </a:lnTo>
                  <a:lnTo>
                    <a:pt x="11" y="155"/>
                  </a:lnTo>
                  <a:lnTo>
                    <a:pt x="9" y="154"/>
                  </a:lnTo>
                  <a:lnTo>
                    <a:pt x="6" y="153"/>
                  </a:lnTo>
                  <a:lnTo>
                    <a:pt x="5" y="151"/>
                  </a:lnTo>
                  <a:lnTo>
                    <a:pt x="2" y="149"/>
                  </a:lnTo>
                  <a:lnTo>
                    <a:pt x="1" y="146"/>
                  </a:lnTo>
                  <a:lnTo>
                    <a:pt x="0" y="143"/>
                  </a:lnTo>
                  <a:lnTo>
                    <a:pt x="0" y="141"/>
                  </a:lnTo>
                  <a:lnTo>
                    <a:pt x="0" y="15"/>
                  </a:lnTo>
                  <a:lnTo>
                    <a:pt x="0" y="13"/>
                  </a:lnTo>
                  <a:lnTo>
                    <a:pt x="1" y="9"/>
                  </a:lnTo>
                  <a:lnTo>
                    <a:pt x="2" y="7"/>
                  </a:lnTo>
                  <a:lnTo>
                    <a:pt x="5" y="5"/>
                  </a:lnTo>
                  <a:lnTo>
                    <a:pt x="9" y="2"/>
                  </a:lnTo>
                  <a:lnTo>
                    <a:pt x="15" y="0"/>
                  </a:lnTo>
                </a:path>
              </a:pathLst>
            </a:custGeom>
            <a:noFill/>
            <a:ln w="3175">
              <a:solidFill>
                <a:srgbClr val="1F1A17"/>
              </a:solidFill>
              <a:round/>
              <a:headEnd/>
              <a:tailEnd/>
            </a:ln>
          </p:spPr>
          <p:txBody>
            <a:bodyPr/>
            <a:lstStyle/>
            <a:p>
              <a:endParaRPr lang="fr-FR" sz="1200"/>
            </a:p>
          </p:txBody>
        </p:sp>
        <p:sp>
          <p:nvSpPr>
            <p:cNvPr id="332" name="Freeform 29"/>
            <p:cNvSpPr>
              <a:spLocks/>
            </p:cNvSpPr>
            <p:nvPr/>
          </p:nvSpPr>
          <p:spPr bwMode="auto">
            <a:xfrm>
              <a:off x="1607764" y="5861913"/>
              <a:ext cx="191078" cy="92067"/>
            </a:xfrm>
            <a:custGeom>
              <a:avLst/>
              <a:gdLst>
                <a:gd name="T0" fmla="*/ 0 w 310"/>
                <a:gd name="T1" fmla="*/ 0 h 155"/>
                <a:gd name="T2" fmla="*/ 5 w 310"/>
                <a:gd name="T3" fmla="*/ 0 h 155"/>
                <a:gd name="T4" fmla="*/ 5 w 310"/>
                <a:gd name="T5" fmla="*/ 0 h 155"/>
                <a:gd name="T6" fmla="*/ 5 w 310"/>
                <a:gd name="T7" fmla="*/ 0 h 155"/>
                <a:gd name="T8" fmla="*/ 5 w 310"/>
                <a:gd name="T9" fmla="*/ 0 h 155"/>
                <a:gd name="T10" fmla="*/ 5 w 310"/>
                <a:gd name="T11" fmla="*/ 0 h 155"/>
                <a:gd name="T12" fmla="*/ 5 w 310"/>
                <a:gd name="T13" fmla="*/ 2 h 155"/>
                <a:gd name="T14" fmla="*/ 5 w 310"/>
                <a:gd name="T15" fmla="*/ 2 h 155"/>
                <a:gd name="T16" fmla="*/ 5 w 310"/>
                <a:gd name="T17" fmla="*/ 2 h 155"/>
                <a:gd name="T18" fmla="*/ 5 w 310"/>
                <a:gd name="T19" fmla="*/ 2 h 155"/>
                <a:gd name="T20" fmla="*/ 5 w 310"/>
                <a:gd name="T21" fmla="*/ 2 h 155"/>
                <a:gd name="T22" fmla="*/ 5 w 310"/>
                <a:gd name="T23" fmla="*/ 2 h 155"/>
                <a:gd name="T24" fmla="*/ 5 w 310"/>
                <a:gd name="T25" fmla="*/ 2 h 155"/>
                <a:gd name="T26" fmla="*/ 0 w 310"/>
                <a:gd name="T27" fmla="*/ 2 h 155"/>
                <a:gd name="T28" fmla="*/ 0 w 310"/>
                <a:gd name="T29" fmla="*/ 2 h 155"/>
                <a:gd name="T30" fmla="*/ 0 w 310"/>
                <a:gd name="T31" fmla="*/ 2 h 155"/>
                <a:gd name="T32" fmla="*/ 0 w 310"/>
                <a:gd name="T33" fmla="*/ 2 h 155"/>
                <a:gd name="T34" fmla="*/ 0 w 310"/>
                <a:gd name="T35" fmla="*/ 2 h 155"/>
                <a:gd name="T36" fmla="*/ 0 w 310"/>
                <a:gd name="T37" fmla="*/ 2 h 155"/>
                <a:gd name="T38" fmla="*/ 0 w 310"/>
                <a:gd name="T39" fmla="*/ 2 h 155"/>
                <a:gd name="T40" fmla="*/ 0 w 310"/>
                <a:gd name="T41" fmla="*/ 2 h 155"/>
                <a:gd name="T42" fmla="*/ 0 w 310"/>
                <a:gd name="T43" fmla="*/ 2 h 155"/>
                <a:gd name="T44" fmla="*/ 0 w 310"/>
                <a:gd name="T45" fmla="*/ 0 h 155"/>
                <a:gd name="T46" fmla="*/ 0 w 310"/>
                <a:gd name="T47" fmla="*/ 0 h 155"/>
                <a:gd name="T48" fmla="*/ 0 w 310"/>
                <a:gd name="T49" fmla="*/ 0 h 155"/>
                <a:gd name="T50" fmla="*/ 0 w 310"/>
                <a:gd name="T51" fmla="*/ 0 h 155"/>
                <a:gd name="T52" fmla="*/ 0 w 310"/>
                <a:gd name="T53" fmla="*/ 0 h 155"/>
                <a:gd name="T54" fmla="*/ 0 w 310"/>
                <a:gd name="T55" fmla="*/ 0 h 155"/>
                <a:gd name="T56" fmla="*/ 0 w 310"/>
                <a:gd name="T57" fmla="*/ 0 h 15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10"/>
                <a:gd name="T88" fmla="*/ 0 h 155"/>
                <a:gd name="T89" fmla="*/ 310 w 310"/>
                <a:gd name="T90" fmla="*/ 155 h 15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10" h="155">
                  <a:moveTo>
                    <a:pt x="15" y="0"/>
                  </a:moveTo>
                  <a:lnTo>
                    <a:pt x="295" y="0"/>
                  </a:lnTo>
                  <a:lnTo>
                    <a:pt x="301" y="1"/>
                  </a:lnTo>
                  <a:lnTo>
                    <a:pt x="305" y="4"/>
                  </a:lnTo>
                  <a:lnTo>
                    <a:pt x="308" y="9"/>
                  </a:lnTo>
                  <a:lnTo>
                    <a:pt x="310" y="14"/>
                  </a:lnTo>
                  <a:lnTo>
                    <a:pt x="310" y="140"/>
                  </a:lnTo>
                  <a:lnTo>
                    <a:pt x="308" y="146"/>
                  </a:lnTo>
                  <a:lnTo>
                    <a:pt x="305" y="150"/>
                  </a:lnTo>
                  <a:lnTo>
                    <a:pt x="303" y="152"/>
                  </a:lnTo>
                  <a:lnTo>
                    <a:pt x="301" y="153"/>
                  </a:lnTo>
                  <a:lnTo>
                    <a:pt x="298" y="155"/>
                  </a:lnTo>
                  <a:lnTo>
                    <a:pt x="295" y="155"/>
                  </a:lnTo>
                  <a:lnTo>
                    <a:pt x="15" y="155"/>
                  </a:lnTo>
                  <a:lnTo>
                    <a:pt x="12" y="155"/>
                  </a:lnTo>
                  <a:lnTo>
                    <a:pt x="9" y="153"/>
                  </a:lnTo>
                  <a:lnTo>
                    <a:pt x="7" y="152"/>
                  </a:lnTo>
                  <a:lnTo>
                    <a:pt x="4" y="150"/>
                  </a:lnTo>
                  <a:lnTo>
                    <a:pt x="3" y="148"/>
                  </a:lnTo>
                  <a:lnTo>
                    <a:pt x="1" y="146"/>
                  </a:lnTo>
                  <a:lnTo>
                    <a:pt x="1" y="143"/>
                  </a:lnTo>
                  <a:lnTo>
                    <a:pt x="0" y="140"/>
                  </a:lnTo>
                  <a:lnTo>
                    <a:pt x="0" y="14"/>
                  </a:lnTo>
                  <a:lnTo>
                    <a:pt x="1" y="12"/>
                  </a:lnTo>
                  <a:lnTo>
                    <a:pt x="1" y="9"/>
                  </a:lnTo>
                  <a:lnTo>
                    <a:pt x="3" y="6"/>
                  </a:lnTo>
                  <a:lnTo>
                    <a:pt x="4" y="4"/>
                  </a:lnTo>
                  <a:lnTo>
                    <a:pt x="9" y="1"/>
                  </a:lnTo>
                  <a:lnTo>
                    <a:pt x="15" y="0"/>
                  </a:lnTo>
                  <a:close/>
                </a:path>
              </a:pathLst>
            </a:custGeom>
            <a:solidFill>
              <a:srgbClr val="605D5C"/>
            </a:solidFill>
            <a:ln w="9525">
              <a:noFill/>
              <a:round/>
              <a:headEnd/>
              <a:tailEnd/>
            </a:ln>
          </p:spPr>
          <p:txBody>
            <a:bodyPr/>
            <a:lstStyle/>
            <a:p>
              <a:endParaRPr lang="fr-FR" sz="1200"/>
            </a:p>
          </p:txBody>
        </p:sp>
        <p:sp>
          <p:nvSpPr>
            <p:cNvPr id="333" name="Freeform 30"/>
            <p:cNvSpPr>
              <a:spLocks/>
            </p:cNvSpPr>
            <p:nvPr/>
          </p:nvSpPr>
          <p:spPr bwMode="auto">
            <a:xfrm>
              <a:off x="1607764" y="5861913"/>
              <a:ext cx="191078" cy="92067"/>
            </a:xfrm>
            <a:custGeom>
              <a:avLst/>
              <a:gdLst>
                <a:gd name="T0" fmla="*/ 0 w 310"/>
                <a:gd name="T1" fmla="*/ 0 h 155"/>
                <a:gd name="T2" fmla="*/ 5 w 310"/>
                <a:gd name="T3" fmla="*/ 0 h 155"/>
                <a:gd name="T4" fmla="*/ 5 w 310"/>
                <a:gd name="T5" fmla="*/ 0 h 155"/>
                <a:gd name="T6" fmla="*/ 5 w 310"/>
                <a:gd name="T7" fmla="*/ 0 h 155"/>
                <a:gd name="T8" fmla="*/ 5 w 310"/>
                <a:gd name="T9" fmla="*/ 0 h 155"/>
                <a:gd name="T10" fmla="*/ 5 w 310"/>
                <a:gd name="T11" fmla="*/ 0 h 155"/>
                <a:gd name="T12" fmla="*/ 5 w 310"/>
                <a:gd name="T13" fmla="*/ 2 h 155"/>
                <a:gd name="T14" fmla="*/ 5 w 310"/>
                <a:gd name="T15" fmla="*/ 2 h 155"/>
                <a:gd name="T16" fmla="*/ 5 w 310"/>
                <a:gd name="T17" fmla="*/ 2 h 155"/>
                <a:gd name="T18" fmla="*/ 5 w 310"/>
                <a:gd name="T19" fmla="*/ 2 h 155"/>
                <a:gd name="T20" fmla="*/ 5 w 310"/>
                <a:gd name="T21" fmla="*/ 2 h 155"/>
                <a:gd name="T22" fmla="*/ 5 w 310"/>
                <a:gd name="T23" fmla="*/ 2 h 155"/>
                <a:gd name="T24" fmla="*/ 5 w 310"/>
                <a:gd name="T25" fmla="*/ 2 h 155"/>
                <a:gd name="T26" fmla="*/ 0 w 310"/>
                <a:gd name="T27" fmla="*/ 2 h 155"/>
                <a:gd name="T28" fmla="*/ 0 w 310"/>
                <a:gd name="T29" fmla="*/ 2 h 155"/>
                <a:gd name="T30" fmla="*/ 0 w 310"/>
                <a:gd name="T31" fmla="*/ 2 h 155"/>
                <a:gd name="T32" fmla="*/ 0 w 310"/>
                <a:gd name="T33" fmla="*/ 2 h 155"/>
                <a:gd name="T34" fmla="*/ 0 w 310"/>
                <a:gd name="T35" fmla="*/ 2 h 155"/>
                <a:gd name="T36" fmla="*/ 0 w 310"/>
                <a:gd name="T37" fmla="*/ 2 h 155"/>
                <a:gd name="T38" fmla="*/ 0 w 310"/>
                <a:gd name="T39" fmla="*/ 2 h 155"/>
                <a:gd name="T40" fmla="*/ 0 w 310"/>
                <a:gd name="T41" fmla="*/ 2 h 155"/>
                <a:gd name="T42" fmla="*/ 0 w 310"/>
                <a:gd name="T43" fmla="*/ 2 h 155"/>
                <a:gd name="T44" fmla="*/ 0 w 310"/>
                <a:gd name="T45" fmla="*/ 0 h 155"/>
                <a:gd name="T46" fmla="*/ 0 w 310"/>
                <a:gd name="T47" fmla="*/ 0 h 155"/>
                <a:gd name="T48" fmla="*/ 0 w 310"/>
                <a:gd name="T49" fmla="*/ 0 h 155"/>
                <a:gd name="T50" fmla="*/ 0 w 310"/>
                <a:gd name="T51" fmla="*/ 0 h 155"/>
                <a:gd name="T52" fmla="*/ 0 w 310"/>
                <a:gd name="T53" fmla="*/ 0 h 155"/>
                <a:gd name="T54" fmla="*/ 0 w 310"/>
                <a:gd name="T55" fmla="*/ 0 h 155"/>
                <a:gd name="T56" fmla="*/ 0 w 310"/>
                <a:gd name="T57" fmla="*/ 0 h 15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10"/>
                <a:gd name="T88" fmla="*/ 0 h 155"/>
                <a:gd name="T89" fmla="*/ 310 w 310"/>
                <a:gd name="T90" fmla="*/ 155 h 15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10" h="155">
                  <a:moveTo>
                    <a:pt x="15" y="0"/>
                  </a:moveTo>
                  <a:lnTo>
                    <a:pt x="295" y="0"/>
                  </a:lnTo>
                  <a:lnTo>
                    <a:pt x="301" y="1"/>
                  </a:lnTo>
                  <a:lnTo>
                    <a:pt x="305" y="4"/>
                  </a:lnTo>
                  <a:lnTo>
                    <a:pt x="308" y="9"/>
                  </a:lnTo>
                  <a:lnTo>
                    <a:pt x="310" y="14"/>
                  </a:lnTo>
                  <a:lnTo>
                    <a:pt x="310" y="140"/>
                  </a:lnTo>
                  <a:lnTo>
                    <a:pt x="308" y="146"/>
                  </a:lnTo>
                  <a:lnTo>
                    <a:pt x="305" y="150"/>
                  </a:lnTo>
                  <a:lnTo>
                    <a:pt x="303" y="152"/>
                  </a:lnTo>
                  <a:lnTo>
                    <a:pt x="301" y="153"/>
                  </a:lnTo>
                  <a:lnTo>
                    <a:pt x="298" y="155"/>
                  </a:lnTo>
                  <a:lnTo>
                    <a:pt x="295" y="155"/>
                  </a:lnTo>
                  <a:lnTo>
                    <a:pt x="15" y="155"/>
                  </a:lnTo>
                  <a:lnTo>
                    <a:pt x="12" y="155"/>
                  </a:lnTo>
                  <a:lnTo>
                    <a:pt x="9" y="153"/>
                  </a:lnTo>
                  <a:lnTo>
                    <a:pt x="7" y="152"/>
                  </a:lnTo>
                  <a:lnTo>
                    <a:pt x="4" y="150"/>
                  </a:lnTo>
                  <a:lnTo>
                    <a:pt x="3" y="148"/>
                  </a:lnTo>
                  <a:lnTo>
                    <a:pt x="1" y="146"/>
                  </a:lnTo>
                  <a:lnTo>
                    <a:pt x="1" y="143"/>
                  </a:lnTo>
                  <a:lnTo>
                    <a:pt x="0" y="140"/>
                  </a:lnTo>
                  <a:lnTo>
                    <a:pt x="0" y="14"/>
                  </a:lnTo>
                  <a:lnTo>
                    <a:pt x="1" y="12"/>
                  </a:lnTo>
                  <a:lnTo>
                    <a:pt x="1" y="9"/>
                  </a:lnTo>
                  <a:lnTo>
                    <a:pt x="3" y="6"/>
                  </a:lnTo>
                  <a:lnTo>
                    <a:pt x="4" y="4"/>
                  </a:lnTo>
                  <a:lnTo>
                    <a:pt x="9" y="1"/>
                  </a:lnTo>
                  <a:lnTo>
                    <a:pt x="15" y="0"/>
                  </a:lnTo>
                </a:path>
              </a:pathLst>
            </a:custGeom>
            <a:noFill/>
            <a:ln w="3175">
              <a:solidFill>
                <a:srgbClr val="1F1A17"/>
              </a:solidFill>
              <a:round/>
              <a:headEnd/>
              <a:tailEnd/>
            </a:ln>
          </p:spPr>
          <p:txBody>
            <a:bodyPr/>
            <a:lstStyle/>
            <a:p>
              <a:endParaRPr lang="fr-FR" sz="1200"/>
            </a:p>
          </p:txBody>
        </p:sp>
        <p:sp>
          <p:nvSpPr>
            <p:cNvPr id="334" name="Freeform 31"/>
            <p:cNvSpPr>
              <a:spLocks/>
            </p:cNvSpPr>
            <p:nvPr/>
          </p:nvSpPr>
          <p:spPr bwMode="auto">
            <a:xfrm>
              <a:off x="1984708" y="5861913"/>
              <a:ext cx="189341" cy="92067"/>
            </a:xfrm>
            <a:custGeom>
              <a:avLst/>
              <a:gdLst>
                <a:gd name="T0" fmla="*/ 0 w 309"/>
                <a:gd name="T1" fmla="*/ 0 h 155"/>
                <a:gd name="T2" fmla="*/ 5 w 309"/>
                <a:gd name="T3" fmla="*/ 0 h 155"/>
                <a:gd name="T4" fmla="*/ 5 w 309"/>
                <a:gd name="T5" fmla="*/ 0 h 155"/>
                <a:gd name="T6" fmla="*/ 5 w 309"/>
                <a:gd name="T7" fmla="*/ 0 h 155"/>
                <a:gd name="T8" fmla="*/ 5 w 309"/>
                <a:gd name="T9" fmla="*/ 0 h 155"/>
                <a:gd name="T10" fmla="*/ 5 w 309"/>
                <a:gd name="T11" fmla="*/ 0 h 155"/>
                <a:gd name="T12" fmla="*/ 5 w 309"/>
                <a:gd name="T13" fmla="*/ 2 h 155"/>
                <a:gd name="T14" fmla="*/ 5 w 309"/>
                <a:gd name="T15" fmla="*/ 2 h 155"/>
                <a:gd name="T16" fmla="*/ 5 w 309"/>
                <a:gd name="T17" fmla="*/ 2 h 155"/>
                <a:gd name="T18" fmla="*/ 5 w 309"/>
                <a:gd name="T19" fmla="*/ 2 h 155"/>
                <a:gd name="T20" fmla="*/ 5 w 309"/>
                <a:gd name="T21" fmla="*/ 2 h 155"/>
                <a:gd name="T22" fmla="*/ 5 w 309"/>
                <a:gd name="T23" fmla="*/ 2 h 155"/>
                <a:gd name="T24" fmla="*/ 5 w 309"/>
                <a:gd name="T25" fmla="*/ 2 h 155"/>
                <a:gd name="T26" fmla="*/ 0 w 309"/>
                <a:gd name="T27" fmla="*/ 2 h 155"/>
                <a:gd name="T28" fmla="*/ 0 w 309"/>
                <a:gd name="T29" fmla="*/ 2 h 155"/>
                <a:gd name="T30" fmla="*/ 0 w 309"/>
                <a:gd name="T31" fmla="*/ 2 h 155"/>
                <a:gd name="T32" fmla="*/ 0 w 309"/>
                <a:gd name="T33" fmla="*/ 2 h 155"/>
                <a:gd name="T34" fmla="*/ 0 w 309"/>
                <a:gd name="T35" fmla="*/ 2 h 155"/>
                <a:gd name="T36" fmla="*/ 0 w 309"/>
                <a:gd name="T37" fmla="*/ 2 h 155"/>
                <a:gd name="T38" fmla="*/ 0 w 309"/>
                <a:gd name="T39" fmla="*/ 2 h 155"/>
                <a:gd name="T40" fmla="*/ 0 w 309"/>
                <a:gd name="T41" fmla="*/ 2 h 155"/>
                <a:gd name="T42" fmla="*/ 0 w 309"/>
                <a:gd name="T43" fmla="*/ 2 h 155"/>
                <a:gd name="T44" fmla="*/ 0 w 309"/>
                <a:gd name="T45" fmla="*/ 0 h 155"/>
                <a:gd name="T46" fmla="*/ 0 w 309"/>
                <a:gd name="T47" fmla="*/ 0 h 155"/>
                <a:gd name="T48" fmla="*/ 0 w 309"/>
                <a:gd name="T49" fmla="*/ 0 h 155"/>
                <a:gd name="T50" fmla="*/ 0 w 309"/>
                <a:gd name="T51" fmla="*/ 0 h 155"/>
                <a:gd name="T52" fmla="*/ 0 w 309"/>
                <a:gd name="T53" fmla="*/ 0 h 155"/>
                <a:gd name="T54" fmla="*/ 0 w 309"/>
                <a:gd name="T55" fmla="*/ 0 h 155"/>
                <a:gd name="T56" fmla="*/ 0 w 309"/>
                <a:gd name="T57" fmla="*/ 0 h 15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09"/>
                <a:gd name="T88" fmla="*/ 0 h 155"/>
                <a:gd name="T89" fmla="*/ 309 w 309"/>
                <a:gd name="T90" fmla="*/ 155 h 15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09" h="155">
                  <a:moveTo>
                    <a:pt x="15" y="0"/>
                  </a:moveTo>
                  <a:lnTo>
                    <a:pt x="294" y="0"/>
                  </a:lnTo>
                  <a:lnTo>
                    <a:pt x="300" y="1"/>
                  </a:lnTo>
                  <a:lnTo>
                    <a:pt x="304" y="4"/>
                  </a:lnTo>
                  <a:lnTo>
                    <a:pt x="307" y="9"/>
                  </a:lnTo>
                  <a:lnTo>
                    <a:pt x="309" y="14"/>
                  </a:lnTo>
                  <a:lnTo>
                    <a:pt x="309" y="140"/>
                  </a:lnTo>
                  <a:lnTo>
                    <a:pt x="307" y="146"/>
                  </a:lnTo>
                  <a:lnTo>
                    <a:pt x="304" y="150"/>
                  </a:lnTo>
                  <a:lnTo>
                    <a:pt x="303" y="152"/>
                  </a:lnTo>
                  <a:lnTo>
                    <a:pt x="300" y="153"/>
                  </a:lnTo>
                  <a:lnTo>
                    <a:pt x="297" y="155"/>
                  </a:lnTo>
                  <a:lnTo>
                    <a:pt x="294" y="155"/>
                  </a:lnTo>
                  <a:lnTo>
                    <a:pt x="15" y="155"/>
                  </a:lnTo>
                  <a:lnTo>
                    <a:pt x="11" y="155"/>
                  </a:lnTo>
                  <a:lnTo>
                    <a:pt x="9" y="153"/>
                  </a:lnTo>
                  <a:lnTo>
                    <a:pt x="6" y="152"/>
                  </a:lnTo>
                  <a:lnTo>
                    <a:pt x="5" y="150"/>
                  </a:lnTo>
                  <a:lnTo>
                    <a:pt x="2" y="148"/>
                  </a:lnTo>
                  <a:lnTo>
                    <a:pt x="1" y="146"/>
                  </a:lnTo>
                  <a:lnTo>
                    <a:pt x="0" y="143"/>
                  </a:lnTo>
                  <a:lnTo>
                    <a:pt x="0" y="140"/>
                  </a:lnTo>
                  <a:lnTo>
                    <a:pt x="0" y="14"/>
                  </a:lnTo>
                  <a:lnTo>
                    <a:pt x="0" y="12"/>
                  </a:lnTo>
                  <a:lnTo>
                    <a:pt x="1" y="9"/>
                  </a:lnTo>
                  <a:lnTo>
                    <a:pt x="2" y="6"/>
                  </a:lnTo>
                  <a:lnTo>
                    <a:pt x="5" y="4"/>
                  </a:lnTo>
                  <a:lnTo>
                    <a:pt x="9" y="1"/>
                  </a:lnTo>
                  <a:lnTo>
                    <a:pt x="15" y="0"/>
                  </a:lnTo>
                  <a:close/>
                </a:path>
              </a:pathLst>
            </a:custGeom>
            <a:solidFill>
              <a:srgbClr val="605D5C"/>
            </a:solidFill>
            <a:ln w="9525">
              <a:noFill/>
              <a:round/>
              <a:headEnd/>
              <a:tailEnd/>
            </a:ln>
          </p:spPr>
          <p:txBody>
            <a:bodyPr/>
            <a:lstStyle/>
            <a:p>
              <a:endParaRPr lang="fr-FR" sz="1200"/>
            </a:p>
          </p:txBody>
        </p:sp>
        <p:sp>
          <p:nvSpPr>
            <p:cNvPr id="335" name="Freeform 32"/>
            <p:cNvSpPr>
              <a:spLocks/>
            </p:cNvSpPr>
            <p:nvPr/>
          </p:nvSpPr>
          <p:spPr bwMode="auto">
            <a:xfrm>
              <a:off x="1984708" y="5861913"/>
              <a:ext cx="189341" cy="92067"/>
            </a:xfrm>
            <a:custGeom>
              <a:avLst/>
              <a:gdLst>
                <a:gd name="T0" fmla="*/ 0 w 309"/>
                <a:gd name="T1" fmla="*/ 0 h 155"/>
                <a:gd name="T2" fmla="*/ 5 w 309"/>
                <a:gd name="T3" fmla="*/ 0 h 155"/>
                <a:gd name="T4" fmla="*/ 5 w 309"/>
                <a:gd name="T5" fmla="*/ 0 h 155"/>
                <a:gd name="T6" fmla="*/ 5 w 309"/>
                <a:gd name="T7" fmla="*/ 0 h 155"/>
                <a:gd name="T8" fmla="*/ 5 w 309"/>
                <a:gd name="T9" fmla="*/ 0 h 155"/>
                <a:gd name="T10" fmla="*/ 5 w 309"/>
                <a:gd name="T11" fmla="*/ 0 h 155"/>
                <a:gd name="T12" fmla="*/ 5 w 309"/>
                <a:gd name="T13" fmla="*/ 2 h 155"/>
                <a:gd name="T14" fmla="*/ 5 w 309"/>
                <a:gd name="T15" fmla="*/ 2 h 155"/>
                <a:gd name="T16" fmla="*/ 5 w 309"/>
                <a:gd name="T17" fmla="*/ 2 h 155"/>
                <a:gd name="T18" fmla="*/ 5 w 309"/>
                <a:gd name="T19" fmla="*/ 2 h 155"/>
                <a:gd name="T20" fmla="*/ 5 w 309"/>
                <a:gd name="T21" fmla="*/ 2 h 155"/>
                <a:gd name="T22" fmla="*/ 5 w 309"/>
                <a:gd name="T23" fmla="*/ 2 h 155"/>
                <a:gd name="T24" fmla="*/ 5 w 309"/>
                <a:gd name="T25" fmla="*/ 2 h 155"/>
                <a:gd name="T26" fmla="*/ 0 w 309"/>
                <a:gd name="T27" fmla="*/ 2 h 155"/>
                <a:gd name="T28" fmla="*/ 0 w 309"/>
                <a:gd name="T29" fmla="*/ 2 h 155"/>
                <a:gd name="T30" fmla="*/ 0 w 309"/>
                <a:gd name="T31" fmla="*/ 2 h 155"/>
                <a:gd name="T32" fmla="*/ 0 w 309"/>
                <a:gd name="T33" fmla="*/ 2 h 155"/>
                <a:gd name="T34" fmla="*/ 0 w 309"/>
                <a:gd name="T35" fmla="*/ 2 h 155"/>
                <a:gd name="T36" fmla="*/ 0 w 309"/>
                <a:gd name="T37" fmla="*/ 2 h 155"/>
                <a:gd name="T38" fmla="*/ 0 w 309"/>
                <a:gd name="T39" fmla="*/ 2 h 155"/>
                <a:gd name="T40" fmla="*/ 0 w 309"/>
                <a:gd name="T41" fmla="*/ 2 h 155"/>
                <a:gd name="T42" fmla="*/ 0 w 309"/>
                <a:gd name="T43" fmla="*/ 2 h 155"/>
                <a:gd name="T44" fmla="*/ 0 w 309"/>
                <a:gd name="T45" fmla="*/ 0 h 155"/>
                <a:gd name="T46" fmla="*/ 0 w 309"/>
                <a:gd name="T47" fmla="*/ 0 h 155"/>
                <a:gd name="T48" fmla="*/ 0 w 309"/>
                <a:gd name="T49" fmla="*/ 0 h 155"/>
                <a:gd name="T50" fmla="*/ 0 w 309"/>
                <a:gd name="T51" fmla="*/ 0 h 155"/>
                <a:gd name="T52" fmla="*/ 0 w 309"/>
                <a:gd name="T53" fmla="*/ 0 h 155"/>
                <a:gd name="T54" fmla="*/ 0 w 309"/>
                <a:gd name="T55" fmla="*/ 0 h 155"/>
                <a:gd name="T56" fmla="*/ 0 w 309"/>
                <a:gd name="T57" fmla="*/ 0 h 15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09"/>
                <a:gd name="T88" fmla="*/ 0 h 155"/>
                <a:gd name="T89" fmla="*/ 309 w 309"/>
                <a:gd name="T90" fmla="*/ 155 h 15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09" h="155">
                  <a:moveTo>
                    <a:pt x="15" y="0"/>
                  </a:moveTo>
                  <a:lnTo>
                    <a:pt x="294" y="0"/>
                  </a:lnTo>
                  <a:lnTo>
                    <a:pt x="300" y="1"/>
                  </a:lnTo>
                  <a:lnTo>
                    <a:pt x="304" y="4"/>
                  </a:lnTo>
                  <a:lnTo>
                    <a:pt x="307" y="9"/>
                  </a:lnTo>
                  <a:lnTo>
                    <a:pt x="309" y="14"/>
                  </a:lnTo>
                  <a:lnTo>
                    <a:pt x="309" y="140"/>
                  </a:lnTo>
                  <a:lnTo>
                    <a:pt x="307" y="146"/>
                  </a:lnTo>
                  <a:lnTo>
                    <a:pt x="304" y="150"/>
                  </a:lnTo>
                  <a:lnTo>
                    <a:pt x="303" y="152"/>
                  </a:lnTo>
                  <a:lnTo>
                    <a:pt x="300" y="153"/>
                  </a:lnTo>
                  <a:lnTo>
                    <a:pt x="297" y="155"/>
                  </a:lnTo>
                  <a:lnTo>
                    <a:pt x="294" y="155"/>
                  </a:lnTo>
                  <a:lnTo>
                    <a:pt x="15" y="155"/>
                  </a:lnTo>
                  <a:lnTo>
                    <a:pt x="11" y="155"/>
                  </a:lnTo>
                  <a:lnTo>
                    <a:pt x="9" y="153"/>
                  </a:lnTo>
                  <a:lnTo>
                    <a:pt x="6" y="152"/>
                  </a:lnTo>
                  <a:lnTo>
                    <a:pt x="5" y="150"/>
                  </a:lnTo>
                  <a:lnTo>
                    <a:pt x="2" y="148"/>
                  </a:lnTo>
                  <a:lnTo>
                    <a:pt x="1" y="146"/>
                  </a:lnTo>
                  <a:lnTo>
                    <a:pt x="0" y="143"/>
                  </a:lnTo>
                  <a:lnTo>
                    <a:pt x="0" y="140"/>
                  </a:lnTo>
                  <a:lnTo>
                    <a:pt x="0" y="14"/>
                  </a:lnTo>
                  <a:lnTo>
                    <a:pt x="0" y="12"/>
                  </a:lnTo>
                  <a:lnTo>
                    <a:pt x="1" y="9"/>
                  </a:lnTo>
                  <a:lnTo>
                    <a:pt x="2" y="6"/>
                  </a:lnTo>
                  <a:lnTo>
                    <a:pt x="5" y="4"/>
                  </a:lnTo>
                  <a:lnTo>
                    <a:pt x="9" y="1"/>
                  </a:lnTo>
                  <a:lnTo>
                    <a:pt x="15" y="0"/>
                  </a:lnTo>
                </a:path>
              </a:pathLst>
            </a:custGeom>
            <a:noFill/>
            <a:ln w="3175">
              <a:solidFill>
                <a:srgbClr val="1F1A17"/>
              </a:solidFill>
              <a:round/>
              <a:headEnd/>
              <a:tailEnd/>
            </a:ln>
          </p:spPr>
          <p:txBody>
            <a:bodyPr/>
            <a:lstStyle/>
            <a:p>
              <a:endParaRPr lang="fr-FR" sz="1200"/>
            </a:p>
          </p:txBody>
        </p:sp>
        <p:sp>
          <p:nvSpPr>
            <p:cNvPr id="336" name="Rectangle 33"/>
            <p:cNvSpPr>
              <a:spLocks noChangeArrowheads="1"/>
            </p:cNvSpPr>
            <p:nvPr/>
          </p:nvSpPr>
          <p:spPr bwMode="auto">
            <a:xfrm>
              <a:off x="2266113" y="5544021"/>
              <a:ext cx="189341" cy="66010"/>
            </a:xfrm>
            <a:prstGeom prst="rect">
              <a:avLst/>
            </a:prstGeom>
            <a:solidFill>
              <a:srgbClr val="1F1A17"/>
            </a:solidFill>
            <a:ln w="9525">
              <a:noFill/>
              <a:miter lim="800000"/>
              <a:headEnd/>
              <a:tailEnd/>
            </a:ln>
          </p:spPr>
          <p:txBody>
            <a:bodyPr/>
            <a:lstStyle/>
            <a:p>
              <a:endParaRPr lang="fr-FR" sz="1200"/>
            </a:p>
          </p:txBody>
        </p:sp>
        <p:sp>
          <p:nvSpPr>
            <p:cNvPr id="337" name="Rectangle 34"/>
            <p:cNvSpPr>
              <a:spLocks noChangeArrowheads="1"/>
            </p:cNvSpPr>
            <p:nvPr/>
          </p:nvSpPr>
          <p:spPr bwMode="auto">
            <a:xfrm>
              <a:off x="2266113" y="5733366"/>
              <a:ext cx="189341" cy="66010"/>
            </a:xfrm>
            <a:prstGeom prst="rect">
              <a:avLst/>
            </a:prstGeom>
            <a:solidFill>
              <a:srgbClr val="1F1A17"/>
            </a:solidFill>
            <a:ln w="9525">
              <a:noFill/>
              <a:miter lim="800000"/>
              <a:headEnd/>
              <a:tailEnd/>
            </a:ln>
          </p:spPr>
          <p:txBody>
            <a:bodyPr/>
            <a:lstStyle/>
            <a:p>
              <a:endParaRPr lang="fr-FR" sz="1200"/>
            </a:p>
          </p:txBody>
        </p:sp>
        <p:sp>
          <p:nvSpPr>
            <p:cNvPr id="338" name="Rectangle 35"/>
            <p:cNvSpPr>
              <a:spLocks noChangeArrowheads="1"/>
            </p:cNvSpPr>
            <p:nvPr/>
          </p:nvSpPr>
          <p:spPr bwMode="auto">
            <a:xfrm>
              <a:off x="1614713" y="5511015"/>
              <a:ext cx="158" cy="635329"/>
            </a:xfrm>
            <a:prstGeom prst="rect">
              <a:avLst/>
            </a:prstGeom>
            <a:noFill/>
            <a:ln w="9525">
              <a:noFill/>
              <a:miter lim="800000"/>
              <a:headEnd/>
              <a:tailEnd/>
            </a:ln>
          </p:spPr>
          <p:txBody>
            <a:bodyPr wrap="none" lIns="0" tIns="0" rIns="0" bIns="0">
              <a:spAutoFit/>
            </a:bodyPr>
            <a:lstStyle/>
            <a:p>
              <a:endParaRPr lang="fr-CA" sz="2000" b="1" dirty="0"/>
            </a:p>
          </p:txBody>
        </p:sp>
      </p:grpSp>
      <p:cxnSp>
        <p:nvCxnSpPr>
          <p:cNvPr id="339" name="Straight Arrow Connector 338"/>
          <p:cNvCxnSpPr>
            <a:stCxn id="177" idx="2"/>
            <a:endCxn id="310" idx="0"/>
          </p:cNvCxnSpPr>
          <p:nvPr/>
        </p:nvCxnSpPr>
        <p:spPr>
          <a:xfrm rot="16200000" flipH="1">
            <a:off x="5854808" y="1003193"/>
            <a:ext cx="914400" cy="176662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50" name="Rounded Rectangle 349"/>
          <p:cNvSpPr/>
          <p:nvPr/>
        </p:nvSpPr>
        <p:spPr>
          <a:xfrm>
            <a:off x="133149" y="4607511"/>
            <a:ext cx="1890944" cy="1269507"/>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fr-CA"/>
          </a:p>
        </p:txBody>
      </p:sp>
      <p:sp>
        <p:nvSpPr>
          <p:cNvPr id="351" name="Rectangle 350"/>
          <p:cNvSpPr/>
          <p:nvPr/>
        </p:nvSpPr>
        <p:spPr>
          <a:xfrm>
            <a:off x="275193" y="4720626"/>
            <a:ext cx="1674362" cy="1014349"/>
          </a:xfrm>
          <a:prstGeom prst="rect">
            <a:avLst/>
          </a:prstGeom>
          <a:noFill/>
          <a:ln w="190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CA"/>
          </a:p>
        </p:txBody>
      </p:sp>
      <p:cxnSp>
        <p:nvCxnSpPr>
          <p:cNvPr id="352" name="Straight Connector 351"/>
          <p:cNvCxnSpPr/>
          <p:nvPr/>
        </p:nvCxnSpPr>
        <p:spPr>
          <a:xfrm rot="5400000">
            <a:off x="709230" y="5103312"/>
            <a:ext cx="765372" cy="0"/>
          </a:xfrm>
          <a:prstGeom prst="line">
            <a:avLst/>
          </a:prstGeom>
          <a:ln w="190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53" name="Straight Connector 352"/>
          <p:cNvCxnSpPr/>
          <p:nvPr/>
        </p:nvCxnSpPr>
        <p:spPr>
          <a:xfrm>
            <a:off x="275194" y="5206542"/>
            <a:ext cx="146805" cy="0"/>
          </a:xfrm>
          <a:prstGeom prst="line">
            <a:avLst/>
          </a:prstGeom>
          <a:ln w="190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54" name="Straight Connector 353"/>
          <p:cNvCxnSpPr/>
          <p:nvPr/>
        </p:nvCxnSpPr>
        <p:spPr>
          <a:xfrm>
            <a:off x="1771010" y="5206542"/>
            <a:ext cx="178546" cy="0"/>
          </a:xfrm>
          <a:prstGeom prst="line">
            <a:avLst/>
          </a:prstGeom>
          <a:ln w="19050">
            <a:solidFill>
              <a:schemeClr val="tx1"/>
            </a:solidFill>
          </a:ln>
          <a:effectLst/>
        </p:spPr>
        <p:style>
          <a:lnRef idx="2">
            <a:schemeClr val="accent1"/>
          </a:lnRef>
          <a:fillRef idx="0">
            <a:schemeClr val="accent1"/>
          </a:fillRef>
          <a:effectRef idx="1">
            <a:schemeClr val="accent1"/>
          </a:effectRef>
          <a:fontRef idx="minor">
            <a:schemeClr val="tx1"/>
          </a:fontRef>
        </p:style>
      </p:cxnSp>
      <p:grpSp>
        <p:nvGrpSpPr>
          <p:cNvPr id="18" name="Group 354"/>
          <p:cNvGrpSpPr/>
          <p:nvPr/>
        </p:nvGrpSpPr>
        <p:grpSpPr>
          <a:xfrm>
            <a:off x="611452" y="4723428"/>
            <a:ext cx="178546" cy="485915"/>
            <a:chOff x="1855437" y="2281561"/>
            <a:chExt cx="399495" cy="1038688"/>
          </a:xfrm>
        </p:grpSpPr>
        <p:cxnSp>
          <p:nvCxnSpPr>
            <p:cNvPr id="356" name="Straight Connector 355"/>
            <p:cNvCxnSpPr/>
            <p:nvPr/>
          </p:nvCxnSpPr>
          <p:spPr>
            <a:xfrm>
              <a:off x="1855437" y="3320249"/>
              <a:ext cx="399495" cy="0"/>
            </a:xfrm>
            <a:prstGeom prst="line">
              <a:avLst/>
            </a:prstGeom>
            <a:ln w="190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57" name="Straight Connector 356"/>
            <p:cNvCxnSpPr/>
            <p:nvPr/>
          </p:nvCxnSpPr>
          <p:spPr>
            <a:xfrm rot="5400000">
              <a:off x="1553592" y="2796466"/>
              <a:ext cx="1029810" cy="0"/>
            </a:xfrm>
            <a:prstGeom prst="line">
              <a:avLst/>
            </a:prstGeom>
            <a:ln w="19050">
              <a:solidFill>
                <a:schemeClr val="tx1"/>
              </a:solidFill>
            </a:ln>
            <a:effectLst/>
          </p:spPr>
          <p:style>
            <a:lnRef idx="2">
              <a:schemeClr val="accent1"/>
            </a:lnRef>
            <a:fillRef idx="0">
              <a:schemeClr val="accent1"/>
            </a:fillRef>
            <a:effectRef idx="1">
              <a:schemeClr val="accent1"/>
            </a:effectRef>
            <a:fontRef idx="minor">
              <a:schemeClr val="tx1"/>
            </a:fontRef>
          </p:style>
        </p:cxnSp>
      </p:grpSp>
      <p:cxnSp>
        <p:nvCxnSpPr>
          <p:cNvPr id="358" name="Straight Connector 357"/>
          <p:cNvCxnSpPr/>
          <p:nvPr/>
        </p:nvCxnSpPr>
        <p:spPr>
          <a:xfrm>
            <a:off x="1023102" y="5206542"/>
            <a:ext cx="146805" cy="0"/>
          </a:xfrm>
          <a:prstGeom prst="line">
            <a:avLst/>
          </a:prstGeom>
          <a:ln w="19050">
            <a:solidFill>
              <a:schemeClr val="tx1"/>
            </a:solidFill>
          </a:ln>
          <a:effectLst/>
        </p:spPr>
        <p:style>
          <a:lnRef idx="2">
            <a:schemeClr val="accent1"/>
          </a:lnRef>
          <a:fillRef idx="0">
            <a:schemeClr val="accent1"/>
          </a:fillRef>
          <a:effectRef idx="1">
            <a:schemeClr val="accent1"/>
          </a:effectRef>
          <a:fontRef idx="minor">
            <a:schemeClr val="tx1"/>
          </a:fontRef>
        </p:style>
      </p:cxnSp>
      <p:grpSp>
        <p:nvGrpSpPr>
          <p:cNvPr id="19" name="Group 358"/>
          <p:cNvGrpSpPr/>
          <p:nvPr/>
        </p:nvGrpSpPr>
        <p:grpSpPr>
          <a:xfrm>
            <a:off x="1402516" y="4720626"/>
            <a:ext cx="178546" cy="485915"/>
            <a:chOff x="3471177" y="2281561"/>
            <a:chExt cx="399495" cy="1038688"/>
          </a:xfrm>
        </p:grpSpPr>
        <p:cxnSp>
          <p:nvCxnSpPr>
            <p:cNvPr id="360" name="Straight Connector 359"/>
            <p:cNvCxnSpPr/>
            <p:nvPr/>
          </p:nvCxnSpPr>
          <p:spPr>
            <a:xfrm>
              <a:off x="3471177" y="3320249"/>
              <a:ext cx="399495" cy="0"/>
            </a:xfrm>
            <a:prstGeom prst="line">
              <a:avLst/>
            </a:prstGeom>
            <a:ln w="190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61" name="Straight Connector 360"/>
            <p:cNvCxnSpPr/>
            <p:nvPr/>
          </p:nvCxnSpPr>
          <p:spPr>
            <a:xfrm rot="5400000">
              <a:off x="3142695" y="2796466"/>
              <a:ext cx="1029810" cy="0"/>
            </a:xfrm>
            <a:prstGeom prst="line">
              <a:avLst/>
            </a:prstGeom>
            <a:ln w="19050">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362" name="Oval 361"/>
          <p:cNvSpPr/>
          <p:nvPr/>
        </p:nvSpPr>
        <p:spPr>
          <a:xfrm>
            <a:off x="1508376" y="4723065"/>
            <a:ext cx="221713" cy="221713"/>
          </a:xfrm>
          <a:prstGeom prst="ellipse">
            <a:avLst/>
          </a:prstGeom>
          <a:solidFill>
            <a:srgbClr val="00B0F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CA"/>
          </a:p>
        </p:txBody>
      </p:sp>
      <p:sp>
        <p:nvSpPr>
          <p:cNvPr id="363" name="Oval 362"/>
          <p:cNvSpPr/>
          <p:nvPr/>
        </p:nvSpPr>
        <p:spPr>
          <a:xfrm>
            <a:off x="1076920" y="4730981"/>
            <a:ext cx="221713" cy="221713"/>
          </a:xfrm>
          <a:prstGeom prst="ellipse">
            <a:avLst/>
          </a:prstGeom>
          <a:solidFill>
            <a:srgbClr val="92D05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CA"/>
          </a:p>
        </p:txBody>
      </p:sp>
      <p:grpSp>
        <p:nvGrpSpPr>
          <p:cNvPr id="20" name="Group 364"/>
          <p:cNvGrpSpPr/>
          <p:nvPr/>
        </p:nvGrpSpPr>
        <p:grpSpPr>
          <a:xfrm rot="16200000">
            <a:off x="310703" y="4979989"/>
            <a:ext cx="272719" cy="257838"/>
            <a:chOff x="1513962" y="5391154"/>
            <a:chExt cx="941492" cy="755190"/>
          </a:xfrm>
        </p:grpSpPr>
        <p:sp>
          <p:nvSpPr>
            <p:cNvPr id="366" name="Freeform 23"/>
            <p:cNvSpPr>
              <a:spLocks/>
            </p:cNvSpPr>
            <p:nvPr/>
          </p:nvSpPr>
          <p:spPr bwMode="auto">
            <a:xfrm>
              <a:off x="1513962" y="5484959"/>
              <a:ext cx="752152" cy="376954"/>
            </a:xfrm>
            <a:custGeom>
              <a:avLst/>
              <a:gdLst>
                <a:gd name="T0" fmla="*/ 18 w 1237"/>
                <a:gd name="T1" fmla="*/ 0 h 619"/>
                <a:gd name="T2" fmla="*/ 18 w 1237"/>
                <a:gd name="T3" fmla="*/ 0 h 619"/>
                <a:gd name="T4" fmla="*/ 18 w 1237"/>
                <a:gd name="T5" fmla="*/ 0 h 619"/>
                <a:gd name="T6" fmla="*/ 18 w 1237"/>
                <a:gd name="T7" fmla="*/ 0 h 619"/>
                <a:gd name="T8" fmla="*/ 18 w 1237"/>
                <a:gd name="T9" fmla="*/ 0 h 619"/>
                <a:gd name="T10" fmla="*/ 19 w 1237"/>
                <a:gd name="T11" fmla="*/ 0 h 619"/>
                <a:gd name="T12" fmla="*/ 19 w 1237"/>
                <a:gd name="T13" fmla="*/ 1 h 619"/>
                <a:gd name="T14" fmla="*/ 19 w 1237"/>
                <a:gd name="T15" fmla="*/ 1 h 619"/>
                <a:gd name="T16" fmla="*/ 19 w 1237"/>
                <a:gd name="T17" fmla="*/ 1 h 619"/>
                <a:gd name="T18" fmla="*/ 19 w 1237"/>
                <a:gd name="T19" fmla="*/ 8 h 619"/>
                <a:gd name="T20" fmla="*/ 19 w 1237"/>
                <a:gd name="T21" fmla="*/ 9 h 619"/>
                <a:gd name="T22" fmla="*/ 19 w 1237"/>
                <a:gd name="T23" fmla="*/ 9 h 619"/>
                <a:gd name="T24" fmla="*/ 18 w 1237"/>
                <a:gd name="T25" fmla="*/ 9 h 619"/>
                <a:gd name="T26" fmla="*/ 18 w 1237"/>
                <a:gd name="T27" fmla="*/ 9 h 619"/>
                <a:gd name="T28" fmla="*/ 18 w 1237"/>
                <a:gd name="T29" fmla="*/ 9 h 619"/>
                <a:gd name="T30" fmla="*/ 18 w 1237"/>
                <a:gd name="T31" fmla="*/ 9 h 619"/>
                <a:gd name="T32" fmla="*/ 18 w 1237"/>
                <a:gd name="T33" fmla="*/ 9 h 619"/>
                <a:gd name="T34" fmla="*/ 1 w 1237"/>
                <a:gd name="T35" fmla="*/ 9 h 619"/>
                <a:gd name="T36" fmla="*/ 1 w 1237"/>
                <a:gd name="T37" fmla="*/ 9 h 619"/>
                <a:gd name="T38" fmla="*/ 1 w 1237"/>
                <a:gd name="T39" fmla="*/ 9 h 619"/>
                <a:gd name="T40" fmla="*/ 0 w 1237"/>
                <a:gd name="T41" fmla="*/ 9 h 619"/>
                <a:gd name="T42" fmla="*/ 0 w 1237"/>
                <a:gd name="T43" fmla="*/ 9 h 619"/>
                <a:gd name="T44" fmla="*/ 0 w 1237"/>
                <a:gd name="T45" fmla="*/ 9 h 619"/>
                <a:gd name="T46" fmla="*/ 0 w 1237"/>
                <a:gd name="T47" fmla="*/ 9 h 619"/>
                <a:gd name="T48" fmla="*/ 0 w 1237"/>
                <a:gd name="T49" fmla="*/ 8 h 619"/>
                <a:gd name="T50" fmla="*/ 0 w 1237"/>
                <a:gd name="T51" fmla="*/ 8 h 619"/>
                <a:gd name="T52" fmla="*/ 0 w 1237"/>
                <a:gd name="T53" fmla="*/ 1 h 619"/>
                <a:gd name="T54" fmla="*/ 0 w 1237"/>
                <a:gd name="T55" fmla="*/ 1 h 619"/>
                <a:gd name="T56" fmla="*/ 0 w 1237"/>
                <a:gd name="T57" fmla="*/ 1 h 619"/>
                <a:gd name="T58" fmla="*/ 0 w 1237"/>
                <a:gd name="T59" fmla="*/ 0 h 619"/>
                <a:gd name="T60" fmla="*/ 0 w 1237"/>
                <a:gd name="T61" fmla="*/ 0 h 619"/>
                <a:gd name="T62" fmla="*/ 1 w 1237"/>
                <a:gd name="T63" fmla="*/ 0 h 619"/>
                <a:gd name="T64" fmla="*/ 1 w 1237"/>
                <a:gd name="T65" fmla="*/ 0 h 619"/>
                <a:gd name="T66" fmla="*/ 1 w 1237"/>
                <a:gd name="T67" fmla="*/ 0 h 619"/>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237"/>
                <a:gd name="T103" fmla="*/ 0 h 619"/>
                <a:gd name="T104" fmla="*/ 1237 w 1237"/>
                <a:gd name="T105" fmla="*/ 619 h 619"/>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237" h="619">
                  <a:moveTo>
                    <a:pt x="79" y="0"/>
                  </a:moveTo>
                  <a:lnTo>
                    <a:pt x="1160" y="0"/>
                  </a:lnTo>
                  <a:lnTo>
                    <a:pt x="1168" y="0"/>
                  </a:lnTo>
                  <a:lnTo>
                    <a:pt x="1176" y="1"/>
                  </a:lnTo>
                  <a:lnTo>
                    <a:pt x="1182" y="4"/>
                  </a:lnTo>
                  <a:lnTo>
                    <a:pt x="1190" y="6"/>
                  </a:lnTo>
                  <a:lnTo>
                    <a:pt x="1197" y="8"/>
                  </a:lnTo>
                  <a:lnTo>
                    <a:pt x="1204" y="12"/>
                  </a:lnTo>
                  <a:lnTo>
                    <a:pt x="1209" y="16"/>
                  </a:lnTo>
                  <a:lnTo>
                    <a:pt x="1215" y="20"/>
                  </a:lnTo>
                  <a:lnTo>
                    <a:pt x="1219" y="25"/>
                  </a:lnTo>
                  <a:lnTo>
                    <a:pt x="1224" y="31"/>
                  </a:lnTo>
                  <a:lnTo>
                    <a:pt x="1228" y="36"/>
                  </a:lnTo>
                  <a:lnTo>
                    <a:pt x="1232" y="42"/>
                  </a:lnTo>
                  <a:lnTo>
                    <a:pt x="1234" y="49"/>
                  </a:lnTo>
                  <a:lnTo>
                    <a:pt x="1236" y="54"/>
                  </a:lnTo>
                  <a:lnTo>
                    <a:pt x="1237" y="61"/>
                  </a:lnTo>
                  <a:lnTo>
                    <a:pt x="1237" y="69"/>
                  </a:lnTo>
                  <a:lnTo>
                    <a:pt x="1237" y="551"/>
                  </a:lnTo>
                  <a:lnTo>
                    <a:pt x="1237" y="558"/>
                  </a:lnTo>
                  <a:lnTo>
                    <a:pt x="1236" y="565"/>
                  </a:lnTo>
                  <a:lnTo>
                    <a:pt x="1234" y="572"/>
                  </a:lnTo>
                  <a:lnTo>
                    <a:pt x="1232" y="577"/>
                  </a:lnTo>
                  <a:lnTo>
                    <a:pt x="1228" y="583"/>
                  </a:lnTo>
                  <a:lnTo>
                    <a:pt x="1224" y="588"/>
                  </a:lnTo>
                  <a:lnTo>
                    <a:pt x="1219" y="594"/>
                  </a:lnTo>
                  <a:lnTo>
                    <a:pt x="1215" y="599"/>
                  </a:lnTo>
                  <a:lnTo>
                    <a:pt x="1209" y="603"/>
                  </a:lnTo>
                  <a:lnTo>
                    <a:pt x="1204" y="608"/>
                  </a:lnTo>
                  <a:lnTo>
                    <a:pt x="1197" y="611"/>
                  </a:lnTo>
                  <a:lnTo>
                    <a:pt x="1190" y="613"/>
                  </a:lnTo>
                  <a:lnTo>
                    <a:pt x="1182" y="616"/>
                  </a:lnTo>
                  <a:lnTo>
                    <a:pt x="1176" y="618"/>
                  </a:lnTo>
                  <a:lnTo>
                    <a:pt x="1168" y="619"/>
                  </a:lnTo>
                  <a:lnTo>
                    <a:pt x="1160" y="619"/>
                  </a:lnTo>
                  <a:lnTo>
                    <a:pt x="79" y="619"/>
                  </a:lnTo>
                  <a:lnTo>
                    <a:pt x="71" y="619"/>
                  </a:lnTo>
                  <a:lnTo>
                    <a:pt x="63" y="618"/>
                  </a:lnTo>
                  <a:lnTo>
                    <a:pt x="55" y="616"/>
                  </a:lnTo>
                  <a:lnTo>
                    <a:pt x="48" y="613"/>
                  </a:lnTo>
                  <a:lnTo>
                    <a:pt x="42" y="611"/>
                  </a:lnTo>
                  <a:lnTo>
                    <a:pt x="35" y="608"/>
                  </a:lnTo>
                  <a:lnTo>
                    <a:pt x="29" y="603"/>
                  </a:lnTo>
                  <a:lnTo>
                    <a:pt x="24" y="599"/>
                  </a:lnTo>
                  <a:lnTo>
                    <a:pt x="18" y="594"/>
                  </a:lnTo>
                  <a:lnTo>
                    <a:pt x="14" y="588"/>
                  </a:lnTo>
                  <a:lnTo>
                    <a:pt x="10" y="583"/>
                  </a:lnTo>
                  <a:lnTo>
                    <a:pt x="7" y="577"/>
                  </a:lnTo>
                  <a:lnTo>
                    <a:pt x="5" y="572"/>
                  </a:lnTo>
                  <a:lnTo>
                    <a:pt x="2" y="565"/>
                  </a:lnTo>
                  <a:lnTo>
                    <a:pt x="1" y="558"/>
                  </a:lnTo>
                  <a:lnTo>
                    <a:pt x="0" y="551"/>
                  </a:lnTo>
                  <a:lnTo>
                    <a:pt x="0" y="69"/>
                  </a:lnTo>
                  <a:lnTo>
                    <a:pt x="1" y="61"/>
                  </a:lnTo>
                  <a:lnTo>
                    <a:pt x="2" y="54"/>
                  </a:lnTo>
                  <a:lnTo>
                    <a:pt x="5" y="49"/>
                  </a:lnTo>
                  <a:lnTo>
                    <a:pt x="7" y="42"/>
                  </a:lnTo>
                  <a:lnTo>
                    <a:pt x="10" y="36"/>
                  </a:lnTo>
                  <a:lnTo>
                    <a:pt x="14" y="31"/>
                  </a:lnTo>
                  <a:lnTo>
                    <a:pt x="18" y="25"/>
                  </a:lnTo>
                  <a:lnTo>
                    <a:pt x="24" y="20"/>
                  </a:lnTo>
                  <a:lnTo>
                    <a:pt x="29" y="16"/>
                  </a:lnTo>
                  <a:lnTo>
                    <a:pt x="35" y="12"/>
                  </a:lnTo>
                  <a:lnTo>
                    <a:pt x="42" y="8"/>
                  </a:lnTo>
                  <a:lnTo>
                    <a:pt x="48" y="6"/>
                  </a:lnTo>
                  <a:lnTo>
                    <a:pt x="55" y="4"/>
                  </a:lnTo>
                  <a:lnTo>
                    <a:pt x="63" y="1"/>
                  </a:lnTo>
                  <a:lnTo>
                    <a:pt x="71" y="0"/>
                  </a:lnTo>
                  <a:lnTo>
                    <a:pt x="79" y="0"/>
                  </a:lnTo>
                  <a:close/>
                </a:path>
              </a:pathLst>
            </a:custGeom>
            <a:solidFill>
              <a:srgbClr val="C2C1C1"/>
            </a:solidFill>
            <a:ln w="9525">
              <a:noFill/>
              <a:round/>
              <a:headEnd/>
              <a:tailEnd/>
            </a:ln>
          </p:spPr>
          <p:txBody>
            <a:bodyPr/>
            <a:lstStyle/>
            <a:p>
              <a:endParaRPr lang="fr-FR" sz="1200"/>
            </a:p>
          </p:txBody>
        </p:sp>
        <p:sp>
          <p:nvSpPr>
            <p:cNvPr id="367" name="Freeform 24"/>
            <p:cNvSpPr>
              <a:spLocks/>
            </p:cNvSpPr>
            <p:nvPr/>
          </p:nvSpPr>
          <p:spPr bwMode="auto">
            <a:xfrm>
              <a:off x="1513962" y="5484959"/>
              <a:ext cx="752152" cy="376954"/>
            </a:xfrm>
            <a:custGeom>
              <a:avLst/>
              <a:gdLst>
                <a:gd name="T0" fmla="*/ 18 w 1237"/>
                <a:gd name="T1" fmla="*/ 0 h 619"/>
                <a:gd name="T2" fmla="*/ 18 w 1237"/>
                <a:gd name="T3" fmla="*/ 0 h 619"/>
                <a:gd name="T4" fmla="*/ 18 w 1237"/>
                <a:gd name="T5" fmla="*/ 0 h 619"/>
                <a:gd name="T6" fmla="*/ 18 w 1237"/>
                <a:gd name="T7" fmla="*/ 0 h 619"/>
                <a:gd name="T8" fmla="*/ 18 w 1237"/>
                <a:gd name="T9" fmla="*/ 0 h 619"/>
                <a:gd name="T10" fmla="*/ 19 w 1237"/>
                <a:gd name="T11" fmla="*/ 0 h 619"/>
                <a:gd name="T12" fmla="*/ 19 w 1237"/>
                <a:gd name="T13" fmla="*/ 1 h 619"/>
                <a:gd name="T14" fmla="*/ 19 w 1237"/>
                <a:gd name="T15" fmla="*/ 1 h 619"/>
                <a:gd name="T16" fmla="*/ 19 w 1237"/>
                <a:gd name="T17" fmla="*/ 1 h 619"/>
                <a:gd name="T18" fmla="*/ 19 w 1237"/>
                <a:gd name="T19" fmla="*/ 8 h 619"/>
                <a:gd name="T20" fmla="*/ 19 w 1237"/>
                <a:gd name="T21" fmla="*/ 9 h 619"/>
                <a:gd name="T22" fmla="*/ 19 w 1237"/>
                <a:gd name="T23" fmla="*/ 9 h 619"/>
                <a:gd name="T24" fmla="*/ 18 w 1237"/>
                <a:gd name="T25" fmla="*/ 9 h 619"/>
                <a:gd name="T26" fmla="*/ 18 w 1237"/>
                <a:gd name="T27" fmla="*/ 9 h 619"/>
                <a:gd name="T28" fmla="*/ 18 w 1237"/>
                <a:gd name="T29" fmla="*/ 9 h 619"/>
                <a:gd name="T30" fmla="*/ 18 w 1237"/>
                <a:gd name="T31" fmla="*/ 9 h 619"/>
                <a:gd name="T32" fmla="*/ 18 w 1237"/>
                <a:gd name="T33" fmla="*/ 9 h 619"/>
                <a:gd name="T34" fmla="*/ 1 w 1237"/>
                <a:gd name="T35" fmla="*/ 9 h 619"/>
                <a:gd name="T36" fmla="*/ 1 w 1237"/>
                <a:gd name="T37" fmla="*/ 9 h 619"/>
                <a:gd name="T38" fmla="*/ 1 w 1237"/>
                <a:gd name="T39" fmla="*/ 9 h 619"/>
                <a:gd name="T40" fmla="*/ 0 w 1237"/>
                <a:gd name="T41" fmla="*/ 9 h 619"/>
                <a:gd name="T42" fmla="*/ 0 w 1237"/>
                <a:gd name="T43" fmla="*/ 9 h 619"/>
                <a:gd name="T44" fmla="*/ 0 w 1237"/>
                <a:gd name="T45" fmla="*/ 9 h 619"/>
                <a:gd name="T46" fmla="*/ 0 w 1237"/>
                <a:gd name="T47" fmla="*/ 9 h 619"/>
                <a:gd name="T48" fmla="*/ 0 w 1237"/>
                <a:gd name="T49" fmla="*/ 8 h 619"/>
                <a:gd name="T50" fmla="*/ 0 w 1237"/>
                <a:gd name="T51" fmla="*/ 8 h 619"/>
                <a:gd name="T52" fmla="*/ 0 w 1237"/>
                <a:gd name="T53" fmla="*/ 1 h 619"/>
                <a:gd name="T54" fmla="*/ 0 w 1237"/>
                <a:gd name="T55" fmla="*/ 1 h 619"/>
                <a:gd name="T56" fmla="*/ 0 w 1237"/>
                <a:gd name="T57" fmla="*/ 1 h 619"/>
                <a:gd name="T58" fmla="*/ 0 w 1237"/>
                <a:gd name="T59" fmla="*/ 0 h 619"/>
                <a:gd name="T60" fmla="*/ 0 w 1237"/>
                <a:gd name="T61" fmla="*/ 0 h 619"/>
                <a:gd name="T62" fmla="*/ 1 w 1237"/>
                <a:gd name="T63" fmla="*/ 0 h 619"/>
                <a:gd name="T64" fmla="*/ 1 w 1237"/>
                <a:gd name="T65" fmla="*/ 0 h 619"/>
                <a:gd name="T66" fmla="*/ 1 w 1237"/>
                <a:gd name="T67" fmla="*/ 0 h 619"/>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237"/>
                <a:gd name="T103" fmla="*/ 0 h 619"/>
                <a:gd name="T104" fmla="*/ 1237 w 1237"/>
                <a:gd name="T105" fmla="*/ 619 h 619"/>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237" h="619">
                  <a:moveTo>
                    <a:pt x="79" y="0"/>
                  </a:moveTo>
                  <a:lnTo>
                    <a:pt x="1160" y="0"/>
                  </a:lnTo>
                  <a:lnTo>
                    <a:pt x="1168" y="0"/>
                  </a:lnTo>
                  <a:lnTo>
                    <a:pt x="1176" y="1"/>
                  </a:lnTo>
                  <a:lnTo>
                    <a:pt x="1182" y="4"/>
                  </a:lnTo>
                  <a:lnTo>
                    <a:pt x="1190" y="6"/>
                  </a:lnTo>
                  <a:lnTo>
                    <a:pt x="1197" y="8"/>
                  </a:lnTo>
                  <a:lnTo>
                    <a:pt x="1204" y="12"/>
                  </a:lnTo>
                  <a:lnTo>
                    <a:pt x="1209" y="16"/>
                  </a:lnTo>
                  <a:lnTo>
                    <a:pt x="1215" y="20"/>
                  </a:lnTo>
                  <a:lnTo>
                    <a:pt x="1219" y="25"/>
                  </a:lnTo>
                  <a:lnTo>
                    <a:pt x="1224" y="31"/>
                  </a:lnTo>
                  <a:lnTo>
                    <a:pt x="1228" y="36"/>
                  </a:lnTo>
                  <a:lnTo>
                    <a:pt x="1232" y="42"/>
                  </a:lnTo>
                  <a:lnTo>
                    <a:pt x="1234" y="49"/>
                  </a:lnTo>
                  <a:lnTo>
                    <a:pt x="1236" y="54"/>
                  </a:lnTo>
                  <a:lnTo>
                    <a:pt x="1237" y="61"/>
                  </a:lnTo>
                  <a:lnTo>
                    <a:pt x="1237" y="69"/>
                  </a:lnTo>
                  <a:lnTo>
                    <a:pt x="1237" y="551"/>
                  </a:lnTo>
                  <a:lnTo>
                    <a:pt x="1237" y="558"/>
                  </a:lnTo>
                  <a:lnTo>
                    <a:pt x="1236" y="565"/>
                  </a:lnTo>
                  <a:lnTo>
                    <a:pt x="1234" y="572"/>
                  </a:lnTo>
                  <a:lnTo>
                    <a:pt x="1232" y="577"/>
                  </a:lnTo>
                  <a:lnTo>
                    <a:pt x="1228" y="583"/>
                  </a:lnTo>
                  <a:lnTo>
                    <a:pt x="1224" y="588"/>
                  </a:lnTo>
                  <a:lnTo>
                    <a:pt x="1219" y="594"/>
                  </a:lnTo>
                  <a:lnTo>
                    <a:pt x="1215" y="599"/>
                  </a:lnTo>
                  <a:lnTo>
                    <a:pt x="1209" y="603"/>
                  </a:lnTo>
                  <a:lnTo>
                    <a:pt x="1204" y="608"/>
                  </a:lnTo>
                  <a:lnTo>
                    <a:pt x="1197" y="611"/>
                  </a:lnTo>
                  <a:lnTo>
                    <a:pt x="1190" y="613"/>
                  </a:lnTo>
                  <a:lnTo>
                    <a:pt x="1182" y="616"/>
                  </a:lnTo>
                  <a:lnTo>
                    <a:pt x="1176" y="618"/>
                  </a:lnTo>
                  <a:lnTo>
                    <a:pt x="1168" y="619"/>
                  </a:lnTo>
                  <a:lnTo>
                    <a:pt x="1160" y="619"/>
                  </a:lnTo>
                  <a:lnTo>
                    <a:pt x="79" y="619"/>
                  </a:lnTo>
                  <a:lnTo>
                    <a:pt x="71" y="619"/>
                  </a:lnTo>
                  <a:lnTo>
                    <a:pt x="63" y="618"/>
                  </a:lnTo>
                  <a:lnTo>
                    <a:pt x="55" y="616"/>
                  </a:lnTo>
                  <a:lnTo>
                    <a:pt x="48" y="613"/>
                  </a:lnTo>
                  <a:lnTo>
                    <a:pt x="42" y="611"/>
                  </a:lnTo>
                  <a:lnTo>
                    <a:pt x="35" y="608"/>
                  </a:lnTo>
                  <a:lnTo>
                    <a:pt x="29" y="603"/>
                  </a:lnTo>
                  <a:lnTo>
                    <a:pt x="24" y="599"/>
                  </a:lnTo>
                  <a:lnTo>
                    <a:pt x="18" y="594"/>
                  </a:lnTo>
                  <a:lnTo>
                    <a:pt x="14" y="588"/>
                  </a:lnTo>
                  <a:lnTo>
                    <a:pt x="10" y="583"/>
                  </a:lnTo>
                  <a:lnTo>
                    <a:pt x="7" y="577"/>
                  </a:lnTo>
                  <a:lnTo>
                    <a:pt x="5" y="572"/>
                  </a:lnTo>
                  <a:lnTo>
                    <a:pt x="2" y="565"/>
                  </a:lnTo>
                  <a:lnTo>
                    <a:pt x="1" y="558"/>
                  </a:lnTo>
                  <a:lnTo>
                    <a:pt x="0" y="551"/>
                  </a:lnTo>
                  <a:lnTo>
                    <a:pt x="0" y="69"/>
                  </a:lnTo>
                  <a:lnTo>
                    <a:pt x="1" y="61"/>
                  </a:lnTo>
                  <a:lnTo>
                    <a:pt x="2" y="54"/>
                  </a:lnTo>
                  <a:lnTo>
                    <a:pt x="5" y="49"/>
                  </a:lnTo>
                  <a:lnTo>
                    <a:pt x="7" y="42"/>
                  </a:lnTo>
                  <a:lnTo>
                    <a:pt x="10" y="36"/>
                  </a:lnTo>
                  <a:lnTo>
                    <a:pt x="14" y="31"/>
                  </a:lnTo>
                  <a:lnTo>
                    <a:pt x="18" y="25"/>
                  </a:lnTo>
                  <a:lnTo>
                    <a:pt x="24" y="20"/>
                  </a:lnTo>
                  <a:lnTo>
                    <a:pt x="29" y="16"/>
                  </a:lnTo>
                  <a:lnTo>
                    <a:pt x="35" y="12"/>
                  </a:lnTo>
                  <a:lnTo>
                    <a:pt x="42" y="8"/>
                  </a:lnTo>
                  <a:lnTo>
                    <a:pt x="48" y="6"/>
                  </a:lnTo>
                  <a:lnTo>
                    <a:pt x="55" y="4"/>
                  </a:lnTo>
                  <a:lnTo>
                    <a:pt x="63" y="1"/>
                  </a:lnTo>
                  <a:lnTo>
                    <a:pt x="71" y="0"/>
                  </a:lnTo>
                  <a:lnTo>
                    <a:pt x="79" y="0"/>
                  </a:lnTo>
                </a:path>
              </a:pathLst>
            </a:custGeom>
            <a:noFill/>
            <a:ln w="3175">
              <a:solidFill>
                <a:srgbClr val="1F1A17"/>
              </a:solidFill>
              <a:round/>
              <a:headEnd/>
              <a:tailEnd/>
            </a:ln>
          </p:spPr>
          <p:txBody>
            <a:bodyPr/>
            <a:lstStyle/>
            <a:p>
              <a:endParaRPr lang="fr-FR" sz="1200"/>
            </a:p>
          </p:txBody>
        </p:sp>
        <p:sp>
          <p:nvSpPr>
            <p:cNvPr id="368" name="Freeform 25"/>
            <p:cNvSpPr>
              <a:spLocks/>
            </p:cNvSpPr>
            <p:nvPr/>
          </p:nvSpPr>
          <p:spPr bwMode="auto">
            <a:xfrm>
              <a:off x="1607764" y="5391154"/>
              <a:ext cx="191078" cy="93804"/>
            </a:xfrm>
            <a:custGeom>
              <a:avLst/>
              <a:gdLst>
                <a:gd name="T0" fmla="*/ 0 w 310"/>
                <a:gd name="T1" fmla="*/ 0 h 155"/>
                <a:gd name="T2" fmla="*/ 5 w 310"/>
                <a:gd name="T3" fmla="*/ 0 h 155"/>
                <a:gd name="T4" fmla="*/ 5 w 310"/>
                <a:gd name="T5" fmla="*/ 0 h 155"/>
                <a:gd name="T6" fmla="*/ 5 w 310"/>
                <a:gd name="T7" fmla="*/ 0 h 155"/>
                <a:gd name="T8" fmla="*/ 5 w 310"/>
                <a:gd name="T9" fmla="*/ 0 h 155"/>
                <a:gd name="T10" fmla="*/ 5 w 310"/>
                <a:gd name="T11" fmla="*/ 0 h 155"/>
                <a:gd name="T12" fmla="*/ 5 w 310"/>
                <a:gd name="T13" fmla="*/ 2 h 155"/>
                <a:gd name="T14" fmla="*/ 5 w 310"/>
                <a:gd name="T15" fmla="*/ 2 h 155"/>
                <a:gd name="T16" fmla="*/ 5 w 310"/>
                <a:gd name="T17" fmla="*/ 2 h 155"/>
                <a:gd name="T18" fmla="*/ 5 w 310"/>
                <a:gd name="T19" fmla="*/ 2 h 155"/>
                <a:gd name="T20" fmla="*/ 5 w 310"/>
                <a:gd name="T21" fmla="*/ 2 h 155"/>
                <a:gd name="T22" fmla="*/ 5 w 310"/>
                <a:gd name="T23" fmla="*/ 2 h 155"/>
                <a:gd name="T24" fmla="*/ 5 w 310"/>
                <a:gd name="T25" fmla="*/ 2 h 155"/>
                <a:gd name="T26" fmla="*/ 0 w 310"/>
                <a:gd name="T27" fmla="*/ 2 h 155"/>
                <a:gd name="T28" fmla="*/ 0 w 310"/>
                <a:gd name="T29" fmla="*/ 2 h 155"/>
                <a:gd name="T30" fmla="*/ 0 w 310"/>
                <a:gd name="T31" fmla="*/ 2 h 155"/>
                <a:gd name="T32" fmla="*/ 0 w 310"/>
                <a:gd name="T33" fmla="*/ 2 h 155"/>
                <a:gd name="T34" fmla="*/ 0 w 310"/>
                <a:gd name="T35" fmla="*/ 2 h 155"/>
                <a:gd name="T36" fmla="*/ 0 w 310"/>
                <a:gd name="T37" fmla="*/ 2 h 155"/>
                <a:gd name="T38" fmla="*/ 0 w 310"/>
                <a:gd name="T39" fmla="*/ 2 h 155"/>
                <a:gd name="T40" fmla="*/ 0 w 310"/>
                <a:gd name="T41" fmla="*/ 2 h 155"/>
                <a:gd name="T42" fmla="*/ 0 w 310"/>
                <a:gd name="T43" fmla="*/ 2 h 155"/>
                <a:gd name="T44" fmla="*/ 0 w 310"/>
                <a:gd name="T45" fmla="*/ 0 h 155"/>
                <a:gd name="T46" fmla="*/ 0 w 310"/>
                <a:gd name="T47" fmla="*/ 0 h 155"/>
                <a:gd name="T48" fmla="*/ 0 w 310"/>
                <a:gd name="T49" fmla="*/ 0 h 155"/>
                <a:gd name="T50" fmla="*/ 0 w 310"/>
                <a:gd name="T51" fmla="*/ 0 h 155"/>
                <a:gd name="T52" fmla="*/ 0 w 310"/>
                <a:gd name="T53" fmla="*/ 0 h 155"/>
                <a:gd name="T54" fmla="*/ 0 w 310"/>
                <a:gd name="T55" fmla="*/ 0 h 155"/>
                <a:gd name="T56" fmla="*/ 0 w 310"/>
                <a:gd name="T57" fmla="*/ 0 h 15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10"/>
                <a:gd name="T88" fmla="*/ 0 h 155"/>
                <a:gd name="T89" fmla="*/ 310 w 310"/>
                <a:gd name="T90" fmla="*/ 155 h 15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10" h="155">
                  <a:moveTo>
                    <a:pt x="15" y="0"/>
                  </a:moveTo>
                  <a:lnTo>
                    <a:pt x="295" y="0"/>
                  </a:lnTo>
                  <a:lnTo>
                    <a:pt x="301" y="2"/>
                  </a:lnTo>
                  <a:lnTo>
                    <a:pt x="305" y="5"/>
                  </a:lnTo>
                  <a:lnTo>
                    <a:pt x="308" y="9"/>
                  </a:lnTo>
                  <a:lnTo>
                    <a:pt x="310" y="15"/>
                  </a:lnTo>
                  <a:lnTo>
                    <a:pt x="310" y="141"/>
                  </a:lnTo>
                  <a:lnTo>
                    <a:pt x="308" y="146"/>
                  </a:lnTo>
                  <a:lnTo>
                    <a:pt x="305" y="151"/>
                  </a:lnTo>
                  <a:lnTo>
                    <a:pt x="303" y="153"/>
                  </a:lnTo>
                  <a:lnTo>
                    <a:pt x="301" y="154"/>
                  </a:lnTo>
                  <a:lnTo>
                    <a:pt x="298" y="155"/>
                  </a:lnTo>
                  <a:lnTo>
                    <a:pt x="295" y="155"/>
                  </a:lnTo>
                  <a:lnTo>
                    <a:pt x="15" y="155"/>
                  </a:lnTo>
                  <a:lnTo>
                    <a:pt x="12" y="155"/>
                  </a:lnTo>
                  <a:lnTo>
                    <a:pt x="9" y="154"/>
                  </a:lnTo>
                  <a:lnTo>
                    <a:pt x="7" y="153"/>
                  </a:lnTo>
                  <a:lnTo>
                    <a:pt x="4" y="151"/>
                  </a:lnTo>
                  <a:lnTo>
                    <a:pt x="3" y="149"/>
                  </a:lnTo>
                  <a:lnTo>
                    <a:pt x="1" y="146"/>
                  </a:lnTo>
                  <a:lnTo>
                    <a:pt x="1" y="143"/>
                  </a:lnTo>
                  <a:lnTo>
                    <a:pt x="0" y="141"/>
                  </a:lnTo>
                  <a:lnTo>
                    <a:pt x="0" y="15"/>
                  </a:lnTo>
                  <a:lnTo>
                    <a:pt x="1" y="13"/>
                  </a:lnTo>
                  <a:lnTo>
                    <a:pt x="1" y="9"/>
                  </a:lnTo>
                  <a:lnTo>
                    <a:pt x="3" y="7"/>
                  </a:lnTo>
                  <a:lnTo>
                    <a:pt x="4" y="5"/>
                  </a:lnTo>
                  <a:lnTo>
                    <a:pt x="9" y="2"/>
                  </a:lnTo>
                  <a:lnTo>
                    <a:pt x="15" y="0"/>
                  </a:lnTo>
                  <a:close/>
                </a:path>
              </a:pathLst>
            </a:custGeom>
            <a:solidFill>
              <a:srgbClr val="605D5C"/>
            </a:solidFill>
            <a:ln w="9525">
              <a:noFill/>
              <a:round/>
              <a:headEnd/>
              <a:tailEnd/>
            </a:ln>
          </p:spPr>
          <p:txBody>
            <a:bodyPr/>
            <a:lstStyle/>
            <a:p>
              <a:endParaRPr lang="fr-FR" sz="1200"/>
            </a:p>
          </p:txBody>
        </p:sp>
        <p:sp>
          <p:nvSpPr>
            <p:cNvPr id="369" name="Freeform 26"/>
            <p:cNvSpPr>
              <a:spLocks/>
            </p:cNvSpPr>
            <p:nvPr/>
          </p:nvSpPr>
          <p:spPr bwMode="auto">
            <a:xfrm>
              <a:off x="1607764" y="5391154"/>
              <a:ext cx="191078" cy="93804"/>
            </a:xfrm>
            <a:custGeom>
              <a:avLst/>
              <a:gdLst>
                <a:gd name="T0" fmla="*/ 0 w 310"/>
                <a:gd name="T1" fmla="*/ 0 h 155"/>
                <a:gd name="T2" fmla="*/ 5 w 310"/>
                <a:gd name="T3" fmla="*/ 0 h 155"/>
                <a:gd name="T4" fmla="*/ 5 w 310"/>
                <a:gd name="T5" fmla="*/ 0 h 155"/>
                <a:gd name="T6" fmla="*/ 5 w 310"/>
                <a:gd name="T7" fmla="*/ 0 h 155"/>
                <a:gd name="T8" fmla="*/ 5 w 310"/>
                <a:gd name="T9" fmla="*/ 0 h 155"/>
                <a:gd name="T10" fmla="*/ 5 w 310"/>
                <a:gd name="T11" fmla="*/ 0 h 155"/>
                <a:gd name="T12" fmla="*/ 5 w 310"/>
                <a:gd name="T13" fmla="*/ 2 h 155"/>
                <a:gd name="T14" fmla="*/ 5 w 310"/>
                <a:gd name="T15" fmla="*/ 2 h 155"/>
                <a:gd name="T16" fmla="*/ 5 w 310"/>
                <a:gd name="T17" fmla="*/ 2 h 155"/>
                <a:gd name="T18" fmla="*/ 5 w 310"/>
                <a:gd name="T19" fmla="*/ 2 h 155"/>
                <a:gd name="T20" fmla="*/ 5 w 310"/>
                <a:gd name="T21" fmla="*/ 2 h 155"/>
                <a:gd name="T22" fmla="*/ 5 w 310"/>
                <a:gd name="T23" fmla="*/ 2 h 155"/>
                <a:gd name="T24" fmla="*/ 5 w 310"/>
                <a:gd name="T25" fmla="*/ 2 h 155"/>
                <a:gd name="T26" fmla="*/ 0 w 310"/>
                <a:gd name="T27" fmla="*/ 2 h 155"/>
                <a:gd name="T28" fmla="*/ 0 w 310"/>
                <a:gd name="T29" fmla="*/ 2 h 155"/>
                <a:gd name="T30" fmla="*/ 0 w 310"/>
                <a:gd name="T31" fmla="*/ 2 h 155"/>
                <a:gd name="T32" fmla="*/ 0 w 310"/>
                <a:gd name="T33" fmla="*/ 2 h 155"/>
                <a:gd name="T34" fmla="*/ 0 w 310"/>
                <a:gd name="T35" fmla="*/ 2 h 155"/>
                <a:gd name="T36" fmla="*/ 0 w 310"/>
                <a:gd name="T37" fmla="*/ 2 h 155"/>
                <a:gd name="T38" fmla="*/ 0 w 310"/>
                <a:gd name="T39" fmla="*/ 2 h 155"/>
                <a:gd name="T40" fmla="*/ 0 w 310"/>
                <a:gd name="T41" fmla="*/ 2 h 155"/>
                <a:gd name="T42" fmla="*/ 0 w 310"/>
                <a:gd name="T43" fmla="*/ 2 h 155"/>
                <a:gd name="T44" fmla="*/ 0 w 310"/>
                <a:gd name="T45" fmla="*/ 0 h 155"/>
                <a:gd name="T46" fmla="*/ 0 w 310"/>
                <a:gd name="T47" fmla="*/ 0 h 155"/>
                <a:gd name="T48" fmla="*/ 0 w 310"/>
                <a:gd name="T49" fmla="*/ 0 h 155"/>
                <a:gd name="T50" fmla="*/ 0 w 310"/>
                <a:gd name="T51" fmla="*/ 0 h 155"/>
                <a:gd name="T52" fmla="*/ 0 w 310"/>
                <a:gd name="T53" fmla="*/ 0 h 155"/>
                <a:gd name="T54" fmla="*/ 0 w 310"/>
                <a:gd name="T55" fmla="*/ 0 h 155"/>
                <a:gd name="T56" fmla="*/ 0 w 310"/>
                <a:gd name="T57" fmla="*/ 0 h 15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10"/>
                <a:gd name="T88" fmla="*/ 0 h 155"/>
                <a:gd name="T89" fmla="*/ 310 w 310"/>
                <a:gd name="T90" fmla="*/ 155 h 15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10" h="155">
                  <a:moveTo>
                    <a:pt x="15" y="0"/>
                  </a:moveTo>
                  <a:lnTo>
                    <a:pt x="295" y="0"/>
                  </a:lnTo>
                  <a:lnTo>
                    <a:pt x="301" y="2"/>
                  </a:lnTo>
                  <a:lnTo>
                    <a:pt x="305" y="5"/>
                  </a:lnTo>
                  <a:lnTo>
                    <a:pt x="308" y="9"/>
                  </a:lnTo>
                  <a:lnTo>
                    <a:pt x="310" y="15"/>
                  </a:lnTo>
                  <a:lnTo>
                    <a:pt x="310" y="141"/>
                  </a:lnTo>
                  <a:lnTo>
                    <a:pt x="308" y="146"/>
                  </a:lnTo>
                  <a:lnTo>
                    <a:pt x="305" y="151"/>
                  </a:lnTo>
                  <a:lnTo>
                    <a:pt x="303" y="153"/>
                  </a:lnTo>
                  <a:lnTo>
                    <a:pt x="301" y="154"/>
                  </a:lnTo>
                  <a:lnTo>
                    <a:pt x="298" y="155"/>
                  </a:lnTo>
                  <a:lnTo>
                    <a:pt x="295" y="155"/>
                  </a:lnTo>
                  <a:lnTo>
                    <a:pt x="15" y="155"/>
                  </a:lnTo>
                  <a:lnTo>
                    <a:pt x="12" y="155"/>
                  </a:lnTo>
                  <a:lnTo>
                    <a:pt x="9" y="154"/>
                  </a:lnTo>
                  <a:lnTo>
                    <a:pt x="7" y="153"/>
                  </a:lnTo>
                  <a:lnTo>
                    <a:pt x="4" y="151"/>
                  </a:lnTo>
                  <a:lnTo>
                    <a:pt x="3" y="149"/>
                  </a:lnTo>
                  <a:lnTo>
                    <a:pt x="1" y="146"/>
                  </a:lnTo>
                  <a:lnTo>
                    <a:pt x="1" y="143"/>
                  </a:lnTo>
                  <a:lnTo>
                    <a:pt x="0" y="141"/>
                  </a:lnTo>
                  <a:lnTo>
                    <a:pt x="0" y="15"/>
                  </a:lnTo>
                  <a:lnTo>
                    <a:pt x="1" y="13"/>
                  </a:lnTo>
                  <a:lnTo>
                    <a:pt x="1" y="9"/>
                  </a:lnTo>
                  <a:lnTo>
                    <a:pt x="3" y="7"/>
                  </a:lnTo>
                  <a:lnTo>
                    <a:pt x="4" y="5"/>
                  </a:lnTo>
                  <a:lnTo>
                    <a:pt x="9" y="2"/>
                  </a:lnTo>
                  <a:lnTo>
                    <a:pt x="15" y="0"/>
                  </a:lnTo>
                </a:path>
              </a:pathLst>
            </a:custGeom>
            <a:noFill/>
            <a:ln w="3175">
              <a:solidFill>
                <a:srgbClr val="1F1A17"/>
              </a:solidFill>
              <a:round/>
              <a:headEnd/>
              <a:tailEnd/>
            </a:ln>
          </p:spPr>
          <p:txBody>
            <a:bodyPr/>
            <a:lstStyle/>
            <a:p>
              <a:endParaRPr lang="fr-FR" sz="1200"/>
            </a:p>
          </p:txBody>
        </p:sp>
        <p:sp>
          <p:nvSpPr>
            <p:cNvPr id="370" name="Freeform 27"/>
            <p:cNvSpPr>
              <a:spLocks/>
            </p:cNvSpPr>
            <p:nvPr/>
          </p:nvSpPr>
          <p:spPr bwMode="auto">
            <a:xfrm>
              <a:off x="1984708" y="5391154"/>
              <a:ext cx="189341" cy="93804"/>
            </a:xfrm>
            <a:custGeom>
              <a:avLst/>
              <a:gdLst>
                <a:gd name="T0" fmla="*/ 0 w 309"/>
                <a:gd name="T1" fmla="*/ 0 h 155"/>
                <a:gd name="T2" fmla="*/ 5 w 309"/>
                <a:gd name="T3" fmla="*/ 0 h 155"/>
                <a:gd name="T4" fmla="*/ 5 w 309"/>
                <a:gd name="T5" fmla="*/ 0 h 155"/>
                <a:gd name="T6" fmla="*/ 5 w 309"/>
                <a:gd name="T7" fmla="*/ 0 h 155"/>
                <a:gd name="T8" fmla="*/ 5 w 309"/>
                <a:gd name="T9" fmla="*/ 0 h 155"/>
                <a:gd name="T10" fmla="*/ 5 w 309"/>
                <a:gd name="T11" fmla="*/ 0 h 155"/>
                <a:gd name="T12" fmla="*/ 5 w 309"/>
                <a:gd name="T13" fmla="*/ 2 h 155"/>
                <a:gd name="T14" fmla="*/ 5 w 309"/>
                <a:gd name="T15" fmla="*/ 2 h 155"/>
                <a:gd name="T16" fmla="*/ 5 w 309"/>
                <a:gd name="T17" fmla="*/ 2 h 155"/>
                <a:gd name="T18" fmla="*/ 5 w 309"/>
                <a:gd name="T19" fmla="*/ 2 h 155"/>
                <a:gd name="T20" fmla="*/ 5 w 309"/>
                <a:gd name="T21" fmla="*/ 2 h 155"/>
                <a:gd name="T22" fmla="*/ 5 w 309"/>
                <a:gd name="T23" fmla="*/ 2 h 155"/>
                <a:gd name="T24" fmla="*/ 5 w 309"/>
                <a:gd name="T25" fmla="*/ 2 h 155"/>
                <a:gd name="T26" fmla="*/ 0 w 309"/>
                <a:gd name="T27" fmla="*/ 2 h 155"/>
                <a:gd name="T28" fmla="*/ 0 w 309"/>
                <a:gd name="T29" fmla="*/ 2 h 155"/>
                <a:gd name="T30" fmla="*/ 0 w 309"/>
                <a:gd name="T31" fmla="*/ 2 h 155"/>
                <a:gd name="T32" fmla="*/ 0 w 309"/>
                <a:gd name="T33" fmla="*/ 2 h 155"/>
                <a:gd name="T34" fmla="*/ 0 w 309"/>
                <a:gd name="T35" fmla="*/ 2 h 155"/>
                <a:gd name="T36" fmla="*/ 0 w 309"/>
                <a:gd name="T37" fmla="*/ 2 h 155"/>
                <a:gd name="T38" fmla="*/ 0 w 309"/>
                <a:gd name="T39" fmla="*/ 2 h 155"/>
                <a:gd name="T40" fmla="*/ 0 w 309"/>
                <a:gd name="T41" fmla="*/ 2 h 155"/>
                <a:gd name="T42" fmla="*/ 0 w 309"/>
                <a:gd name="T43" fmla="*/ 2 h 155"/>
                <a:gd name="T44" fmla="*/ 0 w 309"/>
                <a:gd name="T45" fmla="*/ 0 h 155"/>
                <a:gd name="T46" fmla="*/ 0 w 309"/>
                <a:gd name="T47" fmla="*/ 0 h 155"/>
                <a:gd name="T48" fmla="*/ 0 w 309"/>
                <a:gd name="T49" fmla="*/ 0 h 155"/>
                <a:gd name="T50" fmla="*/ 0 w 309"/>
                <a:gd name="T51" fmla="*/ 0 h 155"/>
                <a:gd name="T52" fmla="*/ 0 w 309"/>
                <a:gd name="T53" fmla="*/ 0 h 155"/>
                <a:gd name="T54" fmla="*/ 0 w 309"/>
                <a:gd name="T55" fmla="*/ 0 h 155"/>
                <a:gd name="T56" fmla="*/ 0 w 309"/>
                <a:gd name="T57" fmla="*/ 0 h 15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09"/>
                <a:gd name="T88" fmla="*/ 0 h 155"/>
                <a:gd name="T89" fmla="*/ 309 w 309"/>
                <a:gd name="T90" fmla="*/ 155 h 15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09" h="155">
                  <a:moveTo>
                    <a:pt x="15" y="0"/>
                  </a:moveTo>
                  <a:lnTo>
                    <a:pt x="294" y="0"/>
                  </a:lnTo>
                  <a:lnTo>
                    <a:pt x="300" y="2"/>
                  </a:lnTo>
                  <a:lnTo>
                    <a:pt x="304" y="5"/>
                  </a:lnTo>
                  <a:lnTo>
                    <a:pt x="307" y="9"/>
                  </a:lnTo>
                  <a:lnTo>
                    <a:pt x="309" y="15"/>
                  </a:lnTo>
                  <a:lnTo>
                    <a:pt x="309" y="141"/>
                  </a:lnTo>
                  <a:lnTo>
                    <a:pt x="307" y="146"/>
                  </a:lnTo>
                  <a:lnTo>
                    <a:pt x="304" y="151"/>
                  </a:lnTo>
                  <a:lnTo>
                    <a:pt x="303" y="153"/>
                  </a:lnTo>
                  <a:lnTo>
                    <a:pt x="300" y="154"/>
                  </a:lnTo>
                  <a:lnTo>
                    <a:pt x="297" y="155"/>
                  </a:lnTo>
                  <a:lnTo>
                    <a:pt x="294" y="155"/>
                  </a:lnTo>
                  <a:lnTo>
                    <a:pt x="15" y="155"/>
                  </a:lnTo>
                  <a:lnTo>
                    <a:pt x="11" y="155"/>
                  </a:lnTo>
                  <a:lnTo>
                    <a:pt x="9" y="154"/>
                  </a:lnTo>
                  <a:lnTo>
                    <a:pt x="6" y="153"/>
                  </a:lnTo>
                  <a:lnTo>
                    <a:pt x="5" y="151"/>
                  </a:lnTo>
                  <a:lnTo>
                    <a:pt x="2" y="149"/>
                  </a:lnTo>
                  <a:lnTo>
                    <a:pt x="1" y="146"/>
                  </a:lnTo>
                  <a:lnTo>
                    <a:pt x="0" y="143"/>
                  </a:lnTo>
                  <a:lnTo>
                    <a:pt x="0" y="141"/>
                  </a:lnTo>
                  <a:lnTo>
                    <a:pt x="0" y="15"/>
                  </a:lnTo>
                  <a:lnTo>
                    <a:pt x="0" y="13"/>
                  </a:lnTo>
                  <a:lnTo>
                    <a:pt x="1" y="9"/>
                  </a:lnTo>
                  <a:lnTo>
                    <a:pt x="2" y="7"/>
                  </a:lnTo>
                  <a:lnTo>
                    <a:pt x="5" y="5"/>
                  </a:lnTo>
                  <a:lnTo>
                    <a:pt x="9" y="2"/>
                  </a:lnTo>
                  <a:lnTo>
                    <a:pt x="15" y="0"/>
                  </a:lnTo>
                  <a:close/>
                </a:path>
              </a:pathLst>
            </a:custGeom>
            <a:solidFill>
              <a:srgbClr val="605D5C"/>
            </a:solidFill>
            <a:ln w="9525">
              <a:noFill/>
              <a:round/>
              <a:headEnd/>
              <a:tailEnd/>
            </a:ln>
          </p:spPr>
          <p:txBody>
            <a:bodyPr/>
            <a:lstStyle/>
            <a:p>
              <a:endParaRPr lang="fr-FR" sz="1200"/>
            </a:p>
          </p:txBody>
        </p:sp>
        <p:sp>
          <p:nvSpPr>
            <p:cNvPr id="371" name="Freeform 28"/>
            <p:cNvSpPr>
              <a:spLocks/>
            </p:cNvSpPr>
            <p:nvPr/>
          </p:nvSpPr>
          <p:spPr bwMode="auto">
            <a:xfrm>
              <a:off x="1984708" y="5391154"/>
              <a:ext cx="189341" cy="93804"/>
            </a:xfrm>
            <a:custGeom>
              <a:avLst/>
              <a:gdLst>
                <a:gd name="T0" fmla="*/ 0 w 309"/>
                <a:gd name="T1" fmla="*/ 0 h 155"/>
                <a:gd name="T2" fmla="*/ 5 w 309"/>
                <a:gd name="T3" fmla="*/ 0 h 155"/>
                <a:gd name="T4" fmla="*/ 5 w 309"/>
                <a:gd name="T5" fmla="*/ 0 h 155"/>
                <a:gd name="T6" fmla="*/ 5 w 309"/>
                <a:gd name="T7" fmla="*/ 0 h 155"/>
                <a:gd name="T8" fmla="*/ 5 w 309"/>
                <a:gd name="T9" fmla="*/ 0 h 155"/>
                <a:gd name="T10" fmla="*/ 5 w 309"/>
                <a:gd name="T11" fmla="*/ 0 h 155"/>
                <a:gd name="T12" fmla="*/ 5 w 309"/>
                <a:gd name="T13" fmla="*/ 2 h 155"/>
                <a:gd name="T14" fmla="*/ 5 w 309"/>
                <a:gd name="T15" fmla="*/ 2 h 155"/>
                <a:gd name="T16" fmla="*/ 5 w 309"/>
                <a:gd name="T17" fmla="*/ 2 h 155"/>
                <a:gd name="T18" fmla="*/ 5 w 309"/>
                <a:gd name="T19" fmla="*/ 2 h 155"/>
                <a:gd name="T20" fmla="*/ 5 w 309"/>
                <a:gd name="T21" fmla="*/ 2 h 155"/>
                <a:gd name="T22" fmla="*/ 5 w 309"/>
                <a:gd name="T23" fmla="*/ 2 h 155"/>
                <a:gd name="T24" fmla="*/ 5 w 309"/>
                <a:gd name="T25" fmla="*/ 2 h 155"/>
                <a:gd name="T26" fmla="*/ 0 w 309"/>
                <a:gd name="T27" fmla="*/ 2 h 155"/>
                <a:gd name="T28" fmla="*/ 0 w 309"/>
                <a:gd name="T29" fmla="*/ 2 h 155"/>
                <a:gd name="T30" fmla="*/ 0 w 309"/>
                <a:gd name="T31" fmla="*/ 2 h 155"/>
                <a:gd name="T32" fmla="*/ 0 w 309"/>
                <a:gd name="T33" fmla="*/ 2 h 155"/>
                <a:gd name="T34" fmla="*/ 0 w 309"/>
                <a:gd name="T35" fmla="*/ 2 h 155"/>
                <a:gd name="T36" fmla="*/ 0 w 309"/>
                <a:gd name="T37" fmla="*/ 2 h 155"/>
                <a:gd name="T38" fmla="*/ 0 w 309"/>
                <a:gd name="T39" fmla="*/ 2 h 155"/>
                <a:gd name="T40" fmla="*/ 0 w 309"/>
                <a:gd name="T41" fmla="*/ 2 h 155"/>
                <a:gd name="T42" fmla="*/ 0 w 309"/>
                <a:gd name="T43" fmla="*/ 2 h 155"/>
                <a:gd name="T44" fmla="*/ 0 w 309"/>
                <a:gd name="T45" fmla="*/ 0 h 155"/>
                <a:gd name="T46" fmla="*/ 0 w 309"/>
                <a:gd name="T47" fmla="*/ 0 h 155"/>
                <a:gd name="T48" fmla="*/ 0 w 309"/>
                <a:gd name="T49" fmla="*/ 0 h 155"/>
                <a:gd name="T50" fmla="*/ 0 w 309"/>
                <a:gd name="T51" fmla="*/ 0 h 155"/>
                <a:gd name="T52" fmla="*/ 0 w 309"/>
                <a:gd name="T53" fmla="*/ 0 h 155"/>
                <a:gd name="T54" fmla="*/ 0 w 309"/>
                <a:gd name="T55" fmla="*/ 0 h 155"/>
                <a:gd name="T56" fmla="*/ 0 w 309"/>
                <a:gd name="T57" fmla="*/ 0 h 15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09"/>
                <a:gd name="T88" fmla="*/ 0 h 155"/>
                <a:gd name="T89" fmla="*/ 309 w 309"/>
                <a:gd name="T90" fmla="*/ 155 h 15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09" h="155">
                  <a:moveTo>
                    <a:pt x="15" y="0"/>
                  </a:moveTo>
                  <a:lnTo>
                    <a:pt x="294" y="0"/>
                  </a:lnTo>
                  <a:lnTo>
                    <a:pt x="300" y="2"/>
                  </a:lnTo>
                  <a:lnTo>
                    <a:pt x="304" y="5"/>
                  </a:lnTo>
                  <a:lnTo>
                    <a:pt x="307" y="9"/>
                  </a:lnTo>
                  <a:lnTo>
                    <a:pt x="309" y="15"/>
                  </a:lnTo>
                  <a:lnTo>
                    <a:pt x="309" y="141"/>
                  </a:lnTo>
                  <a:lnTo>
                    <a:pt x="307" y="146"/>
                  </a:lnTo>
                  <a:lnTo>
                    <a:pt x="304" y="151"/>
                  </a:lnTo>
                  <a:lnTo>
                    <a:pt x="303" y="153"/>
                  </a:lnTo>
                  <a:lnTo>
                    <a:pt x="300" y="154"/>
                  </a:lnTo>
                  <a:lnTo>
                    <a:pt x="297" y="155"/>
                  </a:lnTo>
                  <a:lnTo>
                    <a:pt x="294" y="155"/>
                  </a:lnTo>
                  <a:lnTo>
                    <a:pt x="15" y="155"/>
                  </a:lnTo>
                  <a:lnTo>
                    <a:pt x="11" y="155"/>
                  </a:lnTo>
                  <a:lnTo>
                    <a:pt x="9" y="154"/>
                  </a:lnTo>
                  <a:lnTo>
                    <a:pt x="6" y="153"/>
                  </a:lnTo>
                  <a:lnTo>
                    <a:pt x="5" y="151"/>
                  </a:lnTo>
                  <a:lnTo>
                    <a:pt x="2" y="149"/>
                  </a:lnTo>
                  <a:lnTo>
                    <a:pt x="1" y="146"/>
                  </a:lnTo>
                  <a:lnTo>
                    <a:pt x="0" y="143"/>
                  </a:lnTo>
                  <a:lnTo>
                    <a:pt x="0" y="141"/>
                  </a:lnTo>
                  <a:lnTo>
                    <a:pt x="0" y="15"/>
                  </a:lnTo>
                  <a:lnTo>
                    <a:pt x="0" y="13"/>
                  </a:lnTo>
                  <a:lnTo>
                    <a:pt x="1" y="9"/>
                  </a:lnTo>
                  <a:lnTo>
                    <a:pt x="2" y="7"/>
                  </a:lnTo>
                  <a:lnTo>
                    <a:pt x="5" y="5"/>
                  </a:lnTo>
                  <a:lnTo>
                    <a:pt x="9" y="2"/>
                  </a:lnTo>
                  <a:lnTo>
                    <a:pt x="15" y="0"/>
                  </a:lnTo>
                </a:path>
              </a:pathLst>
            </a:custGeom>
            <a:noFill/>
            <a:ln w="3175">
              <a:solidFill>
                <a:srgbClr val="1F1A17"/>
              </a:solidFill>
              <a:round/>
              <a:headEnd/>
              <a:tailEnd/>
            </a:ln>
          </p:spPr>
          <p:txBody>
            <a:bodyPr/>
            <a:lstStyle/>
            <a:p>
              <a:endParaRPr lang="fr-FR" sz="1200"/>
            </a:p>
          </p:txBody>
        </p:sp>
        <p:sp>
          <p:nvSpPr>
            <p:cNvPr id="372" name="Freeform 29"/>
            <p:cNvSpPr>
              <a:spLocks/>
            </p:cNvSpPr>
            <p:nvPr/>
          </p:nvSpPr>
          <p:spPr bwMode="auto">
            <a:xfrm>
              <a:off x="1607764" y="5861913"/>
              <a:ext cx="191078" cy="92067"/>
            </a:xfrm>
            <a:custGeom>
              <a:avLst/>
              <a:gdLst>
                <a:gd name="T0" fmla="*/ 0 w 310"/>
                <a:gd name="T1" fmla="*/ 0 h 155"/>
                <a:gd name="T2" fmla="*/ 5 w 310"/>
                <a:gd name="T3" fmla="*/ 0 h 155"/>
                <a:gd name="T4" fmla="*/ 5 w 310"/>
                <a:gd name="T5" fmla="*/ 0 h 155"/>
                <a:gd name="T6" fmla="*/ 5 w 310"/>
                <a:gd name="T7" fmla="*/ 0 h 155"/>
                <a:gd name="T8" fmla="*/ 5 w 310"/>
                <a:gd name="T9" fmla="*/ 0 h 155"/>
                <a:gd name="T10" fmla="*/ 5 w 310"/>
                <a:gd name="T11" fmla="*/ 0 h 155"/>
                <a:gd name="T12" fmla="*/ 5 w 310"/>
                <a:gd name="T13" fmla="*/ 2 h 155"/>
                <a:gd name="T14" fmla="*/ 5 w 310"/>
                <a:gd name="T15" fmla="*/ 2 h 155"/>
                <a:gd name="T16" fmla="*/ 5 w 310"/>
                <a:gd name="T17" fmla="*/ 2 h 155"/>
                <a:gd name="T18" fmla="*/ 5 w 310"/>
                <a:gd name="T19" fmla="*/ 2 h 155"/>
                <a:gd name="T20" fmla="*/ 5 w 310"/>
                <a:gd name="T21" fmla="*/ 2 h 155"/>
                <a:gd name="T22" fmla="*/ 5 w 310"/>
                <a:gd name="T23" fmla="*/ 2 h 155"/>
                <a:gd name="T24" fmla="*/ 5 w 310"/>
                <a:gd name="T25" fmla="*/ 2 h 155"/>
                <a:gd name="T26" fmla="*/ 0 w 310"/>
                <a:gd name="T27" fmla="*/ 2 h 155"/>
                <a:gd name="T28" fmla="*/ 0 w 310"/>
                <a:gd name="T29" fmla="*/ 2 h 155"/>
                <a:gd name="T30" fmla="*/ 0 w 310"/>
                <a:gd name="T31" fmla="*/ 2 h 155"/>
                <a:gd name="T32" fmla="*/ 0 w 310"/>
                <a:gd name="T33" fmla="*/ 2 h 155"/>
                <a:gd name="T34" fmla="*/ 0 w 310"/>
                <a:gd name="T35" fmla="*/ 2 h 155"/>
                <a:gd name="T36" fmla="*/ 0 w 310"/>
                <a:gd name="T37" fmla="*/ 2 h 155"/>
                <a:gd name="T38" fmla="*/ 0 w 310"/>
                <a:gd name="T39" fmla="*/ 2 h 155"/>
                <a:gd name="T40" fmla="*/ 0 w 310"/>
                <a:gd name="T41" fmla="*/ 2 h 155"/>
                <a:gd name="T42" fmla="*/ 0 w 310"/>
                <a:gd name="T43" fmla="*/ 2 h 155"/>
                <a:gd name="T44" fmla="*/ 0 w 310"/>
                <a:gd name="T45" fmla="*/ 0 h 155"/>
                <a:gd name="T46" fmla="*/ 0 w 310"/>
                <a:gd name="T47" fmla="*/ 0 h 155"/>
                <a:gd name="T48" fmla="*/ 0 w 310"/>
                <a:gd name="T49" fmla="*/ 0 h 155"/>
                <a:gd name="T50" fmla="*/ 0 w 310"/>
                <a:gd name="T51" fmla="*/ 0 h 155"/>
                <a:gd name="T52" fmla="*/ 0 w 310"/>
                <a:gd name="T53" fmla="*/ 0 h 155"/>
                <a:gd name="T54" fmla="*/ 0 w 310"/>
                <a:gd name="T55" fmla="*/ 0 h 155"/>
                <a:gd name="T56" fmla="*/ 0 w 310"/>
                <a:gd name="T57" fmla="*/ 0 h 15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10"/>
                <a:gd name="T88" fmla="*/ 0 h 155"/>
                <a:gd name="T89" fmla="*/ 310 w 310"/>
                <a:gd name="T90" fmla="*/ 155 h 15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10" h="155">
                  <a:moveTo>
                    <a:pt x="15" y="0"/>
                  </a:moveTo>
                  <a:lnTo>
                    <a:pt x="295" y="0"/>
                  </a:lnTo>
                  <a:lnTo>
                    <a:pt x="301" y="1"/>
                  </a:lnTo>
                  <a:lnTo>
                    <a:pt x="305" y="4"/>
                  </a:lnTo>
                  <a:lnTo>
                    <a:pt x="308" y="9"/>
                  </a:lnTo>
                  <a:lnTo>
                    <a:pt x="310" y="14"/>
                  </a:lnTo>
                  <a:lnTo>
                    <a:pt x="310" y="140"/>
                  </a:lnTo>
                  <a:lnTo>
                    <a:pt x="308" y="146"/>
                  </a:lnTo>
                  <a:lnTo>
                    <a:pt x="305" y="150"/>
                  </a:lnTo>
                  <a:lnTo>
                    <a:pt x="303" y="152"/>
                  </a:lnTo>
                  <a:lnTo>
                    <a:pt x="301" y="153"/>
                  </a:lnTo>
                  <a:lnTo>
                    <a:pt x="298" y="155"/>
                  </a:lnTo>
                  <a:lnTo>
                    <a:pt x="295" y="155"/>
                  </a:lnTo>
                  <a:lnTo>
                    <a:pt x="15" y="155"/>
                  </a:lnTo>
                  <a:lnTo>
                    <a:pt x="12" y="155"/>
                  </a:lnTo>
                  <a:lnTo>
                    <a:pt x="9" y="153"/>
                  </a:lnTo>
                  <a:lnTo>
                    <a:pt x="7" y="152"/>
                  </a:lnTo>
                  <a:lnTo>
                    <a:pt x="4" y="150"/>
                  </a:lnTo>
                  <a:lnTo>
                    <a:pt x="3" y="148"/>
                  </a:lnTo>
                  <a:lnTo>
                    <a:pt x="1" y="146"/>
                  </a:lnTo>
                  <a:lnTo>
                    <a:pt x="1" y="143"/>
                  </a:lnTo>
                  <a:lnTo>
                    <a:pt x="0" y="140"/>
                  </a:lnTo>
                  <a:lnTo>
                    <a:pt x="0" y="14"/>
                  </a:lnTo>
                  <a:lnTo>
                    <a:pt x="1" y="12"/>
                  </a:lnTo>
                  <a:lnTo>
                    <a:pt x="1" y="9"/>
                  </a:lnTo>
                  <a:lnTo>
                    <a:pt x="3" y="6"/>
                  </a:lnTo>
                  <a:lnTo>
                    <a:pt x="4" y="4"/>
                  </a:lnTo>
                  <a:lnTo>
                    <a:pt x="9" y="1"/>
                  </a:lnTo>
                  <a:lnTo>
                    <a:pt x="15" y="0"/>
                  </a:lnTo>
                  <a:close/>
                </a:path>
              </a:pathLst>
            </a:custGeom>
            <a:solidFill>
              <a:srgbClr val="605D5C"/>
            </a:solidFill>
            <a:ln w="9525">
              <a:noFill/>
              <a:round/>
              <a:headEnd/>
              <a:tailEnd/>
            </a:ln>
          </p:spPr>
          <p:txBody>
            <a:bodyPr/>
            <a:lstStyle/>
            <a:p>
              <a:endParaRPr lang="fr-FR" sz="1200"/>
            </a:p>
          </p:txBody>
        </p:sp>
        <p:sp>
          <p:nvSpPr>
            <p:cNvPr id="373" name="Freeform 30"/>
            <p:cNvSpPr>
              <a:spLocks/>
            </p:cNvSpPr>
            <p:nvPr/>
          </p:nvSpPr>
          <p:spPr bwMode="auto">
            <a:xfrm>
              <a:off x="1607764" y="5861913"/>
              <a:ext cx="191078" cy="92067"/>
            </a:xfrm>
            <a:custGeom>
              <a:avLst/>
              <a:gdLst>
                <a:gd name="T0" fmla="*/ 0 w 310"/>
                <a:gd name="T1" fmla="*/ 0 h 155"/>
                <a:gd name="T2" fmla="*/ 5 w 310"/>
                <a:gd name="T3" fmla="*/ 0 h 155"/>
                <a:gd name="T4" fmla="*/ 5 w 310"/>
                <a:gd name="T5" fmla="*/ 0 h 155"/>
                <a:gd name="T6" fmla="*/ 5 w 310"/>
                <a:gd name="T7" fmla="*/ 0 h 155"/>
                <a:gd name="T8" fmla="*/ 5 w 310"/>
                <a:gd name="T9" fmla="*/ 0 h 155"/>
                <a:gd name="T10" fmla="*/ 5 w 310"/>
                <a:gd name="T11" fmla="*/ 0 h 155"/>
                <a:gd name="T12" fmla="*/ 5 w 310"/>
                <a:gd name="T13" fmla="*/ 2 h 155"/>
                <a:gd name="T14" fmla="*/ 5 w 310"/>
                <a:gd name="T15" fmla="*/ 2 h 155"/>
                <a:gd name="T16" fmla="*/ 5 w 310"/>
                <a:gd name="T17" fmla="*/ 2 h 155"/>
                <a:gd name="T18" fmla="*/ 5 w 310"/>
                <a:gd name="T19" fmla="*/ 2 h 155"/>
                <a:gd name="T20" fmla="*/ 5 w 310"/>
                <a:gd name="T21" fmla="*/ 2 h 155"/>
                <a:gd name="T22" fmla="*/ 5 w 310"/>
                <a:gd name="T23" fmla="*/ 2 h 155"/>
                <a:gd name="T24" fmla="*/ 5 w 310"/>
                <a:gd name="T25" fmla="*/ 2 h 155"/>
                <a:gd name="T26" fmla="*/ 0 w 310"/>
                <a:gd name="T27" fmla="*/ 2 h 155"/>
                <a:gd name="T28" fmla="*/ 0 w 310"/>
                <a:gd name="T29" fmla="*/ 2 h 155"/>
                <a:gd name="T30" fmla="*/ 0 w 310"/>
                <a:gd name="T31" fmla="*/ 2 h 155"/>
                <a:gd name="T32" fmla="*/ 0 w 310"/>
                <a:gd name="T33" fmla="*/ 2 h 155"/>
                <a:gd name="T34" fmla="*/ 0 w 310"/>
                <a:gd name="T35" fmla="*/ 2 h 155"/>
                <a:gd name="T36" fmla="*/ 0 w 310"/>
                <a:gd name="T37" fmla="*/ 2 h 155"/>
                <a:gd name="T38" fmla="*/ 0 w 310"/>
                <a:gd name="T39" fmla="*/ 2 h 155"/>
                <a:gd name="T40" fmla="*/ 0 w 310"/>
                <a:gd name="T41" fmla="*/ 2 h 155"/>
                <a:gd name="T42" fmla="*/ 0 w 310"/>
                <a:gd name="T43" fmla="*/ 2 h 155"/>
                <a:gd name="T44" fmla="*/ 0 w 310"/>
                <a:gd name="T45" fmla="*/ 0 h 155"/>
                <a:gd name="T46" fmla="*/ 0 w 310"/>
                <a:gd name="T47" fmla="*/ 0 h 155"/>
                <a:gd name="T48" fmla="*/ 0 w 310"/>
                <a:gd name="T49" fmla="*/ 0 h 155"/>
                <a:gd name="T50" fmla="*/ 0 w 310"/>
                <a:gd name="T51" fmla="*/ 0 h 155"/>
                <a:gd name="T52" fmla="*/ 0 w 310"/>
                <a:gd name="T53" fmla="*/ 0 h 155"/>
                <a:gd name="T54" fmla="*/ 0 w 310"/>
                <a:gd name="T55" fmla="*/ 0 h 155"/>
                <a:gd name="T56" fmla="*/ 0 w 310"/>
                <a:gd name="T57" fmla="*/ 0 h 15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10"/>
                <a:gd name="T88" fmla="*/ 0 h 155"/>
                <a:gd name="T89" fmla="*/ 310 w 310"/>
                <a:gd name="T90" fmla="*/ 155 h 15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10" h="155">
                  <a:moveTo>
                    <a:pt x="15" y="0"/>
                  </a:moveTo>
                  <a:lnTo>
                    <a:pt x="295" y="0"/>
                  </a:lnTo>
                  <a:lnTo>
                    <a:pt x="301" y="1"/>
                  </a:lnTo>
                  <a:lnTo>
                    <a:pt x="305" y="4"/>
                  </a:lnTo>
                  <a:lnTo>
                    <a:pt x="308" y="9"/>
                  </a:lnTo>
                  <a:lnTo>
                    <a:pt x="310" y="14"/>
                  </a:lnTo>
                  <a:lnTo>
                    <a:pt x="310" y="140"/>
                  </a:lnTo>
                  <a:lnTo>
                    <a:pt x="308" y="146"/>
                  </a:lnTo>
                  <a:lnTo>
                    <a:pt x="305" y="150"/>
                  </a:lnTo>
                  <a:lnTo>
                    <a:pt x="303" y="152"/>
                  </a:lnTo>
                  <a:lnTo>
                    <a:pt x="301" y="153"/>
                  </a:lnTo>
                  <a:lnTo>
                    <a:pt x="298" y="155"/>
                  </a:lnTo>
                  <a:lnTo>
                    <a:pt x="295" y="155"/>
                  </a:lnTo>
                  <a:lnTo>
                    <a:pt x="15" y="155"/>
                  </a:lnTo>
                  <a:lnTo>
                    <a:pt x="12" y="155"/>
                  </a:lnTo>
                  <a:lnTo>
                    <a:pt x="9" y="153"/>
                  </a:lnTo>
                  <a:lnTo>
                    <a:pt x="7" y="152"/>
                  </a:lnTo>
                  <a:lnTo>
                    <a:pt x="4" y="150"/>
                  </a:lnTo>
                  <a:lnTo>
                    <a:pt x="3" y="148"/>
                  </a:lnTo>
                  <a:lnTo>
                    <a:pt x="1" y="146"/>
                  </a:lnTo>
                  <a:lnTo>
                    <a:pt x="1" y="143"/>
                  </a:lnTo>
                  <a:lnTo>
                    <a:pt x="0" y="140"/>
                  </a:lnTo>
                  <a:lnTo>
                    <a:pt x="0" y="14"/>
                  </a:lnTo>
                  <a:lnTo>
                    <a:pt x="1" y="12"/>
                  </a:lnTo>
                  <a:lnTo>
                    <a:pt x="1" y="9"/>
                  </a:lnTo>
                  <a:lnTo>
                    <a:pt x="3" y="6"/>
                  </a:lnTo>
                  <a:lnTo>
                    <a:pt x="4" y="4"/>
                  </a:lnTo>
                  <a:lnTo>
                    <a:pt x="9" y="1"/>
                  </a:lnTo>
                  <a:lnTo>
                    <a:pt x="15" y="0"/>
                  </a:lnTo>
                </a:path>
              </a:pathLst>
            </a:custGeom>
            <a:noFill/>
            <a:ln w="3175">
              <a:solidFill>
                <a:srgbClr val="1F1A17"/>
              </a:solidFill>
              <a:round/>
              <a:headEnd/>
              <a:tailEnd/>
            </a:ln>
          </p:spPr>
          <p:txBody>
            <a:bodyPr/>
            <a:lstStyle/>
            <a:p>
              <a:endParaRPr lang="fr-FR" sz="1200"/>
            </a:p>
          </p:txBody>
        </p:sp>
        <p:sp>
          <p:nvSpPr>
            <p:cNvPr id="374" name="Freeform 31"/>
            <p:cNvSpPr>
              <a:spLocks/>
            </p:cNvSpPr>
            <p:nvPr/>
          </p:nvSpPr>
          <p:spPr bwMode="auto">
            <a:xfrm>
              <a:off x="1984708" y="5861913"/>
              <a:ext cx="189341" cy="92067"/>
            </a:xfrm>
            <a:custGeom>
              <a:avLst/>
              <a:gdLst>
                <a:gd name="T0" fmla="*/ 0 w 309"/>
                <a:gd name="T1" fmla="*/ 0 h 155"/>
                <a:gd name="T2" fmla="*/ 5 w 309"/>
                <a:gd name="T3" fmla="*/ 0 h 155"/>
                <a:gd name="T4" fmla="*/ 5 w 309"/>
                <a:gd name="T5" fmla="*/ 0 h 155"/>
                <a:gd name="T6" fmla="*/ 5 w 309"/>
                <a:gd name="T7" fmla="*/ 0 h 155"/>
                <a:gd name="T8" fmla="*/ 5 w 309"/>
                <a:gd name="T9" fmla="*/ 0 h 155"/>
                <a:gd name="T10" fmla="*/ 5 w 309"/>
                <a:gd name="T11" fmla="*/ 0 h 155"/>
                <a:gd name="T12" fmla="*/ 5 w 309"/>
                <a:gd name="T13" fmla="*/ 2 h 155"/>
                <a:gd name="T14" fmla="*/ 5 w 309"/>
                <a:gd name="T15" fmla="*/ 2 h 155"/>
                <a:gd name="T16" fmla="*/ 5 w 309"/>
                <a:gd name="T17" fmla="*/ 2 h 155"/>
                <a:gd name="T18" fmla="*/ 5 w 309"/>
                <a:gd name="T19" fmla="*/ 2 h 155"/>
                <a:gd name="T20" fmla="*/ 5 w 309"/>
                <a:gd name="T21" fmla="*/ 2 h 155"/>
                <a:gd name="T22" fmla="*/ 5 w 309"/>
                <a:gd name="T23" fmla="*/ 2 h 155"/>
                <a:gd name="T24" fmla="*/ 5 w 309"/>
                <a:gd name="T25" fmla="*/ 2 h 155"/>
                <a:gd name="T26" fmla="*/ 0 w 309"/>
                <a:gd name="T27" fmla="*/ 2 h 155"/>
                <a:gd name="T28" fmla="*/ 0 w 309"/>
                <a:gd name="T29" fmla="*/ 2 h 155"/>
                <a:gd name="T30" fmla="*/ 0 w 309"/>
                <a:gd name="T31" fmla="*/ 2 h 155"/>
                <a:gd name="T32" fmla="*/ 0 w 309"/>
                <a:gd name="T33" fmla="*/ 2 h 155"/>
                <a:gd name="T34" fmla="*/ 0 w 309"/>
                <a:gd name="T35" fmla="*/ 2 h 155"/>
                <a:gd name="T36" fmla="*/ 0 w 309"/>
                <a:gd name="T37" fmla="*/ 2 h 155"/>
                <a:gd name="T38" fmla="*/ 0 w 309"/>
                <a:gd name="T39" fmla="*/ 2 h 155"/>
                <a:gd name="T40" fmla="*/ 0 w 309"/>
                <a:gd name="T41" fmla="*/ 2 h 155"/>
                <a:gd name="T42" fmla="*/ 0 w 309"/>
                <a:gd name="T43" fmla="*/ 2 h 155"/>
                <a:gd name="T44" fmla="*/ 0 w 309"/>
                <a:gd name="T45" fmla="*/ 0 h 155"/>
                <a:gd name="T46" fmla="*/ 0 w 309"/>
                <a:gd name="T47" fmla="*/ 0 h 155"/>
                <a:gd name="T48" fmla="*/ 0 w 309"/>
                <a:gd name="T49" fmla="*/ 0 h 155"/>
                <a:gd name="T50" fmla="*/ 0 w 309"/>
                <a:gd name="T51" fmla="*/ 0 h 155"/>
                <a:gd name="T52" fmla="*/ 0 w 309"/>
                <a:gd name="T53" fmla="*/ 0 h 155"/>
                <a:gd name="T54" fmla="*/ 0 w 309"/>
                <a:gd name="T55" fmla="*/ 0 h 155"/>
                <a:gd name="T56" fmla="*/ 0 w 309"/>
                <a:gd name="T57" fmla="*/ 0 h 15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09"/>
                <a:gd name="T88" fmla="*/ 0 h 155"/>
                <a:gd name="T89" fmla="*/ 309 w 309"/>
                <a:gd name="T90" fmla="*/ 155 h 15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09" h="155">
                  <a:moveTo>
                    <a:pt x="15" y="0"/>
                  </a:moveTo>
                  <a:lnTo>
                    <a:pt x="294" y="0"/>
                  </a:lnTo>
                  <a:lnTo>
                    <a:pt x="300" y="1"/>
                  </a:lnTo>
                  <a:lnTo>
                    <a:pt x="304" y="4"/>
                  </a:lnTo>
                  <a:lnTo>
                    <a:pt x="307" y="9"/>
                  </a:lnTo>
                  <a:lnTo>
                    <a:pt x="309" y="14"/>
                  </a:lnTo>
                  <a:lnTo>
                    <a:pt x="309" y="140"/>
                  </a:lnTo>
                  <a:lnTo>
                    <a:pt x="307" y="146"/>
                  </a:lnTo>
                  <a:lnTo>
                    <a:pt x="304" y="150"/>
                  </a:lnTo>
                  <a:lnTo>
                    <a:pt x="303" y="152"/>
                  </a:lnTo>
                  <a:lnTo>
                    <a:pt x="300" y="153"/>
                  </a:lnTo>
                  <a:lnTo>
                    <a:pt x="297" y="155"/>
                  </a:lnTo>
                  <a:lnTo>
                    <a:pt x="294" y="155"/>
                  </a:lnTo>
                  <a:lnTo>
                    <a:pt x="15" y="155"/>
                  </a:lnTo>
                  <a:lnTo>
                    <a:pt x="11" y="155"/>
                  </a:lnTo>
                  <a:lnTo>
                    <a:pt x="9" y="153"/>
                  </a:lnTo>
                  <a:lnTo>
                    <a:pt x="6" y="152"/>
                  </a:lnTo>
                  <a:lnTo>
                    <a:pt x="5" y="150"/>
                  </a:lnTo>
                  <a:lnTo>
                    <a:pt x="2" y="148"/>
                  </a:lnTo>
                  <a:lnTo>
                    <a:pt x="1" y="146"/>
                  </a:lnTo>
                  <a:lnTo>
                    <a:pt x="0" y="143"/>
                  </a:lnTo>
                  <a:lnTo>
                    <a:pt x="0" y="140"/>
                  </a:lnTo>
                  <a:lnTo>
                    <a:pt x="0" y="14"/>
                  </a:lnTo>
                  <a:lnTo>
                    <a:pt x="0" y="12"/>
                  </a:lnTo>
                  <a:lnTo>
                    <a:pt x="1" y="9"/>
                  </a:lnTo>
                  <a:lnTo>
                    <a:pt x="2" y="6"/>
                  </a:lnTo>
                  <a:lnTo>
                    <a:pt x="5" y="4"/>
                  </a:lnTo>
                  <a:lnTo>
                    <a:pt x="9" y="1"/>
                  </a:lnTo>
                  <a:lnTo>
                    <a:pt x="15" y="0"/>
                  </a:lnTo>
                  <a:close/>
                </a:path>
              </a:pathLst>
            </a:custGeom>
            <a:solidFill>
              <a:srgbClr val="605D5C"/>
            </a:solidFill>
            <a:ln w="9525">
              <a:noFill/>
              <a:round/>
              <a:headEnd/>
              <a:tailEnd/>
            </a:ln>
          </p:spPr>
          <p:txBody>
            <a:bodyPr/>
            <a:lstStyle/>
            <a:p>
              <a:endParaRPr lang="fr-FR" sz="1200"/>
            </a:p>
          </p:txBody>
        </p:sp>
        <p:sp>
          <p:nvSpPr>
            <p:cNvPr id="375" name="Freeform 32"/>
            <p:cNvSpPr>
              <a:spLocks/>
            </p:cNvSpPr>
            <p:nvPr/>
          </p:nvSpPr>
          <p:spPr bwMode="auto">
            <a:xfrm>
              <a:off x="1984708" y="5861913"/>
              <a:ext cx="189341" cy="92067"/>
            </a:xfrm>
            <a:custGeom>
              <a:avLst/>
              <a:gdLst>
                <a:gd name="T0" fmla="*/ 0 w 309"/>
                <a:gd name="T1" fmla="*/ 0 h 155"/>
                <a:gd name="T2" fmla="*/ 5 w 309"/>
                <a:gd name="T3" fmla="*/ 0 h 155"/>
                <a:gd name="T4" fmla="*/ 5 w 309"/>
                <a:gd name="T5" fmla="*/ 0 h 155"/>
                <a:gd name="T6" fmla="*/ 5 w 309"/>
                <a:gd name="T7" fmla="*/ 0 h 155"/>
                <a:gd name="T8" fmla="*/ 5 w 309"/>
                <a:gd name="T9" fmla="*/ 0 h 155"/>
                <a:gd name="T10" fmla="*/ 5 w 309"/>
                <a:gd name="T11" fmla="*/ 0 h 155"/>
                <a:gd name="T12" fmla="*/ 5 w 309"/>
                <a:gd name="T13" fmla="*/ 2 h 155"/>
                <a:gd name="T14" fmla="*/ 5 w 309"/>
                <a:gd name="T15" fmla="*/ 2 h 155"/>
                <a:gd name="T16" fmla="*/ 5 w 309"/>
                <a:gd name="T17" fmla="*/ 2 h 155"/>
                <a:gd name="T18" fmla="*/ 5 w 309"/>
                <a:gd name="T19" fmla="*/ 2 h 155"/>
                <a:gd name="T20" fmla="*/ 5 w 309"/>
                <a:gd name="T21" fmla="*/ 2 h 155"/>
                <a:gd name="T22" fmla="*/ 5 w 309"/>
                <a:gd name="T23" fmla="*/ 2 h 155"/>
                <a:gd name="T24" fmla="*/ 5 w 309"/>
                <a:gd name="T25" fmla="*/ 2 h 155"/>
                <a:gd name="T26" fmla="*/ 0 w 309"/>
                <a:gd name="T27" fmla="*/ 2 h 155"/>
                <a:gd name="T28" fmla="*/ 0 w 309"/>
                <a:gd name="T29" fmla="*/ 2 h 155"/>
                <a:gd name="T30" fmla="*/ 0 w 309"/>
                <a:gd name="T31" fmla="*/ 2 h 155"/>
                <a:gd name="T32" fmla="*/ 0 w 309"/>
                <a:gd name="T33" fmla="*/ 2 h 155"/>
                <a:gd name="T34" fmla="*/ 0 w 309"/>
                <a:gd name="T35" fmla="*/ 2 h 155"/>
                <a:gd name="T36" fmla="*/ 0 w 309"/>
                <a:gd name="T37" fmla="*/ 2 h 155"/>
                <a:gd name="T38" fmla="*/ 0 w 309"/>
                <a:gd name="T39" fmla="*/ 2 h 155"/>
                <a:gd name="T40" fmla="*/ 0 w 309"/>
                <a:gd name="T41" fmla="*/ 2 h 155"/>
                <a:gd name="T42" fmla="*/ 0 w 309"/>
                <a:gd name="T43" fmla="*/ 2 h 155"/>
                <a:gd name="T44" fmla="*/ 0 w 309"/>
                <a:gd name="T45" fmla="*/ 0 h 155"/>
                <a:gd name="T46" fmla="*/ 0 w 309"/>
                <a:gd name="T47" fmla="*/ 0 h 155"/>
                <a:gd name="T48" fmla="*/ 0 w 309"/>
                <a:gd name="T49" fmla="*/ 0 h 155"/>
                <a:gd name="T50" fmla="*/ 0 w 309"/>
                <a:gd name="T51" fmla="*/ 0 h 155"/>
                <a:gd name="T52" fmla="*/ 0 w 309"/>
                <a:gd name="T53" fmla="*/ 0 h 155"/>
                <a:gd name="T54" fmla="*/ 0 w 309"/>
                <a:gd name="T55" fmla="*/ 0 h 155"/>
                <a:gd name="T56" fmla="*/ 0 w 309"/>
                <a:gd name="T57" fmla="*/ 0 h 15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09"/>
                <a:gd name="T88" fmla="*/ 0 h 155"/>
                <a:gd name="T89" fmla="*/ 309 w 309"/>
                <a:gd name="T90" fmla="*/ 155 h 15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09" h="155">
                  <a:moveTo>
                    <a:pt x="15" y="0"/>
                  </a:moveTo>
                  <a:lnTo>
                    <a:pt x="294" y="0"/>
                  </a:lnTo>
                  <a:lnTo>
                    <a:pt x="300" y="1"/>
                  </a:lnTo>
                  <a:lnTo>
                    <a:pt x="304" y="4"/>
                  </a:lnTo>
                  <a:lnTo>
                    <a:pt x="307" y="9"/>
                  </a:lnTo>
                  <a:lnTo>
                    <a:pt x="309" y="14"/>
                  </a:lnTo>
                  <a:lnTo>
                    <a:pt x="309" y="140"/>
                  </a:lnTo>
                  <a:lnTo>
                    <a:pt x="307" y="146"/>
                  </a:lnTo>
                  <a:lnTo>
                    <a:pt x="304" y="150"/>
                  </a:lnTo>
                  <a:lnTo>
                    <a:pt x="303" y="152"/>
                  </a:lnTo>
                  <a:lnTo>
                    <a:pt x="300" y="153"/>
                  </a:lnTo>
                  <a:lnTo>
                    <a:pt x="297" y="155"/>
                  </a:lnTo>
                  <a:lnTo>
                    <a:pt x="294" y="155"/>
                  </a:lnTo>
                  <a:lnTo>
                    <a:pt x="15" y="155"/>
                  </a:lnTo>
                  <a:lnTo>
                    <a:pt x="11" y="155"/>
                  </a:lnTo>
                  <a:lnTo>
                    <a:pt x="9" y="153"/>
                  </a:lnTo>
                  <a:lnTo>
                    <a:pt x="6" y="152"/>
                  </a:lnTo>
                  <a:lnTo>
                    <a:pt x="5" y="150"/>
                  </a:lnTo>
                  <a:lnTo>
                    <a:pt x="2" y="148"/>
                  </a:lnTo>
                  <a:lnTo>
                    <a:pt x="1" y="146"/>
                  </a:lnTo>
                  <a:lnTo>
                    <a:pt x="0" y="143"/>
                  </a:lnTo>
                  <a:lnTo>
                    <a:pt x="0" y="140"/>
                  </a:lnTo>
                  <a:lnTo>
                    <a:pt x="0" y="14"/>
                  </a:lnTo>
                  <a:lnTo>
                    <a:pt x="0" y="12"/>
                  </a:lnTo>
                  <a:lnTo>
                    <a:pt x="1" y="9"/>
                  </a:lnTo>
                  <a:lnTo>
                    <a:pt x="2" y="6"/>
                  </a:lnTo>
                  <a:lnTo>
                    <a:pt x="5" y="4"/>
                  </a:lnTo>
                  <a:lnTo>
                    <a:pt x="9" y="1"/>
                  </a:lnTo>
                  <a:lnTo>
                    <a:pt x="15" y="0"/>
                  </a:lnTo>
                </a:path>
              </a:pathLst>
            </a:custGeom>
            <a:noFill/>
            <a:ln w="3175">
              <a:solidFill>
                <a:srgbClr val="1F1A17"/>
              </a:solidFill>
              <a:round/>
              <a:headEnd/>
              <a:tailEnd/>
            </a:ln>
          </p:spPr>
          <p:txBody>
            <a:bodyPr/>
            <a:lstStyle/>
            <a:p>
              <a:endParaRPr lang="fr-FR" sz="1200"/>
            </a:p>
          </p:txBody>
        </p:sp>
        <p:sp>
          <p:nvSpPr>
            <p:cNvPr id="376" name="Rectangle 33"/>
            <p:cNvSpPr>
              <a:spLocks noChangeArrowheads="1"/>
            </p:cNvSpPr>
            <p:nvPr/>
          </p:nvSpPr>
          <p:spPr bwMode="auto">
            <a:xfrm>
              <a:off x="2266113" y="5544021"/>
              <a:ext cx="189341" cy="66010"/>
            </a:xfrm>
            <a:prstGeom prst="rect">
              <a:avLst/>
            </a:prstGeom>
            <a:solidFill>
              <a:srgbClr val="1F1A17"/>
            </a:solidFill>
            <a:ln w="9525">
              <a:noFill/>
              <a:miter lim="800000"/>
              <a:headEnd/>
              <a:tailEnd/>
            </a:ln>
          </p:spPr>
          <p:txBody>
            <a:bodyPr/>
            <a:lstStyle/>
            <a:p>
              <a:endParaRPr lang="fr-FR" sz="1200"/>
            </a:p>
          </p:txBody>
        </p:sp>
        <p:sp>
          <p:nvSpPr>
            <p:cNvPr id="377" name="Rectangle 34"/>
            <p:cNvSpPr>
              <a:spLocks noChangeArrowheads="1"/>
            </p:cNvSpPr>
            <p:nvPr/>
          </p:nvSpPr>
          <p:spPr bwMode="auto">
            <a:xfrm>
              <a:off x="2266113" y="5733366"/>
              <a:ext cx="189341" cy="66010"/>
            </a:xfrm>
            <a:prstGeom prst="rect">
              <a:avLst/>
            </a:prstGeom>
            <a:solidFill>
              <a:srgbClr val="1F1A17"/>
            </a:solidFill>
            <a:ln w="9525">
              <a:noFill/>
              <a:miter lim="800000"/>
              <a:headEnd/>
              <a:tailEnd/>
            </a:ln>
          </p:spPr>
          <p:txBody>
            <a:bodyPr/>
            <a:lstStyle/>
            <a:p>
              <a:endParaRPr lang="fr-FR" sz="1200"/>
            </a:p>
          </p:txBody>
        </p:sp>
        <p:sp>
          <p:nvSpPr>
            <p:cNvPr id="378" name="Rectangle 35"/>
            <p:cNvSpPr>
              <a:spLocks noChangeArrowheads="1"/>
            </p:cNvSpPr>
            <p:nvPr/>
          </p:nvSpPr>
          <p:spPr bwMode="auto">
            <a:xfrm>
              <a:off x="1614713" y="5511015"/>
              <a:ext cx="158" cy="635329"/>
            </a:xfrm>
            <a:prstGeom prst="rect">
              <a:avLst/>
            </a:prstGeom>
            <a:noFill/>
            <a:ln w="9525">
              <a:noFill/>
              <a:miter lim="800000"/>
              <a:headEnd/>
              <a:tailEnd/>
            </a:ln>
          </p:spPr>
          <p:txBody>
            <a:bodyPr wrap="none" lIns="0" tIns="0" rIns="0" bIns="0">
              <a:spAutoFit/>
            </a:bodyPr>
            <a:lstStyle/>
            <a:p>
              <a:endParaRPr lang="fr-CA" sz="2000" b="1" dirty="0"/>
            </a:p>
          </p:txBody>
        </p:sp>
      </p:grpSp>
      <p:sp>
        <p:nvSpPr>
          <p:cNvPr id="364" name="Oval 363"/>
          <p:cNvSpPr/>
          <p:nvPr/>
        </p:nvSpPr>
        <p:spPr>
          <a:xfrm>
            <a:off x="319809" y="4850350"/>
            <a:ext cx="221713" cy="221713"/>
          </a:xfrm>
          <a:prstGeom prst="ellipse">
            <a:avLst/>
          </a:prstGeom>
          <a:solidFill>
            <a:schemeClr val="accent2"/>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CA"/>
          </a:p>
        </p:txBody>
      </p:sp>
      <p:sp>
        <p:nvSpPr>
          <p:cNvPr id="379" name="Rounded Rectangle 378"/>
          <p:cNvSpPr/>
          <p:nvPr/>
        </p:nvSpPr>
        <p:spPr>
          <a:xfrm>
            <a:off x="3346867" y="4598633"/>
            <a:ext cx="1890944" cy="1269507"/>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fr-CA"/>
          </a:p>
        </p:txBody>
      </p:sp>
      <p:sp>
        <p:nvSpPr>
          <p:cNvPr id="380" name="Rectangle 379"/>
          <p:cNvSpPr/>
          <p:nvPr/>
        </p:nvSpPr>
        <p:spPr>
          <a:xfrm>
            <a:off x="3488911" y="4711748"/>
            <a:ext cx="1674362" cy="1014349"/>
          </a:xfrm>
          <a:prstGeom prst="rect">
            <a:avLst/>
          </a:prstGeom>
          <a:noFill/>
          <a:ln w="190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CA"/>
          </a:p>
        </p:txBody>
      </p:sp>
      <p:cxnSp>
        <p:nvCxnSpPr>
          <p:cNvPr id="381" name="Straight Connector 380"/>
          <p:cNvCxnSpPr/>
          <p:nvPr/>
        </p:nvCxnSpPr>
        <p:spPr>
          <a:xfrm rot="5400000">
            <a:off x="3922948" y="5094434"/>
            <a:ext cx="765372" cy="0"/>
          </a:xfrm>
          <a:prstGeom prst="line">
            <a:avLst/>
          </a:prstGeom>
          <a:ln w="190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82" name="Straight Connector 381"/>
          <p:cNvCxnSpPr/>
          <p:nvPr/>
        </p:nvCxnSpPr>
        <p:spPr>
          <a:xfrm>
            <a:off x="3488912" y="5197664"/>
            <a:ext cx="146805" cy="0"/>
          </a:xfrm>
          <a:prstGeom prst="line">
            <a:avLst/>
          </a:prstGeom>
          <a:ln w="190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83" name="Straight Connector 382"/>
          <p:cNvCxnSpPr/>
          <p:nvPr/>
        </p:nvCxnSpPr>
        <p:spPr>
          <a:xfrm>
            <a:off x="4984728" y="5197664"/>
            <a:ext cx="178546" cy="0"/>
          </a:xfrm>
          <a:prstGeom prst="line">
            <a:avLst/>
          </a:prstGeom>
          <a:ln w="19050">
            <a:solidFill>
              <a:schemeClr val="tx1"/>
            </a:solidFill>
          </a:ln>
          <a:effectLst/>
        </p:spPr>
        <p:style>
          <a:lnRef idx="2">
            <a:schemeClr val="accent1"/>
          </a:lnRef>
          <a:fillRef idx="0">
            <a:schemeClr val="accent1"/>
          </a:fillRef>
          <a:effectRef idx="1">
            <a:schemeClr val="accent1"/>
          </a:effectRef>
          <a:fontRef idx="minor">
            <a:schemeClr val="tx1"/>
          </a:fontRef>
        </p:style>
      </p:cxnSp>
      <p:grpSp>
        <p:nvGrpSpPr>
          <p:cNvPr id="21" name="Group 383"/>
          <p:cNvGrpSpPr/>
          <p:nvPr/>
        </p:nvGrpSpPr>
        <p:grpSpPr>
          <a:xfrm>
            <a:off x="3825170" y="4714550"/>
            <a:ext cx="178546" cy="485915"/>
            <a:chOff x="1855437" y="2281561"/>
            <a:chExt cx="399495" cy="1038688"/>
          </a:xfrm>
        </p:grpSpPr>
        <p:cxnSp>
          <p:nvCxnSpPr>
            <p:cNvPr id="385" name="Straight Connector 384"/>
            <p:cNvCxnSpPr/>
            <p:nvPr/>
          </p:nvCxnSpPr>
          <p:spPr>
            <a:xfrm>
              <a:off x="1855437" y="3320249"/>
              <a:ext cx="399495" cy="0"/>
            </a:xfrm>
            <a:prstGeom prst="line">
              <a:avLst/>
            </a:prstGeom>
            <a:ln w="190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86" name="Straight Connector 385"/>
            <p:cNvCxnSpPr/>
            <p:nvPr/>
          </p:nvCxnSpPr>
          <p:spPr>
            <a:xfrm rot="5400000">
              <a:off x="1553592" y="2796466"/>
              <a:ext cx="1029810" cy="0"/>
            </a:xfrm>
            <a:prstGeom prst="line">
              <a:avLst/>
            </a:prstGeom>
            <a:ln w="19050">
              <a:solidFill>
                <a:schemeClr val="tx1"/>
              </a:solidFill>
            </a:ln>
            <a:effectLst/>
          </p:spPr>
          <p:style>
            <a:lnRef idx="2">
              <a:schemeClr val="accent1"/>
            </a:lnRef>
            <a:fillRef idx="0">
              <a:schemeClr val="accent1"/>
            </a:fillRef>
            <a:effectRef idx="1">
              <a:schemeClr val="accent1"/>
            </a:effectRef>
            <a:fontRef idx="minor">
              <a:schemeClr val="tx1"/>
            </a:fontRef>
          </p:style>
        </p:cxnSp>
      </p:grpSp>
      <p:cxnSp>
        <p:nvCxnSpPr>
          <p:cNvPr id="387" name="Straight Connector 386"/>
          <p:cNvCxnSpPr/>
          <p:nvPr/>
        </p:nvCxnSpPr>
        <p:spPr>
          <a:xfrm>
            <a:off x="4236820" y="5197664"/>
            <a:ext cx="146805" cy="0"/>
          </a:xfrm>
          <a:prstGeom prst="line">
            <a:avLst/>
          </a:prstGeom>
          <a:ln w="19050">
            <a:solidFill>
              <a:schemeClr val="tx1"/>
            </a:solidFill>
          </a:ln>
          <a:effectLst/>
        </p:spPr>
        <p:style>
          <a:lnRef idx="2">
            <a:schemeClr val="accent1"/>
          </a:lnRef>
          <a:fillRef idx="0">
            <a:schemeClr val="accent1"/>
          </a:fillRef>
          <a:effectRef idx="1">
            <a:schemeClr val="accent1"/>
          </a:effectRef>
          <a:fontRef idx="minor">
            <a:schemeClr val="tx1"/>
          </a:fontRef>
        </p:style>
      </p:cxnSp>
      <p:grpSp>
        <p:nvGrpSpPr>
          <p:cNvPr id="22" name="Group 387"/>
          <p:cNvGrpSpPr/>
          <p:nvPr/>
        </p:nvGrpSpPr>
        <p:grpSpPr>
          <a:xfrm>
            <a:off x="4616234" y="4711748"/>
            <a:ext cx="178546" cy="485915"/>
            <a:chOff x="3471177" y="2281561"/>
            <a:chExt cx="399495" cy="1038688"/>
          </a:xfrm>
        </p:grpSpPr>
        <p:cxnSp>
          <p:nvCxnSpPr>
            <p:cNvPr id="389" name="Straight Connector 388"/>
            <p:cNvCxnSpPr/>
            <p:nvPr/>
          </p:nvCxnSpPr>
          <p:spPr>
            <a:xfrm>
              <a:off x="3471177" y="3320249"/>
              <a:ext cx="399495" cy="0"/>
            </a:xfrm>
            <a:prstGeom prst="line">
              <a:avLst/>
            </a:prstGeom>
            <a:ln w="190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90" name="Straight Connector 389"/>
            <p:cNvCxnSpPr/>
            <p:nvPr/>
          </p:nvCxnSpPr>
          <p:spPr>
            <a:xfrm rot="5400000">
              <a:off x="3142695" y="2796466"/>
              <a:ext cx="1029810" cy="0"/>
            </a:xfrm>
            <a:prstGeom prst="line">
              <a:avLst/>
            </a:prstGeom>
            <a:ln w="19050">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391" name="Oval 390"/>
          <p:cNvSpPr/>
          <p:nvPr/>
        </p:nvSpPr>
        <p:spPr>
          <a:xfrm>
            <a:off x="4722094" y="4714187"/>
            <a:ext cx="221713" cy="221713"/>
          </a:xfrm>
          <a:prstGeom prst="ellipse">
            <a:avLst/>
          </a:prstGeom>
          <a:solidFill>
            <a:srgbClr val="00B0F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CA"/>
          </a:p>
        </p:txBody>
      </p:sp>
      <p:sp>
        <p:nvSpPr>
          <p:cNvPr id="392" name="Oval 391"/>
          <p:cNvSpPr/>
          <p:nvPr/>
        </p:nvSpPr>
        <p:spPr>
          <a:xfrm>
            <a:off x="4290638" y="4722103"/>
            <a:ext cx="221713" cy="221713"/>
          </a:xfrm>
          <a:prstGeom prst="ellipse">
            <a:avLst/>
          </a:prstGeom>
          <a:solidFill>
            <a:srgbClr val="92D05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CA"/>
          </a:p>
        </p:txBody>
      </p:sp>
      <p:grpSp>
        <p:nvGrpSpPr>
          <p:cNvPr id="23" name="Group 392"/>
          <p:cNvGrpSpPr/>
          <p:nvPr/>
        </p:nvGrpSpPr>
        <p:grpSpPr>
          <a:xfrm rot="16200000">
            <a:off x="4385556" y="4988866"/>
            <a:ext cx="272719" cy="257838"/>
            <a:chOff x="1513962" y="5391154"/>
            <a:chExt cx="941492" cy="755190"/>
          </a:xfrm>
        </p:grpSpPr>
        <p:sp>
          <p:nvSpPr>
            <p:cNvPr id="394" name="Freeform 23"/>
            <p:cNvSpPr>
              <a:spLocks/>
            </p:cNvSpPr>
            <p:nvPr/>
          </p:nvSpPr>
          <p:spPr bwMode="auto">
            <a:xfrm>
              <a:off x="1513962" y="5484959"/>
              <a:ext cx="752152" cy="376954"/>
            </a:xfrm>
            <a:custGeom>
              <a:avLst/>
              <a:gdLst>
                <a:gd name="T0" fmla="*/ 18 w 1237"/>
                <a:gd name="T1" fmla="*/ 0 h 619"/>
                <a:gd name="T2" fmla="*/ 18 w 1237"/>
                <a:gd name="T3" fmla="*/ 0 h 619"/>
                <a:gd name="T4" fmla="*/ 18 w 1237"/>
                <a:gd name="T5" fmla="*/ 0 h 619"/>
                <a:gd name="T6" fmla="*/ 18 w 1237"/>
                <a:gd name="T7" fmla="*/ 0 h 619"/>
                <a:gd name="T8" fmla="*/ 18 w 1237"/>
                <a:gd name="T9" fmla="*/ 0 h 619"/>
                <a:gd name="T10" fmla="*/ 19 w 1237"/>
                <a:gd name="T11" fmla="*/ 0 h 619"/>
                <a:gd name="T12" fmla="*/ 19 w 1237"/>
                <a:gd name="T13" fmla="*/ 1 h 619"/>
                <a:gd name="T14" fmla="*/ 19 w 1237"/>
                <a:gd name="T15" fmla="*/ 1 h 619"/>
                <a:gd name="T16" fmla="*/ 19 w 1237"/>
                <a:gd name="T17" fmla="*/ 1 h 619"/>
                <a:gd name="T18" fmla="*/ 19 w 1237"/>
                <a:gd name="T19" fmla="*/ 8 h 619"/>
                <a:gd name="T20" fmla="*/ 19 w 1237"/>
                <a:gd name="T21" fmla="*/ 9 h 619"/>
                <a:gd name="T22" fmla="*/ 19 w 1237"/>
                <a:gd name="T23" fmla="*/ 9 h 619"/>
                <a:gd name="T24" fmla="*/ 18 w 1237"/>
                <a:gd name="T25" fmla="*/ 9 h 619"/>
                <a:gd name="T26" fmla="*/ 18 w 1237"/>
                <a:gd name="T27" fmla="*/ 9 h 619"/>
                <a:gd name="T28" fmla="*/ 18 w 1237"/>
                <a:gd name="T29" fmla="*/ 9 h 619"/>
                <a:gd name="T30" fmla="*/ 18 w 1237"/>
                <a:gd name="T31" fmla="*/ 9 h 619"/>
                <a:gd name="T32" fmla="*/ 18 w 1237"/>
                <a:gd name="T33" fmla="*/ 9 h 619"/>
                <a:gd name="T34" fmla="*/ 1 w 1237"/>
                <a:gd name="T35" fmla="*/ 9 h 619"/>
                <a:gd name="T36" fmla="*/ 1 w 1237"/>
                <a:gd name="T37" fmla="*/ 9 h 619"/>
                <a:gd name="T38" fmla="*/ 1 w 1237"/>
                <a:gd name="T39" fmla="*/ 9 h 619"/>
                <a:gd name="T40" fmla="*/ 0 w 1237"/>
                <a:gd name="T41" fmla="*/ 9 h 619"/>
                <a:gd name="T42" fmla="*/ 0 w 1237"/>
                <a:gd name="T43" fmla="*/ 9 h 619"/>
                <a:gd name="T44" fmla="*/ 0 w 1237"/>
                <a:gd name="T45" fmla="*/ 9 h 619"/>
                <a:gd name="T46" fmla="*/ 0 w 1237"/>
                <a:gd name="T47" fmla="*/ 9 h 619"/>
                <a:gd name="T48" fmla="*/ 0 w 1237"/>
                <a:gd name="T49" fmla="*/ 8 h 619"/>
                <a:gd name="T50" fmla="*/ 0 w 1237"/>
                <a:gd name="T51" fmla="*/ 8 h 619"/>
                <a:gd name="T52" fmla="*/ 0 w 1237"/>
                <a:gd name="T53" fmla="*/ 1 h 619"/>
                <a:gd name="T54" fmla="*/ 0 w 1237"/>
                <a:gd name="T55" fmla="*/ 1 h 619"/>
                <a:gd name="T56" fmla="*/ 0 w 1237"/>
                <a:gd name="T57" fmla="*/ 1 h 619"/>
                <a:gd name="T58" fmla="*/ 0 w 1237"/>
                <a:gd name="T59" fmla="*/ 0 h 619"/>
                <a:gd name="T60" fmla="*/ 0 w 1237"/>
                <a:gd name="T61" fmla="*/ 0 h 619"/>
                <a:gd name="T62" fmla="*/ 1 w 1237"/>
                <a:gd name="T63" fmla="*/ 0 h 619"/>
                <a:gd name="T64" fmla="*/ 1 w 1237"/>
                <a:gd name="T65" fmla="*/ 0 h 619"/>
                <a:gd name="T66" fmla="*/ 1 w 1237"/>
                <a:gd name="T67" fmla="*/ 0 h 619"/>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237"/>
                <a:gd name="T103" fmla="*/ 0 h 619"/>
                <a:gd name="T104" fmla="*/ 1237 w 1237"/>
                <a:gd name="T105" fmla="*/ 619 h 619"/>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237" h="619">
                  <a:moveTo>
                    <a:pt x="79" y="0"/>
                  </a:moveTo>
                  <a:lnTo>
                    <a:pt x="1160" y="0"/>
                  </a:lnTo>
                  <a:lnTo>
                    <a:pt x="1168" y="0"/>
                  </a:lnTo>
                  <a:lnTo>
                    <a:pt x="1176" y="1"/>
                  </a:lnTo>
                  <a:lnTo>
                    <a:pt x="1182" y="4"/>
                  </a:lnTo>
                  <a:lnTo>
                    <a:pt x="1190" y="6"/>
                  </a:lnTo>
                  <a:lnTo>
                    <a:pt x="1197" y="8"/>
                  </a:lnTo>
                  <a:lnTo>
                    <a:pt x="1204" y="12"/>
                  </a:lnTo>
                  <a:lnTo>
                    <a:pt x="1209" y="16"/>
                  </a:lnTo>
                  <a:lnTo>
                    <a:pt x="1215" y="20"/>
                  </a:lnTo>
                  <a:lnTo>
                    <a:pt x="1219" y="25"/>
                  </a:lnTo>
                  <a:lnTo>
                    <a:pt x="1224" y="31"/>
                  </a:lnTo>
                  <a:lnTo>
                    <a:pt x="1228" y="36"/>
                  </a:lnTo>
                  <a:lnTo>
                    <a:pt x="1232" y="42"/>
                  </a:lnTo>
                  <a:lnTo>
                    <a:pt x="1234" y="49"/>
                  </a:lnTo>
                  <a:lnTo>
                    <a:pt x="1236" y="54"/>
                  </a:lnTo>
                  <a:lnTo>
                    <a:pt x="1237" y="61"/>
                  </a:lnTo>
                  <a:lnTo>
                    <a:pt x="1237" y="69"/>
                  </a:lnTo>
                  <a:lnTo>
                    <a:pt x="1237" y="551"/>
                  </a:lnTo>
                  <a:lnTo>
                    <a:pt x="1237" y="558"/>
                  </a:lnTo>
                  <a:lnTo>
                    <a:pt x="1236" y="565"/>
                  </a:lnTo>
                  <a:lnTo>
                    <a:pt x="1234" y="572"/>
                  </a:lnTo>
                  <a:lnTo>
                    <a:pt x="1232" y="577"/>
                  </a:lnTo>
                  <a:lnTo>
                    <a:pt x="1228" y="583"/>
                  </a:lnTo>
                  <a:lnTo>
                    <a:pt x="1224" y="588"/>
                  </a:lnTo>
                  <a:lnTo>
                    <a:pt x="1219" y="594"/>
                  </a:lnTo>
                  <a:lnTo>
                    <a:pt x="1215" y="599"/>
                  </a:lnTo>
                  <a:lnTo>
                    <a:pt x="1209" y="603"/>
                  </a:lnTo>
                  <a:lnTo>
                    <a:pt x="1204" y="608"/>
                  </a:lnTo>
                  <a:lnTo>
                    <a:pt x="1197" y="611"/>
                  </a:lnTo>
                  <a:lnTo>
                    <a:pt x="1190" y="613"/>
                  </a:lnTo>
                  <a:lnTo>
                    <a:pt x="1182" y="616"/>
                  </a:lnTo>
                  <a:lnTo>
                    <a:pt x="1176" y="618"/>
                  </a:lnTo>
                  <a:lnTo>
                    <a:pt x="1168" y="619"/>
                  </a:lnTo>
                  <a:lnTo>
                    <a:pt x="1160" y="619"/>
                  </a:lnTo>
                  <a:lnTo>
                    <a:pt x="79" y="619"/>
                  </a:lnTo>
                  <a:lnTo>
                    <a:pt x="71" y="619"/>
                  </a:lnTo>
                  <a:lnTo>
                    <a:pt x="63" y="618"/>
                  </a:lnTo>
                  <a:lnTo>
                    <a:pt x="55" y="616"/>
                  </a:lnTo>
                  <a:lnTo>
                    <a:pt x="48" y="613"/>
                  </a:lnTo>
                  <a:lnTo>
                    <a:pt x="42" y="611"/>
                  </a:lnTo>
                  <a:lnTo>
                    <a:pt x="35" y="608"/>
                  </a:lnTo>
                  <a:lnTo>
                    <a:pt x="29" y="603"/>
                  </a:lnTo>
                  <a:lnTo>
                    <a:pt x="24" y="599"/>
                  </a:lnTo>
                  <a:lnTo>
                    <a:pt x="18" y="594"/>
                  </a:lnTo>
                  <a:lnTo>
                    <a:pt x="14" y="588"/>
                  </a:lnTo>
                  <a:lnTo>
                    <a:pt x="10" y="583"/>
                  </a:lnTo>
                  <a:lnTo>
                    <a:pt x="7" y="577"/>
                  </a:lnTo>
                  <a:lnTo>
                    <a:pt x="5" y="572"/>
                  </a:lnTo>
                  <a:lnTo>
                    <a:pt x="2" y="565"/>
                  </a:lnTo>
                  <a:lnTo>
                    <a:pt x="1" y="558"/>
                  </a:lnTo>
                  <a:lnTo>
                    <a:pt x="0" y="551"/>
                  </a:lnTo>
                  <a:lnTo>
                    <a:pt x="0" y="69"/>
                  </a:lnTo>
                  <a:lnTo>
                    <a:pt x="1" y="61"/>
                  </a:lnTo>
                  <a:lnTo>
                    <a:pt x="2" y="54"/>
                  </a:lnTo>
                  <a:lnTo>
                    <a:pt x="5" y="49"/>
                  </a:lnTo>
                  <a:lnTo>
                    <a:pt x="7" y="42"/>
                  </a:lnTo>
                  <a:lnTo>
                    <a:pt x="10" y="36"/>
                  </a:lnTo>
                  <a:lnTo>
                    <a:pt x="14" y="31"/>
                  </a:lnTo>
                  <a:lnTo>
                    <a:pt x="18" y="25"/>
                  </a:lnTo>
                  <a:lnTo>
                    <a:pt x="24" y="20"/>
                  </a:lnTo>
                  <a:lnTo>
                    <a:pt x="29" y="16"/>
                  </a:lnTo>
                  <a:lnTo>
                    <a:pt x="35" y="12"/>
                  </a:lnTo>
                  <a:lnTo>
                    <a:pt x="42" y="8"/>
                  </a:lnTo>
                  <a:lnTo>
                    <a:pt x="48" y="6"/>
                  </a:lnTo>
                  <a:lnTo>
                    <a:pt x="55" y="4"/>
                  </a:lnTo>
                  <a:lnTo>
                    <a:pt x="63" y="1"/>
                  </a:lnTo>
                  <a:lnTo>
                    <a:pt x="71" y="0"/>
                  </a:lnTo>
                  <a:lnTo>
                    <a:pt x="79" y="0"/>
                  </a:lnTo>
                  <a:close/>
                </a:path>
              </a:pathLst>
            </a:custGeom>
            <a:solidFill>
              <a:srgbClr val="C2C1C1"/>
            </a:solidFill>
            <a:ln w="9525">
              <a:noFill/>
              <a:round/>
              <a:headEnd/>
              <a:tailEnd/>
            </a:ln>
          </p:spPr>
          <p:txBody>
            <a:bodyPr/>
            <a:lstStyle/>
            <a:p>
              <a:endParaRPr lang="fr-FR" sz="1200"/>
            </a:p>
          </p:txBody>
        </p:sp>
        <p:sp>
          <p:nvSpPr>
            <p:cNvPr id="395" name="Freeform 24"/>
            <p:cNvSpPr>
              <a:spLocks/>
            </p:cNvSpPr>
            <p:nvPr/>
          </p:nvSpPr>
          <p:spPr bwMode="auto">
            <a:xfrm>
              <a:off x="1513962" y="5484959"/>
              <a:ext cx="752152" cy="376954"/>
            </a:xfrm>
            <a:custGeom>
              <a:avLst/>
              <a:gdLst>
                <a:gd name="T0" fmla="*/ 18 w 1237"/>
                <a:gd name="T1" fmla="*/ 0 h 619"/>
                <a:gd name="T2" fmla="*/ 18 w 1237"/>
                <a:gd name="T3" fmla="*/ 0 h 619"/>
                <a:gd name="T4" fmla="*/ 18 w 1237"/>
                <a:gd name="T5" fmla="*/ 0 h 619"/>
                <a:gd name="T6" fmla="*/ 18 w 1237"/>
                <a:gd name="T7" fmla="*/ 0 h 619"/>
                <a:gd name="T8" fmla="*/ 18 w 1237"/>
                <a:gd name="T9" fmla="*/ 0 h 619"/>
                <a:gd name="T10" fmla="*/ 19 w 1237"/>
                <a:gd name="T11" fmla="*/ 0 h 619"/>
                <a:gd name="T12" fmla="*/ 19 w 1237"/>
                <a:gd name="T13" fmla="*/ 1 h 619"/>
                <a:gd name="T14" fmla="*/ 19 w 1237"/>
                <a:gd name="T15" fmla="*/ 1 h 619"/>
                <a:gd name="T16" fmla="*/ 19 w 1237"/>
                <a:gd name="T17" fmla="*/ 1 h 619"/>
                <a:gd name="T18" fmla="*/ 19 w 1237"/>
                <a:gd name="T19" fmla="*/ 8 h 619"/>
                <a:gd name="T20" fmla="*/ 19 w 1237"/>
                <a:gd name="T21" fmla="*/ 9 h 619"/>
                <a:gd name="T22" fmla="*/ 19 w 1237"/>
                <a:gd name="T23" fmla="*/ 9 h 619"/>
                <a:gd name="T24" fmla="*/ 18 w 1237"/>
                <a:gd name="T25" fmla="*/ 9 h 619"/>
                <a:gd name="T26" fmla="*/ 18 w 1237"/>
                <a:gd name="T27" fmla="*/ 9 h 619"/>
                <a:gd name="T28" fmla="*/ 18 w 1237"/>
                <a:gd name="T29" fmla="*/ 9 h 619"/>
                <a:gd name="T30" fmla="*/ 18 w 1237"/>
                <a:gd name="T31" fmla="*/ 9 h 619"/>
                <a:gd name="T32" fmla="*/ 18 w 1237"/>
                <a:gd name="T33" fmla="*/ 9 h 619"/>
                <a:gd name="T34" fmla="*/ 1 w 1237"/>
                <a:gd name="T35" fmla="*/ 9 h 619"/>
                <a:gd name="T36" fmla="*/ 1 w 1237"/>
                <a:gd name="T37" fmla="*/ 9 h 619"/>
                <a:gd name="T38" fmla="*/ 1 w 1237"/>
                <a:gd name="T39" fmla="*/ 9 h 619"/>
                <a:gd name="T40" fmla="*/ 0 w 1237"/>
                <a:gd name="T41" fmla="*/ 9 h 619"/>
                <a:gd name="T42" fmla="*/ 0 w 1237"/>
                <a:gd name="T43" fmla="*/ 9 h 619"/>
                <a:gd name="T44" fmla="*/ 0 w 1237"/>
                <a:gd name="T45" fmla="*/ 9 h 619"/>
                <a:gd name="T46" fmla="*/ 0 w 1237"/>
                <a:gd name="T47" fmla="*/ 9 h 619"/>
                <a:gd name="T48" fmla="*/ 0 w 1237"/>
                <a:gd name="T49" fmla="*/ 8 h 619"/>
                <a:gd name="T50" fmla="*/ 0 w 1237"/>
                <a:gd name="T51" fmla="*/ 8 h 619"/>
                <a:gd name="T52" fmla="*/ 0 w 1237"/>
                <a:gd name="T53" fmla="*/ 1 h 619"/>
                <a:gd name="T54" fmla="*/ 0 w 1237"/>
                <a:gd name="T55" fmla="*/ 1 h 619"/>
                <a:gd name="T56" fmla="*/ 0 w 1237"/>
                <a:gd name="T57" fmla="*/ 1 h 619"/>
                <a:gd name="T58" fmla="*/ 0 w 1237"/>
                <a:gd name="T59" fmla="*/ 0 h 619"/>
                <a:gd name="T60" fmla="*/ 0 w 1237"/>
                <a:gd name="T61" fmla="*/ 0 h 619"/>
                <a:gd name="T62" fmla="*/ 1 w 1237"/>
                <a:gd name="T63" fmla="*/ 0 h 619"/>
                <a:gd name="T64" fmla="*/ 1 w 1237"/>
                <a:gd name="T65" fmla="*/ 0 h 619"/>
                <a:gd name="T66" fmla="*/ 1 w 1237"/>
                <a:gd name="T67" fmla="*/ 0 h 619"/>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237"/>
                <a:gd name="T103" fmla="*/ 0 h 619"/>
                <a:gd name="T104" fmla="*/ 1237 w 1237"/>
                <a:gd name="T105" fmla="*/ 619 h 619"/>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237" h="619">
                  <a:moveTo>
                    <a:pt x="79" y="0"/>
                  </a:moveTo>
                  <a:lnTo>
                    <a:pt x="1160" y="0"/>
                  </a:lnTo>
                  <a:lnTo>
                    <a:pt x="1168" y="0"/>
                  </a:lnTo>
                  <a:lnTo>
                    <a:pt x="1176" y="1"/>
                  </a:lnTo>
                  <a:lnTo>
                    <a:pt x="1182" y="4"/>
                  </a:lnTo>
                  <a:lnTo>
                    <a:pt x="1190" y="6"/>
                  </a:lnTo>
                  <a:lnTo>
                    <a:pt x="1197" y="8"/>
                  </a:lnTo>
                  <a:lnTo>
                    <a:pt x="1204" y="12"/>
                  </a:lnTo>
                  <a:lnTo>
                    <a:pt x="1209" y="16"/>
                  </a:lnTo>
                  <a:lnTo>
                    <a:pt x="1215" y="20"/>
                  </a:lnTo>
                  <a:lnTo>
                    <a:pt x="1219" y="25"/>
                  </a:lnTo>
                  <a:lnTo>
                    <a:pt x="1224" y="31"/>
                  </a:lnTo>
                  <a:lnTo>
                    <a:pt x="1228" y="36"/>
                  </a:lnTo>
                  <a:lnTo>
                    <a:pt x="1232" y="42"/>
                  </a:lnTo>
                  <a:lnTo>
                    <a:pt x="1234" y="49"/>
                  </a:lnTo>
                  <a:lnTo>
                    <a:pt x="1236" y="54"/>
                  </a:lnTo>
                  <a:lnTo>
                    <a:pt x="1237" y="61"/>
                  </a:lnTo>
                  <a:lnTo>
                    <a:pt x="1237" y="69"/>
                  </a:lnTo>
                  <a:lnTo>
                    <a:pt x="1237" y="551"/>
                  </a:lnTo>
                  <a:lnTo>
                    <a:pt x="1237" y="558"/>
                  </a:lnTo>
                  <a:lnTo>
                    <a:pt x="1236" y="565"/>
                  </a:lnTo>
                  <a:lnTo>
                    <a:pt x="1234" y="572"/>
                  </a:lnTo>
                  <a:lnTo>
                    <a:pt x="1232" y="577"/>
                  </a:lnTo>
                  <a:lnTo>
                    <a:pt x="1228" y="583"/>
                  </a:lnTo>
                  <a:lnTo>
                    <a:pt x="1224" y="588"/>
                  </a:lnTo>
                  <a:lnTo>
                    <a:pt x="1219" y="594"/>
                  </a:lnTo>
                  <a:lnTo>
                    <a:pt x="1215" y="599"/>
                  </a:lnTo>
                  <a:lnTo>
                    <a:pt x="1209" y="603"/>
                  </a:lnTo>
                  <a:lnTo>
                    <a:pt x="1204" y="608"/>
                  </a:lnTo>
                  <a:lnTo>
                    <a:pt x="1197" y="611"/>
                  </a:lnTo>
                  <a:lnTo>
                    <a:pt x="1190" y="613"/>
                  </a:lnTo>
                  <a:lnTo>
                    <a:pt x="1182" y="616"/>
                  </a:lnTo>
                  <a:lnTo>
                    <a:pt x="1176" y="618"/>
                  </a:lnTo>
                  <a:lnTo>
                    <a:pt x="1168" y="619"/>
                  </a:lnTo>
                  <a:lnTo>
                    <a:pt x="1160" y="619"/>
                  </a:lnTo>
                  <a:lnTo>
                    <a:pt x="79" y="619"/>
                  </a:lnTo>
                  <a:lnTo>
                    <a:pt x="71" y="619"/>
                  </a:lnTo>
                  <a:lnTo>
                    <a:pt x="63" y="618"/>
                  </a:lnTo>
                  <a:lnTo>
                    <a:pt x="55" y="616"/>
                  </a:lnTo>
                  <a:lnTo>
                    <a:pt x="48" y="613"/>
                  </a:lnTo>
                  <a:lnTo>
                    <a:pt x="42" y="611"/>
                  </a:lnTo>
                  <a:lnTo>
                    <a:pt x="35" y="608"/>
                  </a:lnTo>
                  <a:lnTo>
                    <a:pt x="29" y="603"/>
                  </a:lnTo>
                  <a:lnTo>
                    <a:pt x="24" y="599"/>
                  </a:lnTo>
                  <a:lnTo>
                    <a:pt x="18" y="594"/>
                  </a:lnTo>
                  <a:lnTo>
                    <a:pt x="14" y="588"/>
                  </a:lnTo>
                  <a:lnTo>
                    <a:pt x="10" y="583"/>
                  </a:lnTo>
                  <a:lnTo>
                    <a:pt x="7" y="577"/>
                  </a:lnTo>
                  <a:lnTo>
                    <a:pt x="5" y="572"/>
                  </a:lnTo>
                  <a:lnTo>
                    <a:pt x="2" y="565"/>
                  </a:lnTo>
                  <a:lnTo>
                    <a:pt x="1" y="558"/>
                  </a:lnTo>
                  <a:lnTo>
                    <a:pt x="0" y="551"/>
                  </a:lnTo>
                  <a:lnTo>
                    <a:pt x="0" y="69"/>
                  </a:lnTo>
                  <a:lnTo>
                    <a:pt x="1" y="61"/>
                  </a:lnTo>
                  <a:lnTo>
                    <a:pt x="2" y="54"/>
                  </a:lnTo>
                  <a:lnTo>
                    <a:pt x="5" y="49"/>
                  </a:lnTo>
                  <a:lnTo>
                    <a:pt x="7" y="42"/>
                  </a:lnTo>
                  <a:lnTo>
                    <a:pt x="10" y="36"/>
                  </a:lnTo>
                  <a:lnTo>
                    <a:pt x="14" y="31"/>
                  </a:lnTo>
                  <a:lnTo>
                    <a:pt x="18" y="25"/>
                  </a:lnTo>
                  <a:lnTo>
                    <a:pt x="24" y="20"/>
                  </a:lnTo>
                  <a:lnTo>
                    <a:pt x="29" y="16"/>
                  </a:lnTo>
                  <a:lnTo>
                    <a:pt x="35" y="12"/>
                  </a:lnTo>
                  <a:lnTo>
                    <a:pt x="42" y="8"/>
                  </a:lnTo>
                  <a:lnTo>
                    <a:pt x="48" y="6"/>
                  </a:lnTo>
                  <a:lnTo>
                    <a:pt x="55" y="4"/>
                  </a:lnTo>
                  <a:lnTo>
                    <a:pt x="63" y="1"/>
                  </a:lnTo>
                  <a:lnTo>
                    <a:pt x="71" y="0"/>
                  </a:lnTo>
                  <a:lnTo>
                    <a:pt x="79" y="0"/>
                  </a:lnTo>
                </a:path>
              </a:pathLst>
            </a:custGeom>
            <a:noFill/>
            <a:ln w="3175">
              <a:solidFill>
                <a:srgbClr val="1F1A17"/>
              </a:solidFill>
              <a:round/>
              <a:headEnd/>
              <a:tailEnd/>
            </a:ln>
          </p:spPr>
          <p:txBody>
            <a:bodyPr/>
            <a:lstStyle/>
            <a:p>
              <a:endParaRPr lang="fr-FR" sz="1200"/>
            </a:p>
          </p:txBody>
        </p:sp>
        <p:sp>
          <p:nvSpPr>
            <p:cNvPr id="396" name="Freeform 25"/>
            <p:cNvSpPr>
              <a:spLocks/>
            </p:cNvSpPr>
            <p:nvPr/>
          </p:nvSpPr>
          <p:spPr bwMode="auto">
            <a:xfrm>
              <a:off x="1607764" y="5391154"/>
              <a:ext cx="191078" cy="93804"/>
            </a:xfrm>
            <a:custGeom>
              <a:avLst/>
              <a:gdLst>
                <a:gd name="T0" fmla="*/ 0 w 310"/>
                <a:gd name="T1" fmla="*/ 0 h 155"/>
                <a:gd name="T2" fmla="*/ 5 w 310"/>
                <a:gd name="T3" fmla="*/ 0 h 155"/>
                <a:gd name="T4" fmla="*/ 5 w 310"/>
                <a:gd name="T5" fmla="*/ 0 h 155"/>
                <a:gd name="T6" fmla="*/ 5 w 310"/>
                <a:gd name="T7" fmla="*/ 0 h 155"/>
                <a:gd name="T8" fmla="*/ 5 w 310"/>
                <a:gd name="T9" fmla="*/ 0 h 155"/>
                <a:gd name="T10" fmla="*/ 5 w 310"/>
                <a:gd name="T11" fmla="*/ 0 h 155"/>
                <a:gd name="T12" fmla="*/ 5 w 310"/>
                <a:gd name="T13" fmla="*/ 2 h 155"/>
                <a:gd name="T14" fmla="*/ 5 w 310"/>
                <a:gd name="T15" fmla="*/ 2 h 155"/>
                <a:gd name="T16" fmla="*/ 5 w 310"/>
                <a:gd name="T17" fmla="*/ 2 h 155"/>
                <a:gd name="T18" fmla="*/ 5 w 310"/>
                <a:gd name="T19" fmla="*/ 2 h 155"/>
                <a:gd name="T20" fmla="*/ 5 w 310"/>
                <a:gd name="T21" fmla="*/ 2 h 155"/>
                <a:gd name="T22" fmla="*/ 5 w 310"/>
                <a:gd name="T23" fmla="*/ 2 h 155"/>
                <a:gd name="T24" fmla="*/ 5 w 310"/>
                <a:gd name="T25" fmla="*/ 2 h 155"/>
                <a:gd name="T26" fmla="*/ 0 w 310"/>
                <a:gd name="T27" fmla="*/ 2 h 155"/>
                <a:gd name="T28" fmla="*/ 0 w 310"/>
                <a:gd name="T29" fmla="*/ 2 h 155"/>
                <a:gd name="T30" fmla="*/ 0 w 310"/>
                <a:gd name="T31" fmla="*/ 2 h 155"/>
                <a:gd name="T32" fmla="*/ 0 w 310"/>
                <a:gd name="T33" fmla="*/ 2 h 155"/>
                <a:gd name="T34" fmla="*/ 0 w 310"/>
                <a:gd name="T35" fmla="*/ 2 h 155"/>
                <a:gd name="T36" fmla="*/ 0 w 310"/>
                <a:gd name="T37" fmla="*/ 2 h 155"/>
                <a:gd name="T38" fmla="*/ 0 w 310"/>
                <a:gd name="T39" fmla="*/ 2 h 155"/>
                <a:gd name="T40" fmla="*/ 0 w 310"/>
                <a:gd name="T41" fmla="*/ 2 h 155"/>
                <a:gd name="T42" fmla="*/ 0 w 310"/>
                <a:gd name="T43" fmla="*/ 2 h 155"/>
                <a:gd name="T44" fmla="*/ 0 w 310"/>
                <a:gd name="T45" fmla="*/ 0 h 155"/>
                <a:gd name="T46" fmla="*/ 0 w 310"/>
                <a:gd name="T47" fmla="*/ 0 h 155"/>
                <a:gd name="T48" fmla="*/ 0 w 310"/>
                <a:gd name="T49" fmla="*/ 0 h 155"/>
                <a:gd name="T50" fmla="*/ 0 w 310"/>
                <a:gd name="T51" fmla="*/ 0 h 155"/>
                <a:gd name="T52" fmla="*/ 0 w 310"/>
                <a:gd name="T53" fmla="*/ 0 h 155"/>
                <a:gd name="T54" fmla="*/ 0 w 310"/>
                <a:gd name="T55" fmla="*/ 0 h 155"/>
                <a:gd name="T56" fmla="*/ 0 w 310"/>
                <a:gd name="T57" fmla="*/ 0 h 15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10"/>
                <a:gd name="T88" fmla="*/ 0 h 155"/>
                <a:gd name="T89" fmla="*/ 310 w 310"/>
                <a:gd name="T90" fmla="*/ 155 h 15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10" h="155">
                  <a:moveTo>
                    <a:pt x="15" y="0"/>
                  </a:moveTo>
                  <a:lnTo>
                    <a:pt x="295" y="0"/>
                  </a:lnTo>
                  <a:lnTo>
                    <a:pt x="301" y="2"/>
                  </a:lnTo>
                  <a:lnTo>
                    <a:pt x="305" y="5"/>
                  </a:lnTo>
                  <a:lnTo>
                    <a:pt x="308" y="9"/>
                  </a:lnTo>
                  <a:lnTo>
                    <a:pt x="310" y="15"/>
                  </a:lnTo>
                  <a:lnTo>
                    <a:pt x="310" y="141"/>
                  </a:lnTo>
                  <a:lnTo>
                    <a:pt x="308" y="146"/>
                  </a:lnTo>
                  <a:lnTo>
                    <a:pt x="305" y="151"/>
                  </a:lnTo>
                  <a:lnTo>
                    <a:pt x="303" y="153"/>
                  </a:lnTo>
                  <a:lnTo>
                    <a:pt x="301" y="154"/>
                  </a:lnTo>
                  <a:lnTo>
                    <a:pt x="298" y="155"/>
                  </a:lnTo>
                  <a:lnTo>
                    <a:pt x="295" y="155"/>
                  </a:lnTo>
                  <a:lnTo>
                    <a:pt x="15" y="155"/>
                  </a:lnTo>
                  <a:lnTo>
                    <a:pt x="12" y="155"/>
                  </a:lnTo>
                  <a:lnTo>
                    <a:pt x="9" y="154"/>
                  </a:lnTo>
                  <a:lnTo>
                    <a:pt x="7" y="153"/>
                  </a:lnTo>
                  <a:lnTo>
                    <a:pt x="4" y="151"/>
                  </a:lnTo>
                  <a:lnTo>
                    <a:pt x="3" y="149"/>
                  </a:lnTo>
                  <a:lnTo>
                    <a:pt x="1" y="146"/>
                  </a:lnTo>
                  <a:lnTo>
                    <a:pt x="1" y="143"/>
                  </a:lnTo>
                  <a:lnTo>
                    <a:pt x="0" y="141"/>
                  </a:lnTo>
                  <a:lnTo>
                    <a:pt x="0" y="15"/>
                  </a:lnTo>
                  <a:lnTo>
                    <a:pt x="1" y="13"/>
                  </a:lnTo>
                  <a:lnTo>
                    <a:pt x="1" y="9"/>
                  </a:lnTo>
                  <a:lnTo>
                    <a:pt x="3" y="7"/>
                  </a:lnTo>
                  <a:lnTo>
                    <a:pt x="4" y="5"/>
                  </a:lnTo>
                  <a:lnTo>
                    <a:pt x="9" y="2"/>
                  </a:lnTo>
                  <a:lnTo>
                    <a:pt x="15" y="0"/>
                  </a:lnTo>
                  <a:close/>
                </a:path>
              </a:pathLst>
            </a:custGeom>
            <a:solidFill>
              <a:srgbClr val="605D5C"/>
            </a:solidFill>
            <a:ln w="9525">
              <a:noFill/>
              <a:round/>
              <a:headEnd/>
              <a:tailEnd/>
            </a:ln>
          </p:spPr>
          <p:txBody>
            <a:bodyPr/>
            <a:lstStyle/>
            <a:p>
              <a:endParaRPr lang="fr-FR" sz="1200"/>
            </a:p>
          </p:txBody>
        </p:sp>
        <p:sp>
          <p:nvSpPr>
            <p:cNvPr id="397" name="Freeform 26"/>
            <p:cNvSpPr>
              <a:spLocks/>
            </p:cNvSpPr>
            <p:nvPr/>
          </p:nvSpPr>
          <p:spPr bwMode="auto">
            <a:xfrm>
              <a:off x="1607764" y="5391154"/>
              <a:ext cx="191078" cy="93804"/>
            </a:xfrm>
            <a:custGeom>
              <a:avLst/>
              <a:gdLst>
                <a:gd name="T0" fmla="*/ 0 w 310"/>
                <a:gd name="T1" fmla="*/ 0 h 155"/>
                <a:gd name="T2" fmla="*/ 5 w 310"/>
                <a:gd name="T3" fmla="*/ 0 h 155"/>
                <a:gd name="T4" fmla="*/ 5 w 310"/>
                <a:gd name="T5" fmla="*/ 0 h 155"/>
                <a:gd name="T6" fmla="*/ 5 w 310"/>
                <a:gd name="T7" fmla="*/ 0 h 155"/>
                <a:gd name="T8" fmla="*/ 5 w 310"/>
                <a:gd name="T9" fmla="*/ 0 h 155"/>
                <a:gd name="T10" fmla="*/ 5 w 310"/>
                <a:gd name="T11" fmla="*/ 0 h 155"/>
                <a:gd name="T12" fmla="*/ 5 w 310"/>
                <a:gd name="T13" fmla="*/ 2 h 155"/>
                <a:gd name="T14" fmla="*/ 5 w 310"/>
                <a:gd name="T15" fmla="*/ 2 h 155"/>
                <a:gd name="T16" fmla="*/ 5 w 310"/>
                <a:gd name="T17" fmla="*/ 2 h 155"/>
                <a:gd name="T18" fmla="*/ 5 w 310"/>
                <a:gd name="T19" fmla="*/ 2 h 155"/>
                <a:gd name="T20" fmla="*/ 5 w 310"/>
                <a:gd name="T21" fmla="*/ 2 h 155"/>
                <a:gd name="T22" fmla="*/ 5 w 310"/>
                <a:gd name="T23" fmla="*/ 2 h 155"/>
                <a:gd name="T24" fmla="*/ 5 w 310"/>
                <a:gd name="T25" fmla="*/ 2 h 155"/>
                <a:gd name="T26" fmla="*/ 0 w 310"/>
                <a:gd name="T27" fmla="*/ 2 h 155"/>
                <a:gd name="T28" fmla="*/ 0 w 310"/>
                <a:gd name="T29" fmla="*/ 2 h 155"/>
                <a:gd name="T30" fmla="*/ 0 w 310"/>
                <a:gd name="T31" fmla="*/ 2 h 155"/>
                <a:gd name="T32" fmla="*/ 0 w 310"/>
                <a:gd name="T33" fmla="*/ 2 h 155"/>
                <a:gd name="T34" fmla="*/ 0 w 310"/>
                <a:gd name="T35" fmla="*/ 2 h 155"/>
                <a:gd name="T36" fmla="*/ 0 w 310"/>
                <a:gd name="T37" fmla="*/ 2 h 155"/>
                <a:gd name="T38" fmla="*/ 0 w 310"/>
                <a:gd name="T39" fmla="*/ 2 h 155"/>
                <a:gd name="T40" fmla="*/ 0 w 310"/>
                <a:gd name="T41" fmla="*/ 2 h 155"/>
                <a:gd name="T42" fmla="*/ 0 w 310"/>
                <a:gd name="T43" fmla="*/ 2 h 155"/>
                <a:gd name="T44" fmla="*/ 0 w 310"/>
                <a:gd name="T45" fmla="*/ 0 h 155"/>
                <a:gd name="T46" fmla="*/ 0 w 310"/>
                <a:gd name="T47" fmla="*/ 0 h 155"/>
                <a:gd name="T48" fmla="*/ 0 w 310"/>
                <a:gd name="T49" fmla="*/ 0 h 155"/>
                <a:gd name="T50" fmla="*/ 0 w 310"/>
                <a:gd name="T51" fmla="*/ 0 h 155"/>
                <a:gd name="T52" fmla="*/ 0 w 310"/>
                <a:gd name="T53" fmla="*/ 0 h 155"/>
                <a:gd name="T54" fmla="*/ 0 w 310"/>
                <a:gd name="T55" fmla="*/ 0 h 155"/>
                <a:gd name="T56" fmla="*/ 0 w 310"/>
                <a:gd name="T57" fmla="*/ 0 h 15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10"/>
                <a:gd name="T88" fmla="*/ 0 h 155"/>
                <a:gd name="T89" fmla="*/ 310 w 310"/>
                <a:gd name="T90" fmla="*/ 155 h 15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10" h="155">
                  <a:moveTo>
                    <a:pt x="15" y="0"/>
                  </a:moveTo>
                  <a:lnTo>
                    <a:pt x="295" y="0"/>
                  </a:lnTo>
                  <a:lnTo>
                    <a:pt x="301" y="2"/>
                  </a:lnTo>
                  <a:lnTo>
                    <a:pt x="305" y="5"/>
                  </a:lnTo>
                  <a:lnTo>
                    <a:pt x="308" y="9"/>
                  </a:lnTo>
                  <a:lnTo>
                    <a:pt x="310" y="15"/>
                  </a:lnTo>
                  <a:lnTo>
                    <a:pt x="310" y="141"/>
                  </a:lnTo>
                  <a:lnTo>
                    <a:pt x="308" y="146"/>
                  </a:lnTo>
                  <a:lnTo>
                    <a:pt x="305" y="151"/>
                  </a:lnTo>
                  <a:lnTo>
                    <a:pt x="303" y="153"/>
                  </a:lnTo>
                  <a:lnTo>
                    <a:pt x="301" y="154"/>
                  </a:lnTo>
                  <a:lnTo>
                    <a:pt x="298" y="155"/>
                  </a:lnTo>
                  <a:lnTo>
                    <a:pt x="295" y="155"/>
                  </a:lnTo>
                  <a:lnTo>
                    <a:pt x="15" y="155"/>
                  </a:lnTo>
                  <a:lnTo>
                    <a:pt x="12" y="155"/>
                  </a:lnTo>
                  <a:lnTo>
                    <a:pt x="9" y="154"/>
                  </a:lnTo>
                  <a:lnTo>
                    <a:pt x="7" y="153"/>
                  </a:lnTo>
                  <a:lnTo>
                    <a:pt x="4" y="151"/>
                  </a:lnTo>
                  <a:lnTo>
                    <a:pt x="3" y="149"/>
                  </a:lnTo>
                  <a:lnTo>
                    <a:pt x="1" y="146"/>
                  </a:lnTo>
                  <a:lnTo>
                    <a:pt x="1" y="143"/>
                  </a:lnTo>
                  <a:lnTo>
                    <a:pt x="0" y="141"/>
                  </a:lnTo>
                  <a:lnTo>
                    <a:pt x="0" y="15"/>
                  </a:lnTo>
                  <a:lnTo>
                    <a:pt x="1" y="13"/>
                  </a:lnTo>
                  <a:lnTo>
                    <a:pt x="1" y="9"/>
                  </a:lnTo>
                  <a:lnTo>
                    <a:pt x="3" y="7"/>
                  </a:lnTo>
                  <a:lnTo>
                    <a:pt x="4" y="5"/>
                  </a:lnTo>
                  <a:lnTo>
                    <a:pt x="9" y="2"/>
                  </a:lnTo>
                  <a:lnTo>
                    <a:pt x="15" y="0"/>
                  </a:lnTo>
                </a:path>
              </a:pathLst>
            </a:custGeom>
            <a:noFill/>
            <a:ln w="3175">
              <a:solidFill>
                <a:srgbClr val="1F1A17"/>
              </a:solidFill>
              <a:round/>
              <a:headEnd/>
              <a:tailEnd/>
            </a:ln>
          </p:spPr>
          <p:txBody>
            <a:bodyPr/>
            <a:lstStyle/>
            <a:p>
              <a:endParaRPr lang="fr-FR" sz="1200"/>
            </a:p>
          </p:txBody>
        </p:sp>
        <p:sp>
          <p:nvSpPr>
            <p:cNvPr id="398" name="Freeform 27"/>
            <p:cNvSpPr>
              <a:spLocks/>
            </p:cNvSpPr>
            <p:nvPr/>
          </p:nvSpPr>
          <p:spPr bwMode="auto">
            <a:xfrm>
              <a:off x="1984708" y="5391154"/>
              <a:ext cx="189341" cy="93804"/>
            </a:xfrm>
            <a:custGeom>
              <a:avLst/>
              <a:gdLst>
                <a:gd name="T0" fmla="*/ 0 w 309"/>
                <a:gd name="T1" fmla="*/ 0 h 155"/>
                <a:gd name="T2" fmla="*/ 5 w 309"/>
                <a:gd name="T3" fmla="*/ 0 h 155"/>
                <a:gd name="T4" fmla="*/ 5 w 309"/>
                <a:gd name="T5" fmla="*/ 0 h 155"/>
                <a:gd name="T6" fmla="*/ 5 w 309"/>
                <a:gd name="T7" fmla="*/ 0 h 155"/>
                <a:gd name="T8" fmla="*/ 5 w 309"/>
                <a:gd name="T9" fmla="*/ 0 h 155"/>
                <a:gd name="T10" fmla="*/ 5 w 309"/>
                <a:gd name="T11" fmla="*/ 0 h 155"/>
                <a:gd name="T12" fmla="*/ 5 w 309"/>
                <a:gd name="T13" fmla="*/ 2 h 155"/>
                <a:gd name="T14" fmla="*/ 5 w 309"/>
                <a:gd name="T15" fmla="*/ 2 h 155"/>
                <a:gd name="T16" fmla="*/ 5 w 309"/>
                <a:gd name="T17" fmla="*/ 2 h 155"/>
                <a:gd name="T18" fmla="*/ 5 w 309"/>
                <a:gd name="T19" fmla="*/ 2 h 155"/>
                <a:gd name="T20" fmla="*/ 5 w 309"/>
                <a:gd name="T21" fmla="*/ 2 h 155"/>
                <a:gd name="T22" fmla="*/ 5 w 309"/>
                <a:gd name="T23" fmla="*/ 2 h 155"/>
                <a:gd name="T24" fmla="*/ 5 w 309"/>
                <a:gd name="T25" fmla="*/ 2 h 155"/>
                <a:gd name="T26" fmla="*/ 0 w 309"/>
                <a:gd name="T27" fmla="*/ 2 h 155"/>
                <a:gd name="T28" fmla="*/ 0 w 309"/>
                <a:gd name="T29" fmla="*/ 2 h 155"/>
                <a:gd name="T30" fmla="*/ 0 w 309"/>
                <a:gd name="T31" fmla="*/ 2 h 155"/>
                <a:gd name="T32" fmla="*/ 0 w 309"/>
                <a:gd name="T33" fmla="*/ 2 h 155"/>
                <a:gd name="T34" fmla="*/ 0 w 309"/>
                <a:gd name="T35" fmla="*/ 2 h 155"/>
                <a:gd name="T36" fmla="*/ 0 w 309"/>
                <a:gd name="T37" fmla="*/ 2 h 155"/>
                <a:gd name="T38" fmla="*/ 0 w 309"/>
                <a:gd name="T39" fmla="*/ 2 h 155"/>
                <a:gd name="T40" fmla="*/ 0 w 309"/>
                <a:gd name="T41" fmla="*/ 2 h 155"/>
                <a:gd name="T42" fmla="*/ 0 w 309"/>
                <a:gd name="T43" fmla="*/ 2 h 155"/>
                <a:gd name="T44" fmla="*/ 0 w 309"/>
                <a:gd name="T45" fmla="*/ 0 h 155"/>
                <a:gd name="T46" fmla="*/ 0 w 309"/>
                <a:gd name="T47" fmla="*/ 0 h 155"/>
                <a:gd name="T48" fmla="*/ 0 w 309"/>
                <a:gd name="T49" fmla="*/ 0 h 155"/>
                <a:gd name="T50" fmla="*/ 0 w 309"/>
                <a:gd name="T51" fmla="*/ 0 h 155"/>
                <a:gd name="T52" fmla="*/ 0 w 309"/>
                <a:gd name="T53" fmla="*/ 0 h 155"/>
                <a:gd name="T54" fmla="*/ 0 w 309"/>
                <a:gd name="T55" fmla="*/ 0 h 155"/>
                <a:gd name="T56" fmla="*/ 0 w 309"/>
                <a:gd name="T57" fmla="*/ 0 h 15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09"/>
                <a:gd name="T88" fmla="*/ 0 h 155"/>
                <a:gd name="T89" fmla="*/ 309 w 309"/>
                <a:gd name="T90" fmla="*/ 155 h 15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09" h="155">
                  <a:moveTo>
                    <a:pt x="15" y="0"/>
                  </a:moveTo>
                  <a:lnTo>
                    <a:pt x="294" y="0"/>
                  </a:lnTo>
                  <a:lnTo>
                    <a:pt x="300" y="2"/>
                  </a:lnTo>
                  <a:lnTo>
                    <a:pt x="304" y="5"/>
                  </a:lnTo>
                  <a:lnTo>
                    <a:pt x="307" y="9"/>
                  </a:lnTo>
                  <a:lnTo>
                    <a:pt x="309" y="15"/>
                  </a:lnTo>
                  <a:lnTo>
                    <a:pt x="309" y="141"/>
                  </a:lnTo>
                  <a:lnTo>
                    <a:pt x="307" y="146"/>
                  </a:lnTo>
                  <a:lnTo>
                    <a:pt x="304" y="151"/>
                  </a:lnTo>
                  <a:lnTo>
                    <a:pt x="303" y="153"/>
                  </a:lnTo>
                  <a:lnTo>
                    <a:pt x="300" y="154"/>
                  </a:lnTo>
                  <a:lnTo>
                    <a:pt x="297" y="155"/>
                  </a:lnTo>
                  <a:lnTo>
                    <a:pt x="294" y="155"/>
                  </a:lnTo>
                  <a:lnTo>
                    <a:pt x="15" y="155"/>
                  </a:lnTo>
                  <a:lnTo>
                    <a:pt x="11" y="155"/>
                  </a:lnTo>
                  <a:lnTo>
                    <a:pt x="9" y="154"/>
                  </a:lnTo>
                  <a:lnTo>
                    <a:pt x="6" y="153"/>
                  </a:lnTo>
                  <a:lnTo>
                    <a:pt x="5" y="151"/>
                  </a:lnTo>
                  <a:lnTo>
                    <a:pt x="2" y="149"/>
                  </a:lnTo>
                  <a:lnTo>
                    <a:pt x="1" y="146"/>
                  </a:lnTo>
                  <a:lnTo>
                    <a:pt x="0" y="143"/>
                  </a:lnTo>
                  <a:lnTo>
                    <a:pt x="0" y="141"/>
                  </a:lnTo>
                  <a:lnTo>
                    <a:pt x="0" y="15"/>
                  </a:lnTo>
                  <a:lnTo>
                    <a:pt x="0" y="13"/>
                  </a:lnTo>
                  <a:lnTo>
                    <a:pt x="1" y="9"/>
                  </a:lnTo>
                  <a:lnTo>
                    <a:pt x="2" y="7"/>
                  </a:lnTo>
                  <a:lnTo>
                    <a:pt x="5" y="5"/>
                  </a:lnTo>
                  <a:lnTo>
                    <a:pt x="9" y="2"/>
                  </a:lnTo>
                  <a:lnTo>
                    <a:pt x="15" y="0"/>
                  </a:lnTo>
                  <a:close/>
                </a:path>
              </a:pathLst>
            </a:custGeom>
            <a:solidFill>
              <a:srgbClr val="605D5C"/>
            </a:solidFill>
            <a:ln w="9525">
              <a:noFill/>
              <a:round/>
              <a:headEnd/>
              <a:tailEnd/>
            </a:ln>
          </p:spPr>
          <p:txBody>
            <a:bodyPr/>
            <a:lstStyle/>
            <a:p>
              <a:endParaRPr lang="fr-FR" sz="1200"/>
            </a:p>
          </p:txBody>
        </p:sp>
        <p:sp>
          <p:nvSpPr>
            <p:cNvPr id="399" name="Freeform 28"/>
            <p:cNvSpPr>
              <a:spLocks/>
            </p:cNvSpPr>
            <p:nvPr/>
          </p:nvSpPr>
          <p:spPr bwMode="auto">
            <a:xfrm>
              <a:off x="1984708" y="5391154"/>
              <a:ext cx="189341" cy="93804"/>
            </a:xfrm>
            <a:custGeom>
              <a:avLst/>
              <a:gdLst>
                <a:gd name="T0" fmla="*/ 0 w 309"/>
                <a:gd name="T1" fmla="*/ 0 h 155"/>
                <a:gd name="T2" fmla="*/ 5 w 309"/>
                <a:gd name="T3" fmla="*/ 0 h 155"/>
                <a:gd name="T4" fmla="*/ 5 w 309"/>
                <a:gd name="T5" fmla="*/ 0 h 155"/>
                <a:gd name="T6" fmla="*/ 5 w 309"/>
                <a:gd name="T7" fmla="*/ 0 h 155"/>
                <a:gd name="T8" fmla="*/ 5 w 309"/>
                <a:gd name="T9" fmla="*/ 0 h 155"/>
                <a:gd name="T10" fmla="*/ 5 w 309"/>
                <a:gd name="T11" fmla="*/ 0 h 155"/>
                <a:gd name="T12" fmla="*/ 5 w 309"/>
                <a:gd name="T13" fmla="*/ 2 h 155"/>
                <a:gd name="T14" fmla="*/ 5 w 309"/>
                <a:gd name="T15" fmla="*/ 2 h 155"/>
                <a:gd name="T16" fmla="*/ 5 w 309"/>
                <a:gd name="T17" fmla="*/ 2 h 155"/>
                <a:gd name="T18" fmla="*/ 5 w 309"/>
                <a:gd name="T19" fmla="*/ 2 h 155"/>
                <a:gd name="T20" fmla="*/ 5 w 309"/>
                <a:gd name="T21" fmla="*/ 2 h 155"/>
                <a:gd name="T22" fmla="*/ 5 w 309"/>
                <a:gd name="T23" fmla="*/ 2 h 155"/>
                <a:gd name="T24" fmla="*/ 5 w 309"/>
                <a:gd name="T25" fmla="*/ 2 h 155"/>
                <a:gd name="T26" fmla="*/ 0 w 309"/>
                <a:gd name="T27" fmla="*/ 2 h 155"/>
                <a:gd name="T28" fmla="*/ 0 w 309"/>
                <a:gd name="T29" fmla="*/ 2 h 155"/>
                <a:gd name="T30" fmla="*/ 0 w 309"/>
                <a:gd name="T31" fmla="*/ 2 h 155"/>
                <a:gd name="T32" fmla="*/ 0 w 309"/>
                <a:gd name="T33" fmla="*/ 2 h 155"/>
                <a:gd name="T34" fmla="*/ 0 w 309"/>
                <a:gd name="T35" fmla="*/ 2 h 155"/>
                <a:gd name="T36" fmla="*/ 0 w 309"/>
                <a:gd name="T37" fmla="*/ 2 h 155"/>
                <a:gd name="T38" fmla="*/ 0 w 309"/>
                <a:gd name="T39" fmla="*/ 2 h 155"/>
                <a:gd name="T40" fmla="*/ 0 w 309"/>
                <a:gd name="T41" fmla="*/ 2 h 155"/>
                <a:gd name="T42" fmla="*/ 0 w 309"/>
                <a:gd name="T43" fmla="*/ 2 h 155"/>
                <a:gd name="T44" fmla="*/ 0 w 309"/>
                <a:gd name="T45" fmla="*/ 0 h 155"/>
                <a:gd name="T46" fmla="*/ 0 w 309"/>
                <a:gd name="T47" fmla="*/ 0 h 155"/>
                <a:gd name="T48" fmla="*/ 0 w 309"/>
                <a:gd name="T49" fmla="*/ 0 h 155"/>
                <a:gd name="T50" fmla="*/ 0 w 309"/>
                <a:gd name="T51" fmla="*/ 0 h 155"/>
                <a:gd name="T52" fmla="*/ 0 w 309"/>
                <a:gd name="T53" fmla="*/ 0 h 155"/>
                <a:gd name="T54" fmla="*/ 0 w 309"/>
                <a:gd name="T55" fmla="*/ 0 h 155"/>
                <a:gd name="T56" fmla="*/ 0 w 309"/>
                <a:gd name="T57" fmla="*/ 0 h 15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09"/>
                <a:gd name="T88" fmla="*/ 0 h 155"/>
                <a:gd name="T89" fmla="*/ 309 w 309"/>
                <a:gd name="T90" fmla="*/ 155 h 15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09" h="155">
                  <a:moveTo>
                    <a:pt x="15" y="0"/>
                  </a:moveTo>
                  <a:lnTo>
                    <a:pt x="294" y="0"/>
                  </a:lnTo>
                  <a:lnTo>
                    <a:pt x="300" y="2"/>
                  </a:lnTo>
                  <a:lnTo>
                    <a:pt x="304" y="5"/>
                  </a:lnTo>
                  <a:lnTo>
                    <a:pt x="307" y="9"/>
                  </a:lnTo>
                  <a:lnTo>
                    <a:pt x="309" y="15"/>
                  </a:lnTo>
                  <a:lnTo>
                    <a:pt x="309" y="141"/>
                  </a:lnTo>
                  <a:lnTo>
                    <a:pt x="307" y="146"/>
                  </a:lnTo>
                  <a:lnTo>
                    <a:pt x="304" y="151"/>
                  </a:lnTo>
                  <a:lnTo>
                    <a:pt x="303" y="153"/>
                  </a:lnTo>
                  <a:lnTo>
                    <a:pt x="300" y="154"/>
                  </a:lnTo>
                  <a:lnTo>
                    <a:pt x="297" y="155"/>
                  </a:lnTo>
                  <a:lnTo>
                    <a:pt x="294" y="155"/>
                  </a:lnTo>
                  <a:lnTo>
                    <a:pt x="15" y="155"/>
                  </a:lnTo>
                  <a:lnTo>
                    <a:pt x="11" y="155"/>
                  </a:lnTo>
                  <a:lnTo>
                    <a:pt x="9" y="154"/>
                  </a:lnTo>
                  <a:lnTo>
                    <a:pt x="6" y="153"/>
                  </a:lnTo>
                  <a:lnTo>
                    <a:pt x="5" y="151"/>
                  </a:lnTo>
                  <a:lnTo>
                    <a:pt x="2" y="149"/>
                  </a:lnTo>
                  <a:lnTo>
                    <a:pt x="1" y="146"/>
                  </a:lnTo>
                  <a:lnTo>
                    <a:pt x="0" y="143"/>
                  </a:lnTo>
                  <a:lnTo>
                    <a:pt x="0" y="141"/>
                  </a:lnTo>
                  <a:lnTo>
                    <a:pt x="0" y="15"/>
                  </a:lnTo>
                  <a:lnTo>
                    <a:pt x="0" y="13"/>
                  </a:lnTo>
                  <a:lnTo>
                    <a:pt x="1" y="9"/>
                  </a:lnTo>
                  <a:lnTo>
                    <a:pt x="2" y="7"/>
                  </a:lnTo>
                  <a:lnTo>
                    <a:pt x="5" y="5"/>
                  </a:lnTo>
                  <a:lnTo>
                    <a:pt x="9" y="2"/>
                  </a:lnTo>
                  <a:lnTo>
                    <a:pt x="15" y="0"/>
                  </a:lnTo>
                </a:path>
              </a:pathLst>
            </a:custGeom>
            <a:noFill/>
            <a:ln w="3175">
              <a:solidFill>
                <a:srgbClr val="1F1A17"/>
              </a:solidFill>
              <a:round/>
              <a:headEnd/>
              <a:tailEnd/>
            </a:ln>
          </p:spPr>
          <p:txBody>
            <a:bodyPr/>
            <a:lstStyle/>
            <a:p>
              <a:endParaRPr lang="fr-FR" sz="1200"/>
            </a:p>
          </p:txBody>
        </p:sp>
        <p:sp>
          <p:nvSpPr>
            <p:cNvPr id="400" name="Freeform 29"/>
            <p:cNvSpPr>
              <a:spLocks/>
            </p:cNvSpPr>
            <p:nvPr/>
          </p:nvSpPr>
          <p:spPr bwMode="auto">
            <a:xfrm>
              <a:off x="1607764" y="5861913"/>
              <a:ext cx="191078" cy="92067"/>
            </a:xfrm>
            <a:custGeom>
              <a:avLst/>
              <a:gdLst>
                <a:gd name="T0" fmla="*/ 0 w 310"/>
                <a:gd name="T1" fmla="*/ 0 h 155"/>
                <a:gd name="T2" fmla="*/ 5 w 310"/>
                <a:gd name="T3" fmla="*/ 0 h 155"/>
                <a:gd name="T4" fmla="*/ 5 w 310"/>
                <a:gd name="T5" fmla="*/ 0 h 155"/>
                <a:gd name="T6" fmla="*/ 5 w 310"/>
                <a:gd name="T7" fmla="*/ 0 h 155"/>
                <a:gd name="T8" fmla="*/ 5 w 310"/>
                <a:gd name="T9" fmla="*/ 0 h 155"/>
                <a:gd name="T10" fmla="*/ 5 w 310"/>
                <a:gd name="T11" fmla="*/ 0 h 155"/>
                <a:gd name="T12" fmla="*/ 5 w 310"/>
                <a:gd name="T13" fmla="*/ 2 h 155"/>
                <a:gd name="T14" fmla="*/ 5 w 310"/>
                <a:gd name="T15" fmla="*/ 2 h 155"/>
                <a:gd name="T16" fmla="*/ 5 w 310"/>
                <a:gd name="T17" fmla="*/ 2 h 155"/>
                <a:gd name="T18" fmla="*/ 5 w 310"/>
                <a:gd name="T19" fmla="*/ 2 h 155"/>
                <a:gd name="T20" fmla="*/ 5 w 310"/>
                <a:gd name="T21" fmla="*/ 2 h 155"/>
                <a:gd name="T22" fmla="*/ 5 w 310"/>
                <a:gd name="T23" fmla="*/ 2 h 155"/>
                <a:gd name="T24" fmla="*/ 5 w 310"/>
                <a:gd name="T25" fmla="*/ 2 h 155"/>
                <a:gd name="T26" fmla="*/ 0 w 310"/>
                <a:gd name="T27" fmla="*/ 2 h 155"/>
                <a:gd name="T28" fmla="*/ 0 w 310"/>
                <a:gd name="T29" fmla="*/ 2 h 155"/>
                <a:gd name="T30" fmla="*/ 0 w 310"/>
                <a:gd name="T31" fmla="*/ 2 h 155"/>
                <a:gd name="T32" fmla="*/ 0 w 310"/>
                <a:gd name="T33" fmla="*/ 2 h 155"/>
                <a:gd name="T34" fmla="*/ 0 w 310"/>
                <a:gd name="T35" fmla="*/ 2 h 155"/>
                <a:gd name="T36" fmla="*/ 0 w 310"/>
                <a:gd name="T37" fmla="*/ 2 h 155"/>
                <a:gd name="T38" fmla="*/ 0 w 310"/>
                <a:gd name="T39" fmla="*/ 2 h 155"/>
                <a:gd name="T40" fmla="*/ 0 w 310"/>
                <a:gd name="T41" fmla="*/ 2 h 155"/>
                <a:gd name="T42" fmla="*/ 0 w 310"/>
                <a:gd name="T43" fmla="*/ 2 h 155"/>
                <a:gd name="T44" fmla="*/ 0 w 310"/>
                <a:gd name="T45" fmla="*/ 0 h 155"/>
                <a:gd name="T46" fmla="*/ 0 w 310"/>
                <a:gd name="T47" fmla="*/ 0 h 155"/>
                <a:gd name="T48" fmla="*/ 0 w 310"/>
                <a:gd name="T49" fmla="*/ 0 h 155"/>
                <a:gd name="T50" fmla="*/ 0 w 310"/>
                <a:gd name="T51" fmla="*/ 0 h 155"/>
                <a:gd name="T52" fmla="*/ 0 w 310"/>
                <a:gd name="T53" fmla="*/ 0 h 155"/>
                <a:gd name="T54" fmla="*/ 0 w 310"/>
                <a:gd name="T55" fmla="*/ 0 h 155"/>
                <a:gd name="T56" fmla="*/ 0 w 310"/>
                <a:gd name="T57" fmla="*/ 0 h 15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10"/>
                <a:gd name="T88" fmla="*/ 0 h 155"/>
                <a:gd name="T89" fmla="*/ 310 w 310"/>
                <a:gd name="T90" fmla="*/ 155 h 15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10" h="155">
                  <a:moveTo>
                    <a:pt x="15" y="0"/>
                  </a:moveTo>
                  <a:lnTo>
                    <a:pt x="295" y="0"/>
                  </a:lnTo>
                  <a:lnTo>
                    <a:pt x="301" y="1"/>
                  </a:lnTo>
                  <a:lnTo>
                    <a:pt x="305" y="4"/>
                  </a:lnTo>
                  <a:lnTo>
                    <a:pt x="308" y="9"/>
                  </a:lnTo>
                  <a:lnTo>
                    <a:pt x="310" y="14"/>
                  </a:lnTo>
                  <a:lnTo>
                    <a:pt x="310" y="140"/>
                  </a:lnTo>
                  <a:lnTo>
                    <a:pt x="308" y="146"/>
                  </a:lnTo>
                  <a:lnTo>
                    <a:pt x="305" y="150"/>
                  </a:lnTo>
                  <a:lnTo>
                    <a:pt x="303" y="152"/>
                  </a:lnTo>
                  <a:lnTo>
                    <a:pt x="301" y="153"/>
                  </a:lnTo>
                  <a:lnTo>
                    <a:pt x="298" y="155"/>
                  </a:lnTo>
                  <a:lnTo>
                    <a:pt x="295" y="155"/>
                  </a:lnTo>
                  <a:lnTo>
                    <a:pt x="15" y="155"/>
                  </a:lnTo>
                  <a:lnTo>
                    <a:pt x="12" y="155"/>
                  </a:lnTo>
                  <a:lnTo>
                    <a:pt x="9" y="153"/>
                  </a:lnTo>
                  <a:lnTo>
                    <a:pt x="7" y="152"/>
                  </a:lnTo>
                  <a:lnTo>
                    <a:pt x="4" y="150"/>
                  </a:lnTo>
                  <a:lnTo>
                    <a:pt x="3" y="148"/>
                  </a:lnTo>
                  <a:lnTo>
                    <a:pt x="1" y="146"/>
                  </a:lnTo>
                  <a:lnTo>
                    <a:pt x="1" y="143"/>
                  </a:lnTo>
                  <a:lnTo>
                    <a:pt x="0" y="140"/>
                  </a:lnTo>
                  <a:lnTo>
                    <a:pt x="0" y="14"/>
                  </a:lnTo>
                  <a:lnTo>
                    <a:pt x="1" y="12"/>
                  </a:lnTo>
                  <a:lnTo>
                    <a:pt x="1" y="9"/>
                  </a:lnTo>
                  <a:lnTo>
                    <a:pt x="3" y="6"/>
                  </a:lnTo>
                  <a:lnTo>
                    <a:pt x="4" y="4"/>
                  </a:lnTo>
                  <a:lnTo>
                    <a:pt x="9" y="1"/>
                  </a:lnTo>
                  <a:lnTo>
                    <a:pt x="15" y="0"/>
                  </a:lnTo>
                  <a:close/>
                </a:path>
              </a:pathLst>
            </a:custGeom>
            <a:solidFill>
              <a:srgbClr val="605D5C"/>
            </a:solidFill>
            <a:ln w="9525">
              <a:noFill/>
              <a:round/>
              <a:headEnd/>
              <a:tailEnd/>
            </a:ln>
          </p:spPr>
          <p:txBody>
            <a:bodyPr/>
            <a:lstStyle/>
            <a:p>
              <a:endParaRPr lang="fr-FR" sz="1200"/>
            </a:p>
          </p:txBody>
        </p:sp>
        <p:sp>
          <p:nvSpPr>
            <p:cNvPr id="401" name="Freeform 30"/>
            <p:cNvSpPr>
              <a:spLocks/>
            </p:cNvSpPr>
            <p:nvPr/>
          </p:nvSpPr>
          <p:spPr bwMode="auto">
            <a:xfrm>
              <a:off x="1607764" y="5861913"/>
              <a:ext cx="191078" cy="92067"/>
            </a:xfrm>
            <a:custGeom>
              <a:avLst/>
              <a:gdLst>
                <a:gd name="T0" fmla="*/ 0 w 310"/>
                <a:gd name="T1" fmla="*/ 0 h 155"/>
                <a:gd name="T2" fmla="*/ 5 w 310"/>
                <a:gd name="T3" fmla="*/ 0 h 155"/>
                <a:gd name="T4" fmla="*/ 5 w 310"/>
                <a:gd name="T5" fmla="*/ 0 h 155"/>
                <a:gd name="T6" fmla="*/ 5 w 310"/>
                <a:gd name="T7" fmla="*/ 0 h 155"/>
                <a:gd name="T8" fmla="*/ 5 w 310"/>
                <a:gd name="T9" fmla="*/ 0 h 155"/>
                <a:gd name="T10" fmla="*/ 5 w 310"/>
                <a:gd name="T11" fmla="*/ 0 h 155"/>
                <a:gd name="T12" fmla="*/ 5 w 310"/>
                <a:gd name="T13" fmla="*/ 2 h 155"/>
                <a:gd name="T14" fmla="*/ 5 w 310"/>
                <a:gd name="T15" fmla="*/ 2 h 155"/>
                <a:gd name="T16" fmla="*/ 5 w 310"/>
                <a:gd name="T17" fmla="*/ 2 h 155"/>
                <a:gd name="T18" fmla="*/ 5 w 310"/>
                <a:gd name="T19" fmla="*/ 2 h 155"/>
                <a:gd name="T20" fmla="*/ 5 w 310"/>
                <a:gd name="T21" fmla="*/ 2 h 155"/>
                <a:gd name="T22" fmla="*/ 5 w 310"/>
                <a:gd name="T23" fmla="*/ 2 h 155"/>
                <a:gd name="T24" fmla="*/ 5 w 310"/>
                <a:gd name="T25" fmla="*/ 2 h 155"/>
                <a:gd name="T26" fmla="*/ 0 w 310"/>
                <a:gd name="T27" fmla="*/ 2 h 155"/>
                <a:gd name="T28" fmla="*/ 0 w 310"/>
                <a:gd name="T29" fmla="*/ 2 h 155"/>
                <a:gd name="T30" fmla="*/ 0 w 310"/>
                <a:gd name="T31" fmla="*/ 2 h 155"/>
                <a:gd name="T32" fmla="*/ 0 w 310"/>
                <a:gd name="T33" fmla="*/ 2 h 155"/>
                <a:gd name="T34" fmla="*/ 0 w 310"/>
                <a:gd name="T35" fmla="*/ 2 h 155"/>
                <a:gd name="T36" fmla="*/ 0 w 310"/>
                <a:gd name="T37" fmla="*/ 2 h 155"/>
                <a:gd name="T38" fmla="*/ 0 w 310"/>
                <a:gd name="T39" fmla="*/ 2 h 155"/>
                <a:gd name="T40" fmla="*/ 0 w 310"/>
                <a:gd name="T41" fmla="*/ 2 h 155"/>
                <a:gd name="T42" fmla="*/ 0 w 310"/>
                <a:gd name="T43" fmla="*/ 2 h 155"/>
                <a:gd name="T44" fmla="*/ 0 w 310"/>
                <a:gd name="T45" fmla="*/ 0 h 155"/>
                <a:gd name="T46" fmla="*/ 0 w 310"/>
                <a:gd name="T47" fmla="*/ 0 h 155"/>
                <a:gd name="T48" fmla="*/ 0 w 310"/>
                <a:gd name="T49" fmla="*/ 0 h 155"/>
                <a:gd name="T50" fmla="*/ 0 w 310"/>
                <a:gd name="T51" fmla="*/ 0 h 155"/>
                <a:gd name="T52" fmla="*/ 0 w 310"/>
                <a:gd name="T53" fmla="*/ 0 h 155"/>
                <a:gd name="T54" fmla="*/ 0 w 310"/>
                <a:gd name="T55" fmla="*/ 0 h 155"/>
                <a:gd name="T56" fmla="*/ 0 w 310"/>
                <a:gd name="T57" fmla="*/ 0 h 15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10"/>
                <a:gd name="T88" fmla="*/ 0 h 155"/>
                <a:gd name="T89" fmla="*/ 310 w 310"/>
                <a:gd name="T90" fmla="*/ 155 h 15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10" h="155">
                  <a:moveTo>
                    <a:pt x="15" y="0"/>
                  </a:moveTo>
                  <a:lnTo>
                    <a:pt x="295" y="0"/>
                  </a:lnTo>
                  <a:lnTo>
                    <a:pt x="301" y="1"/>
                  </a:lnTo>
                  <a:lnTo>
                    <a:pt x="305" y="4"/>
                  </a:lnTo>
                  <a:lnTo>
                    <a:pt x="308" y="9"/>
                  </a:lnTo>
                  <a:lnTo>
                    <a:pt x="310" y="14"/>
                  </a:lnTo>
                  <a:lnTo>
                    <a:pt x="310" y="140"/>
                  </a:lnTo>
                  <a:lnTo>
                    <a:pt x="308" y="146"/>
                  </a:lnTo>
                  <a:lnTo>
                    <a:pt x="305" y="150"/>
                  </a:lnTo>
                  <a:lnTo>
                    <a:pt x="303" y="152"/>
                  </a:lnTo>
                  <a:lnTo>
                    <a:pt x="301" y="153"/>
                  </a:lnTo>
                  <a:lnTo>
                    <a:pt x="298" y="155"/>
                  </a:lnTo>
                  <a:lnTo>
                    <a:pt x="295" y="155"/>
                  </a:lnTo>
                  <a:lnTo>
                    <a:pt x="15" y="155"/>
                  </a:lnTo>
                  <a:lnTo>
                    <a:pt x="12" y="155"/>
                  </a:lnTo>
                  <a:lnTo>
                    <a:pt x="9" y="153"/>
                  </a:lnTo>
                  <a:lnTo>
                    <a:pt x="7" y="152"/>
                  </a:lnTo>
                  <a:lnTo>
                    <a:pt x="4" y="150"/>
                  </a:lnTo>
                  <a:lnTo>
                    <a:pt x="3" y="148"/>
                  </a:lnTo>
                  <a:lnTo>
                    <a:pt x="1" y="146"/>
                  </a:lnTo>
                  <a:lnTo>
                    <a:pt x="1" y="143"/>
                  </a:lnTo>
                  <a:lnTo>
                    <a:pt x="0" y="140"/>
                  </a:lnTo>
                  <a:lnTo>
                    <a:pt x="0" y="14"/>
                  </a:lnTo>
                  <a:lnTo>
                    <a:pt x="1" y="12"/>
                  </a:lnTo>
                  <a:lnTo>
                    <a:pt x="1" y="9"/>
                  </a:lnTo>
                  <a:lnTo>
                    <a:pt x="3" y="6"/>
                  </a:lnTo>
                  <a:lnTo>
                    <a:pt x="4" y="4"/>
                  </a:lnTo>
                  <a:lnTo>
                    <a:pt x="9" y="1"/>
                  </a:lnTo>
                  <a:lnTo>
                    <a:pt x="15" y="0"/>
                  </a:lnTo>
                </a:path>
              </a:pathLst>
            </a:custGeom>
            <a:noFill/>
            <a:ln w="3175">
              <a:solidFill>
                <a:srgbClr val="1F1A17"/>
              </a:solidFill>
              <a:round/>
              <a:headEnd/>
              <a:tailEnd/>
            </a:ln>
          </p:spPr>
          <p:txBody>
            <a:bodyPr/>
            <a:lstStyle/>
            <a:p>
              <a:endParaRPr lang="fr-FR" sz="1200"/>
            </a:p>
          </p:txBody>
        </p:sp>
        <p:sp>
          <p:nvSpPr>
            <p:cNvPr id="402" name="Freeform 31"/>
            <p:cNvSpPr>
              <a:spLocks/>
            </p:cNvSpPr>
            <p:nvPr/>
          </p:nvSpPr>
          <p:spPr bwMode="auto">
            <a:xfrm>
              <a:off x="1984708" y="5861913"/>
              <a:ext cx="189341" cy="92067"/>
            </a:xfrm>
            <a:custGeom>
              <a:avLst/>
              <a:gdLst>
                <a:gd name="T0" fmla="*/ 0 w 309"/>
                <a:gd name="T1" fmla="*/ 0 h 155"/>
                <a:gd name="T2" fmla="*/ 5 w 309"/>
                <a:gd name="T3" fmla="*/ 0 h 155"/>
                <a:gd name="T4" fmla="*/ 5 w 309"/>
                <a:gd name="T5" fmla="*/ 0 h 155"/>
                <a:gd name="T6" fmla="*/ 5 w 309"/>
                <a:gd name="T7" fmla="*/ 0 h 155"/>
                <a:gd name="T8" fmla="*/ 5 w 309"/>
                <a:gd name="T9" fmla="*/ 0 h 155"/>
                <a:gd name="T10" fmla="*/ 5 w 309"/>
                <a:gd name="T11" fmla="*/ 0 h 155"/>
                <a:gd name="T12" fmla="*/ 5 w 309"/>
                <a:gd name="T13" fmla="*/ 2 h 155"/>
                <a:gd name="T14" fmla="*/ 5 w 309"/>
                <a:gd name="T15" fmla="*/ 2 h 155"/>
                <a:gd name="T16" fmla="*/ 5 w 309"/>
                <a:gd name="T17" fmla="*/ 2 h 155"/>
                <a:gd name="T18" fmla="*/ 5 w 309"/>
                <a:gd name="T19" fmla="*/ 2 h 155"/>
                <a:gd name="T20" fmla="*/ 5 w 309"/>
                <a:gd name="T21" fmla="*/ 2 h 155"/>
                <a:gd name="T22" fmla="*/ 5 w 309"/>
                <a:gd name="T23" fmla="*/ 2 h 155"/>
                <a:gd name="T24" fmla="*/ 5 w 309"/>
                <a:gd name="T25" fmla="*/ 2 h 155"/>
                <a:gd name="T26" fmla="*/ 0 w 309"/>
                <a:gd name="T27" fmla="*/ 2 h 155"/>
                <a:gd name="T28" fmla="*/ 0 w 309"/>
                <a:gd name="T29" fmla="*/ 2 h 155"/>
                <a:gd name="T30" fmla="*/ 0 w 309"/>
                <a:gd name="T31" fmla="*/ 2 h 155"/>
                <a:gd name="T32" fmla="*/ 0 w 309"/>
                <a:gd name="T33" fmla="*/ 2 h 155"/>
                <a:gd name="T34" fmla="*/ 0 w 309"/>
                <a:gd name="T35" fmla="*/ 2 h 155"/>
                <a:gd name="T36" fmla="*/ 0 w 309"/>
                <a:gd name="T37" fmla="*/ 2 h 155"/>
                <a:gd name="T38" fmla="*/ 0 w 309"/>
                <a:gd name="T39" fmla="*/ 2 h 155"/>
                <a:gd name="T40" fmla="*/ 0 w 309"/>
                <a:gd name="T41" fmla="*/ 2 h 155"/>
                <a:gd name="T42" fmla="*/ 0 w 309"/>
                <a:gd name="T43" fmla="*/ 2 h 155"/>
                <a:gd name="T44" fmla="*/ 0 w 309"/>
                <a:gd name="T45" fmla="*/ 0 h 155"/>
                <a:gd name="T46" fmla="*/ 0 w 309"/>
                <a:gd name="T47" fmla="*/ 0 h 155"/>
                <a:gd name="T48" fmla="*/ 0 w 309"/>
                <a:gd name="T49" fmla="*/ 0 h 155"/>
                <a:gd name="T50" fmla="*/ 0 w 309"/>
                <a:gd name="T51" fmla="*/ 0 h 155"/>
                <a:gd name="T52" fmla="*/ 0 w 309"/>
                <a:gd name="T53" fmla="*/ 0 h 155"/>
                <a:gd name="T54" fmla="*/ 0 w 309"/>
                <a:gd name="T55" fmla="*/ 0 h 155"/>
                <a:gd name="T56" fmla="*/ 0 w 309"/>
                <a:gd name="T57" fmla="*/ 0 h 15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09"/>
                <a:gd name="T88" fmla="*/ 0 h 155"/>
                <a:gd name="T89" fmla="*/ 309 w 309"/>
                <a:gd name="T90" fmla="*/ 155 h 15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09" h="155">
                  <a:moveTo>
                    <a:pt x="15" y="0"/>
                  </a:moveTo>
                  <a:lnTo>
                    <a:pt x="294" y="0"/>
                  </a:lnTo>
                  <a:lnTo>
                    <a:pt x="300" y="1"/>
                  </a:lnTo>
                  <a:lnTo>
                    <a:pt x="304" y="4"/>
                  </a:lnTo>
                  <a:lnTo>
                    <a:pt x="307" y="9"/>
                  </a:lnTo>
                  <a:lnTo>
                    <a:pt x="309" y="14"/>
                  </a:lnTo>
                  <a:lnTo>
                    <a:pt x="309" y="140"/>
                  </a:lnTo>
                  <a:lnTo>
                    <a:pt x="307" y="146"/>
                  </a:lnTo>
                  <a:lnTo>
                    <a:pt x="304" y="150"/>
                  </a:lnTo>
                  <a:lnTo>
                    <a:pt x="303" y="152"/>
                  </a:lnTo>
                  <a:lnTo>
                    <a:pt x="300" y="153"/>
                  </a:lnTo>
                  <a:lnTo>
                    <a:pt x="297" y="155"/>
                  </a:lnTo>
                  <a:lnTo>
                    <a:pt x="294" y="155"/>
                  </a:lnTo>
                  <a:lnTo>
                    <a:pt x="15" y="155"/>
                  </a:lnTo>
                  <a:lnTo>
                    <a:pt x="11" y="155"/>
                  </a:lnTo>
                  <a:lnTo>
                    <a:pt x="9" y="153"/>
                  </a:lnTo>
                  <a:lnTo>
                    <a:pt x="6" y="152"/>
                  </a:lnTo>
                  <a:lnTo>
                    <a:pt x="5" y="150"/>
                  </a:lnTo>
                  <a:lnTo>
                    <a:pt x="2" y="148"/>
                  </a:lnTo>
                  <a:lnTo>
                    <a:pt x="1" y="146"/>
                  </a:lnTo>
                  <a:lnTo>
                    <a:pt x="0" y="143"/>
                  </a:lnTo>
                  <a:lnTo>
                    <a:pt x="0" y="140"/>
                  </a:lnTo>
                  <a:lnTo>
                    <a:pt x="0" y="14"/>
                  </a:lnTo>
                  <a:lnTo>
                    <a:pt x="0" y="12"/>
                  </a:lnTo>
                  <a:lnTo>
                    <a:pt x="1" y="9"/>
                  </a:lnTo>
                  <a:lnTo>
                    <a:pt x="2" y="6"/>
                  </a:lnTo>
                  <a:lnTo>
                    <a:pt x="5" y="4"/>
                  </a:lnTo>
                  <a:lnTo>
                    <a:pt x="9" y="1"/>
                  </a:lnTo>
                  <a:lnTo>
                    <a:pt x="15" y="0"/>
                  </a:lnTo>
                  <a:close/>
                </a:path>
              </a:pathLst>
            </a:custGeom>
            <a:solidFill>
              <a:srgbClr val="605D5C"/>
            </a:solidFill>
            <a:ln w="9525">
              <a:noFill/>
              <a:round/>
              <a:headEnd/>
              <a:tailEnd/>
            </a:ln>
          </p:spPr>
          <p:txBody>
            <a:bodyPr/>
            <a:lstStyle/>
            <a:p>
              <a:endParaRPr lang="fr-FR" sz="1200"/>
            </a:p>
          </p:txBody>
        </p:sp>
        <p:sp>
          <p:nvSpPr>
            <p:cNvPr id="403" name="Freeform 32"/>
            <p:cNvSpPr>
              <a:spLocks/>
            </p:cNvSpPr>
            <p:nvPr/>
          </p:nvSpPr>
          <p:spPr bwMode="auto">
            <a:xfrm>
              <a:off x="1984708" y="5861913"/>
              <a:ext cx="189341" cy="92067"/>
            </a:xfrm>
            <a:custGeom>
              <a:avLst/>
              <a:gdLst>
                <a:gd name="T0" fmla="*/ 0 w 309"/>
                <a:gd name="T1" fmla="*/ 0 h 155"/>
                <a:gd name="T2" fmla="*/ 5 w 309"/>
                <a:gd name="T3" fmla="*/ 0 h 155"/>
                <a:gd name="T4" fmla="*/ 5 w 309"/>
                <a:gd name="T5" fmla="*/ 0 h 155"/>
                <a:gd name="T6" fmla="*/ 5 w 309"/>
                <a:gd name="T7" fmla="*/ 0 h 155"/>
                <a:gd name="T8" fmla="*/ 5 w 309"/>
                <a:gd name="T9" fmla="*/ 0 h 155"/>
                <a:gd name="T10" fmla="*/ 5 w 309"/>
                <a:gd name="T11" fmla="*/ 0 h 155"/>
                <a:gd name="T12" fmla="*/ 5 w 309"/>
                <a:gd name="T13" fmla="*/ 2 h 155"/>
                <a:gd name="T14" fmla="*/ 5 w 309"/>
                <a:gd name="T15" fmla="*/ 2 h 155"/>
                <a:gd name="T16" fmla="*/ 5 w 309"/>
                <a:gd name="T17" fmla="*/ 2 h 155"/>
                <a:gd name="T18" fmla="*/ 5 w 309"/>
                <a:gd name="T19" fmla="*/ 2 h 155"/>
                <a:gd name="T20" fmla="*/ 5 w 309"/>
                <a:gd name="T21" fmla="*/ 2 h 155"/>
                <a:gd name="T22" fmla="*/ 5 w 309"/>
                <a:gd name="T23" fmla="*/ 2 h 155"/>
                <a:gd name="T24" fmla="*/ 5 w 309"/>
                <a:gd name="T25" fmla="*/ 2 h 155"/>
                <a:gd name="T26" fmla="*/ 0 w 309"/>
                <a:gd name="T27" fmla="*/ 2 h 155"/>
                <a:gd name="T28" fmla="*/ 0 w 309"/>
                <a:gd name="T29" fmla="*/ 2 h 155"/>
                <a:gd name="T30" fmla="*/ 0 w 309"/>
                <a:gd name="T31" fmla="*/ 2 h 155"/>
                <a:gd name="T32" fmla="*/ 0 w 309"/>
                <a:gd name="T33" fmla="*/ 2 h 155"/>
                <a:gd name="T34" fmla="*/ 0 w 309"/>
                <a:gd name="T35" fmla="*/ 2 h 155"/>
                <a:gd name="T36" fmla="*/ 0 w 309"/>
                <a:gd name="T37" fmla="*/ 2 h 155"/>
                <a:gd name="T38" fmla="*/ 0 w 309"/>
                <a:gd name="T39" fmla="*/ 2 h 155"/>
                <a:gd name="T40" fmla="*/ 0 w 309"/>
                <a:gd name="T41" fmla="*/ 2 h 155"/>
                <a:gd name="T42" fmla="*/ 0 w 309"/>
                <a:gd name="T43" fmla="*/ 2 h 155"/>
                <a:gd name="T44" fmla="*/ 0 w 309"/>
                <a:gd name="T45" fmla="*/ 0 h 155"/>
                <a:gd name="T46" fmla="*/ 0 w 309"/>
                <a:gd name="T47" fmla="*/ 0 h 155"/>
                <a:gd name="T48" fmla="*/ 0 w 309"/>
                <a:gd name="T49" fmla="*/ 0 h 155"/>
                <a:gd name="T50" fmla="*/ 0 w 309"/>
                <a:gd name="T51" fmla="*/ 0 h 155"/>
                <a:gd name="T52" fmla="*/ 0 w 309"/>
                <a:gd name="T53" fmla="*/ 0 h 155"/>
                <a:gd name="T54" fmla="*/ 0 w 309"/>
                <a:gd name="T55" fmla="*/ 0 h 155"/>
                <a:gd name="T56" fmla="*/ 0 w 309"/>
                <a:gd name="T57" fmla="*/ 0 h 15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09"/>
                <a:gd name="T88" fmla="*/ 0 h 155"/>
                <a:gd name="T89" fmla="*/ 309 w 309"/>
                <a:gd name="T90" fmla="*/ 155 h 15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09" h="155">
                  <a:moveTo>
                    <a:pt x="15" y="0"/>
                  </a:moveTo>
                  <a:lnTo>
                    <a:pt x="294" y="0"/>
                  </a:lnTo>
                  <a:lnTo>
                    <a:pt x="300" y="1"/>
                  </a:lnTo>
                  <a:lnTo>
                    <a:pt x="304" y="4"/>
                  </a:lnTo>
                  <a:lnTo>
                    <a:pt x="307" y="9"/>
                  </a:lnTo>
                  <a:lnTo>
                    <a:pt x="309" y="14"/>
                  </a:lnTo>
                  <a:lnTo>
                    <a:pt x="309" y="140"/>
                  </a:lnTo>
                  <a:lnTo>
                    <a:pt x="307" y="146"/>
                  </a:lnTo>
                  <a:lnTo>
                    <a:pt x="304" y="150"/>
                  </a:lnTo>
                  <a:lnTo>
                    <a:pt x="303" y="152"/>
                  </a:lnTo>
                  <a:lnTo>
                    <a:pt x="300" y="153"/>
                  </a:lnTo>
                  <a:lnTo>
                    <a:pt x="297" y="155"/>
                  </a:lnTo>
                  <a:lnTo>
                    <a:pt x="294" y="155"/>
                  </a:lnTo>
                  <a:lnTo>
                    <a:pt x="15" y="155"/>
                  </a:lnTo>
                  <a:lnTo>
                    <a:pt x="11" y="155"/>
                  </a:lnTo>
                  <a:lnTo>
                    <a:pt x="9" y="153"/>
                  </a:lnTo>
                  <a:lnTo>
                    <a:pt x="6" y="152"/>
                  </a:lnTo>
                  <a:lnTo>
                    <a:pt x="5" y="150"/>
                  </a:lnTo>
                  <a:lnTo>
                    <a:pt x="2" y="148"/>
                  </a:lnTo>
                  <a:lnTo>
                    <a:pt x="1" y="146"/>
                  </a:lnTo>
                  <a:lnTo>
                    <a:pt x="0" y="143"/>
                  </a:lnTo>
                  <a:lnTo>
                    <a:pt x="0" y="140"/>
                  </a:lnTo>
                  <a:lnTo>
                    <a:pt x="0" y="14"/>
                  </a:lnTo>
                  <a:lnTo>
                    <a:pt x="0" y="12"/>
                  </a:lnTo>
                  <a:lnTo>
                    <a:pt x="1" y="9"/>
                  </a:lnTo>
                  <a:lnTo>
                    <a:pt x="2" y="6"/>
                  </a:lnTo>
                  <a:lnTo>
                    <a:pt x="5" y="4"/>
                  </a:lnTo>
                  <a:lnTo>
                    <a:pt x="9" y="1"/>
                  </a:lnTo>
                  <a:lnTo>
                    <a:pt x="15" y="0"/>
                  </a:lnTo>
                </a:path>
              </a:pathLst>
            </a:custGeom>
            <a:noFill/>
            <a:ln w="3175">
              <a:solidFill>
                <a:srgbClr val="1F1A17"/>
              </a:solidFill>
              <a:round/>
              <a:headEnd/>
              <a:tailEnd/>
            </a:ln>
          </p:spPr>
          <p:txBody>
            <a:bodyPr/>
            <a:lstStyle/>
            <a:p>
              <a:endParaRPr lang="fr-FR" sz="1200"/>
            </a:p>
          </p:txBody>
        </p:sp>
        <p:sp>
          <p:nvSpPr>
            <p:cNvPr id="404" name="Rectangle 33"/>
            <p:cNvSpPr>
              <a:spLocks noChangeArrowheads="1"/>
            </p:cNvSpPr>
            <p:nvPr/>
          </p:nvSpPr>
          <p:spPr bwMode="auto">
            <a:xfrm>
              <a:off x="2266113" y="5544021"/>
              <a:ext cx="189341" cy="66010"/>
            </a:xfrm>
            <a:prstGeom prst="rect">
              <a:avLst/>
            </a:prstGeom>
            <a:solidFill>
              <a:srgbClr val="1F1A17"/>
            </a:solidFill>
            <a:ln w="9525">
              <a:noFill/>
              <a:miter lim="800000"/>
              <a:headEnd/>
              <a:tailEnd/>
            </a:ln>
          </p:spPr>
          <p:txBody>
            <a:bodyPr/>
            <a:lstStyle/>
            <a:p>
              <a:endParaRPr lang="fr-FR" sz="1200"/>
            </a:p>
          </p:txBody>
        </p:sp>
        <p:sp>
          <p:nvSpPr>
            <p:cNvPr id="405" name="Rectangle 34"/>
            <p:cNvSpPr>
              <a:spLocks noChangeArrowheads="1"/>
            </p:cNvSpPr>
            <p:nvPr/>
          </p:nvSpPr>
          <p:spPr bwMode="auto">
            <a:xfrm>
              <a:off x="2266113" y="5733366"/>
              <a:ext cx="189341" cy="66010"/>
            </a:xfrm>
            <a:prstGeom prst="rect">
              <a:avLst/>
            </a:prstGeom>
            <a:solidFill>
              <a:srgbClr val="1F1A17"/>
            </a:solidFill>
            <a:ln w="9525">
              <a:noFill/>
              <a:miter lim="800000"/>
              <a:headEnd/>
              <a:tailEnd/>
            </a:ln>
          </p:spPr>
          <p:txBody>
            <a:bodyPr/>
            <a:lstStyle/>
            <a:p>
              <a:endParaRPr lang="fr-FR" sz="1200"/>
            </a:p>
          </p:txBody>
        </p:sp>
        <p:sp>
          <p:nvSpPr>
            <p:cNvPr id="406" name="Rectangle 35"/>
            <p:cNvSpPr>
              <a:spLocks noChangeArrowheads="1"/>
            </p:cNvSpPr>
            <p:nvPr/>
          </p:nvSpPr>
          <p:spPr bwMode="auto">
            <a:xfrm>
              <a:off x="1614713" y="5511015"/>
              <a:ext cx="158" cy="635329"/>
            </a:xfrm>
            <a:prstGeom prst="rect">
              <a:avLst/>
            </a:prstGeom>
            <a:noFill/>
            <a:ln w="9525">
              <a:noFill/>
              <a:miter lim="800000"/>
              <a:headEnd/>
              <a:tailEnd/>
            </a:ln>
          </p:spPr>
          <p:txBody>
            <a:bodyPr wrap="none" lIns="0" tIns="0" rIns="0" bIns="0">
              <a:spAutoFit/>
            </a:bodyPr>
            <a:lstStyle/>
            <a:p>
              <a:endParaRPr lang="fr-CA" sz="2000" b="1" dirty="0"/>
            </a:p>
          </p:txBody>
        </p:sp>
      </p:grpSp>
      <p:sp>
        <p:nvSpPr>
          <p:cNvPr id="407" name="Oval 406"/>
          <p:cNvSpPr/>
          <p:nvPr/>
        </p:nvSpPr>
        <p:spPr>
          <a:xfrm>
            <a:off x="4350272" y="4850350"/>
            <a:ext cx="221713" cy="221713"/>
          </a:xfrm>
          <a:prstGeom prst="ellipse">
            <a:avLst/>
          </a:prstGeom>
          <a:solidFill>
            <a:schemeClr val="accent2"/>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CA"/>
          </a:p>
        </p:txBody>
      </p:sp>
      <p:sp>
        <p:nvSpPr>
          <p:cNvPr id="408" name="Rounded Rectangle 407"/>
          <p:cNvSpPr/>
          <p:nvPr/>
        </p:nvSpPr>
        <p:spPr>
          <a:xfrm>
            <a:off x="7084364" y="4580877"/>
            <a:ext cx="1890944" cy="1269507"/>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fr-CA"/>
          </a:p>
        </p:txBody>
      </p:sp>
      <p:sp>
        <p:nvSpPr>
          <p:cNvPr id="409" name="Rectangle 408"/>
          <p:cNvSpPr/>
          <p:nvPr/>
        </p:nvSpPr>
        <p:spPr>
          <a:xfrm>
            <a:off x="7226408" y="4693992"/>
            <a:ext cx="1674362" cy="1014349"/>
          </a:xfrm>
          <a:prstGeom prst="rect">
            <a:avLst/>
          </a:prstGeom>
          <a:noFill/>
          <a:ln w="190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CA"/>
          </a:p>
        </p:txBody>
      </p:sp>
      <p:cxnSp>
        <p:nvCxnSpPr>
          <p:cNvPr id="410" name="Straight Connector 409"/>
          <p:cNvCxnSpPr/>
          <p:nvPr/>
        </p:nvCxnSpPr>
        <p:spPr>
          <a:xfrm rot="5400000">
            <a:off x="7660445" y="5076678"/>
            <a:ext cx="765372" cy="0"/>
          </a:xfrm>
          <a:prstGeom prst="line">
            <a:avLst/>
          </a:prstGeom>
          <a:ln w="190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411" name="Straight Connector 410"/>
          <p:cNvCxnSpPr/>
          <p:nvPr/>
        </p:nvCxnSpPr>
        <p:spPr>
          <a:xfrm>
            <a:off x="7226409" y="5179908"/>
            <a:ext cx="146805" cy="0"/>
          </a:xfrm>
          <a:prstGeom prst="line">
            <a:avLst/>
          </a:prstGeom>
          <a:ln w="190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412" name="Straight Connector 411"/>
          <p:cNvCxnSpPr/>
          <p:nvPr/>
        </p:nvCxnSpPr>
        <p:spPr>
          <a:xfrm>
            <a:off x="8722225" y="5179908"/>
            <a:ext cx="178546" cy="0"/>
          </a:xfrm>
          <a:prstGeom prst="line">
            <a:avLst/>
          </a:prstGeom>
          <a:ln w="19050">
            <a:solidFill>
              <a:schemeClr val="tx1"/>
            </a:solidFill>
          </a:ln>
          <a:effectLst/>
        </p:spPr>
        <p:style>
          <a:lnRef idx="2">
            <a:schemeClr val="accent1"/>
          </a:lnRef>
          <a:fillRef idx="0">
            <a:schemeClr val="accent1"/>
          </a:fillRef>
          <a:effectRef idx="1">
            <a:schemeClr val="accent1"/>
          </a:effectRef>
          <a:fontRef idx="minor">
            <a:schemeClr val="tx1"/>
          </a:fontRef>
        </p:style>
      </p:cxnSp>
      <p:grpSp>
        <p:nvGrpSpPr>
          <p:cNvPr id="24" name="Group 412"/>
          <p:cNvGrpSpPr/>
          <p:nvPr/>
        </p:nvGrpSpPr>
        <p:grpSpPr>
          <a:xfrm>
            <a:off x="7562667" y="4696794"/>
            <a:ext cx="178546" cy="485915"/>
            <a:chOff x="1855437" y="2281561"/>
            <a:chExt cx="399495" cy="1038688"/>
          </a:xfrm>
        </p:grpSpPr>
        <p:cxnSp>
          <p:nvCxnSpPr>
            <p:cNvPr id="414" name="Straight Connector 413"/>
            <p:cNvCxnSpPr/>
            <p:nvPr/>
          </p:nvCxnSpPr>
          <p:spPr>
            <a:xfrm>
              <a:off x="1855437" y="3320249"/>
              <a:ext cx="399495" cy="0"/>
            </a:xfrm>
            <a:prstGeom prst="line">
              <a:avLst/>
            </a:prstGeom>
            <a:ln w="190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415" name="Straight Connector 414"/>
            <p:cNvCxnSpPr/>
            <p:nvPr/>
          </p:nvCxnSpPr>
          <p:spPr>
            <a:xfrm rot="5400000">
              <a:off x="1553592" y="2796466"/>
              <a:ext cx="1029810" cy="0"/>
            </a:xfrm>
            <a:prstGeom prst="line">
              <a:avLst/>
            </a:prstGeom>
            <a:ln w="19050">
              <a:solidFill>
                <a:schemeClr val="tx1"/>
              </a:solidFill>
            </a:ln>
            <a:effectLst/>
          </p:spPr>
          <p:style>
            <a:lnRef idx="2">
              <a:schemeClr val="accent1"/>
            </a:lnRef>
            <a:fillRef idx="0">
              <a:schemeClr val="accent1"/>
            </a:fillRef>
            <a:effectRef idx="1">
              <a:schemeClr val="accent1"/>
            </a:effectRef>
            <a:fontRef idx="minor">
              <a:schemeClr val="tx1"/>
            </a:fontRef>
          </p:style>
        </p:cxnSp>
      </p:grpSp>
      <p:cxnSp>
        <p:nvCxnSpPr>
          <p:cNvPr id="416" name="Straight Connector 415"/>
          <p:cNvCxnSpPr/>
          <p:nvPr/>
        </p:nvCxnSpPr>
        <p:spPr>
          <a:xfrm>
            <a:off x="7974317" y="5179908"/>
            <a:ext cx="146805" cy="0"/>
          </a:xfrm>
          <a:prstGeom prst="line">
            <a:avLst/>
          </a:prstGeom>
          <a:ln w="19050">
            <a:solidFill>
              <a:schemeClr val="tx1"/>
            </a:solidFill>
          </a:ln>
          <a:effectLst/>
        </p:spPr>
        <p:style>
          <a:lnRef idx="2">
            <a:schemeClr val="accent1"/>
          </a:lnRef>
          <a:fillRef idx="0">
            <a:schemeClr val="accent1"/>
          </a:fillRef>
          <a:effectRef idx="1">
            <a:schemeClr val="accent1"/>
          </a:effectRef>
          <a:fontRef idx="minor">
            <a:schemeClr val="tx1"/>
          </a:fontRef>
        </p:style>
      </p:cxnSp>
      <p:grpSp>
        <p:nvGrpSpPr>
          <p:cNvPr id="25" name="Group 416"/>
          <p:cNvGrpSpPr/>
          <p:nvPr/>
        </p:nvGrpSpPr>
        <p:grpSpPr>
          <a:xfrm>
            <a:off x="8353731" y="4693992"/>
            <a:ext cx="178546" cy="485915"/>
            <a:chOff x="3471177" y="2281561"/>
            <a:chExt cx="399495" cy="1038688"/>
          </a:xfrm>
        </p:grpSpPr>
        <p:cxnSp>
          <p:nvCxnSpPr>
            <p:cNvPr id="418" name="Straight Connector 417"/>
            <p:cNvCxnSpPr/>
            <p:nvPr/>
          </p:nvCxnSpPr>
          <p:spPr>
            <a:xfrm>
              <a:off x="3471177" y="3320249"/>
              <a:ext cx="399495" cy="0"/>
            </a:xfrm>
            <a:prstGeom prst="line">
              <a:avLst/>
            </a:prstGeom>
            <a:ln w="190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419" name="Straight Connector 418"/>
            <p:cNvCxnSpPr/>
            <p:nvPr/>
          </p:nvCxnSpPr>
          <p:spPr>
            <a:xfrm rot="5400000">
              <a:off x="3142695" y="2796466"/>
              <a:ext cx="1029810" cy="0"/>
            </a:xfrm>
            <a:prstGeom prst="line">
              <a:avLst/>
            </a:prstGeom>
            <a:ln w="19050">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420" name="Oval 419"/>
          <p:cNvSpPr/>
          <p:nvPr/>
        </p:nvSpPr>
        <p:spPr>
          <a:xfrm>
            <a:off x="8459591" y="4696431"/>
            <a:ext cx="221713" cy="221713"/>
          </a:xfrm>
          <a:prstGeom prst="ellipse">
            <a:avLst/>
          </a:prstGeom>
          <a:solidFill>
            <a:srgbClr val="00B0F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CA"/>
          </a:p>
        </p:txBody>
      </p:sp>
      <p:sp>
        <p:nvSpPr>
          <p:cNvPr id="421" name="Oval 420"/>
          <p:cNvSpPr/>
          <p:nvPr/>
        </p:nvSpPr>
        <p:spPr>
          <a:xfrm>
            <a:off x="8640695" y="4704347"/>
            <a:ext cx="221713" cy="221713"/>
          </a:xfrm>
          <a:prstGeom prst="ellipse">
            <a:avLst/>
          </a:prstGeom>
          <a:solidFill>
            <a:srgbClr val="92D05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CA"/>
          </a:p>
        </p:txBody>
      </p:sp>
      <p:grpSp>
        <p:nvGrpSpPr>
          <p:cNvPr id="26" name="Group 421"/>
          <p:cNvGrpSpPr/>
          <p:nvPr/>
        </p:nvGrpSpPr>
        <p:grpSpPr>
          <a:xfrm rot="16200000">
            <a:off x="8487036" y="4988865"/>
            <a:ext cx="272719" cy="257838"/>
            <a:chOff x="1513962" y="5391154"/>
            <a:chExt cx="941492" cy="755190"/>
          </a:xfrm>
        </p:grpSpPr>
        <p:sp>
          <p:nvSpPr>
            <p:cNvPr id="423" name="Freeform 23"/>
            <p:cNvSpPr>
              <a:spLocks/>
            </p:cNvSpPr>
            <p:nvPr/>
          </p:nvSpPr>
          <p:spPr bwMode="auto">
            <a:xfrm>
              <a:off x="1513962" y="5484959"/>
              <a:ext cx="752152" cy="376954"/>
            </a:xfrm>
            <a:custGeom>
              <a:avLst/>
              <a:gdLst>
                <a:gd name="T0" fmla="*/ 18 w 1237"/>
                <a:gd name="T1" fmla="*/ 0 h 619"/>
                <a:gd name="T2" fmla="*/ 18 w 1237"/>
                <a:gd name="T3" fmla="*/ 0 h 619"/>
                <a:gd name="T4" fmla="*/ 18 w 1237"/>
                <a:gd name="T5" fmla="*/ 0 h 619"/>
                <a:gd name="T6" fmla="*/ 18 w 1237"/>
                <a:gd name="T7" fmla="*/ 0 h 619"/>
                <a:gd name="T8" fmla="*/ 18 w 1237"/>
                <a:gd name="T9" fmla="*/ 0 h 619"/>
                <a:gd name="T10" fmla="*/ 19 w 1237"/>
                <a:gd name="T11" fmla="*/ 0 h 619"/>
                <a:gd name="T12" fmla="*/ 19 w 1237"/>
                <a:gd name="T13" fmla="*/ 1 h 619"/>
                <a:gd name="T14" fmla="*/ 19 w 1237"/>
                <a:gd name="T15" fmla="*/ 1 h 619"/>
                <a:gd name="T16" fmla="*/ 19 w 1237"/>
                <a:gd name="T17" fmla="*/ 1 h 619"/>
                <a:gd name="T18" fmla="*/ 19 w 1237"/>
                <a:gd name="T19" fmla="*/ 8 h 619"/>
                <a:gd name="T20" fmla="*/ 19 w 1237"/>
                <a:gd name="T21" fmla="*/ 9 h 619"/>
                <a:gd name="T22" fmla="*/ 19 w 1237"/>
                <a:gd name="T23" fmla="*/ 9 h 619"/>
                <a:gd name="T24" fmla="*/ 18 w 1237"/>
                <a:gd name="T25" fmla="*/ 9 h 619"/>
                <a:gd name="T26" fmla="*/ 18 w 1237"/>
                <a:gd name="T27" fmla="*/ 9 h 619"/>
                <a:gd name="T28" fmla="*/ 18 w 1237"/>
                <a:gd name="T29" fmla="*/ 9 h 619"/>
                <a:gd name="T30" fmla="*/ 18 w 1237"/>
                <a:gd name="T31" fmla="*/ 9 h 619"/>
                <a:gd name="T32" fmla="*/ 18 w 1237"/>
                <a:gd name="T33" fmla="*/ 9 h 619"/>
                <a:gd name="T34" fmla="*/ 1 w 1237"/>
                <a:gd name="T35" fmla="*/ 9 h 619"/>
                <a:gd name="T36" fmla="*/ 1 w 1237"/>
                <a:gd name="T37" fmla="*/ 9 h 619"/>
                <a:gd name="T38" fmla="*/ 1 w 1237"/>
                <a:gd name="T39" fmla="*/ 9 h 619"/>
                <a:gd name="T40" fmla="*/ 0 w 1237"/>
                <a:gd name="T41" fmla="*/ 9 h 619"/>
                <a:gd name="T42" fmla="*/ 0 w 1237"/>
                <a:gd name="T43" fmla="*/ 9 h 619"/>
                <a:gd name="T44" fmla="*/ 0 w 1237"/>
                <a:gd name="T45" fmla="*/ 9 h 619"/>
                <a:gd name="T46" fmla="*/ 0 w 1237"/>
                <a:gd name="T47" fmla="*/ 9 h 619"/>
                <a:gd name="T48" fmla="*/ 0 w 1237"/>
                <a:gd name="T49" fmla="*/ 8 h 619"/>
                <a:gd name="T50" fmla="*/ 0 w 1237"/>
                <a:gd name="T51" fmla="*/ 8 h 619"/>
                <a:gd name="T52" fmla="*/ 0 w 1237"/>
                <a:gd name="T53" fmla="*/ 1 h 619"/>
                <a:gd name="T54" fmla="*/ 0 w 1237"/>
                <a:gd name="T55" fmla="*/ 1 h 619"/>
                <a:gd name="T56" fmla="*/ 0 w 1237"/>
                <a:gd name="T57" fmla="*/ 1 h 619"/>
                <a:gd name="T58" fmla="*/ 0 w 1237"/>
                <a:gd name="T59" fmla="*/ 0 h 619"/>
                <a:gd name="T60" fmla="*/ 0 w 1237"/>
                <a:gd name="T61" fmla="*/ 0 h 619"/>
                <a:gd name="T62" fmla="*/ 1 w 1237"/>
                <a:gd name="T63" fmla="*/ 0 h 619"/>
                <a:gd name="T64" fmla="*/ 1 w 1237"/>
                <a:gd name="T65" fmla="*/ 0 h 619"/>
                <a:gd name="T66" fmla="*/ 1 w 1237"/>
                <a:gd name="T67" fmla="*/ 0 h 619"/>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237"/>
                <a:gd name="T103" fmla="*/ 0 h 619"/>
                <a:gd name="T104" fmla="*/ 1237 w 1237"/>
                <a:gd name="T105" fmla="*/ 619 h 619"/>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237" h="619">
                  <a:moveTo>
                    <a:pt x="79" y="0"/>
                  </a:moveTo>
                  <a:lnTo>
                    <a:pt x="1160" y="0"/>
                  </a:lnTo>
                  <a:lnTo>
                    <a:pt x="1168" y="0"/>
                  </a:lnTo>
                  <a:lnTo>
                    <a:pt x="1176" y="1"/>
                  </a:lnTo>
                  <a:lnTo>
                    <a:pt x="1182" y="4"/>
                  </a:lnTo>
                  <a:lnTo>
                    <a:pt x="1190" y="6"/>
                  </a:lnTo>
                  <a:lnTo>
                    <a:pt x="1197" y="8"/>
                  </a:lnTo>
                  <a:lnTo>
                    <a:pt x="1204" y="12"/>
                  </a:lnTo>
                  <a:lnTo>
                    <a:pt x="1209" y="16"/>
                  </a:lnTo>
                  <a:lnTo>
                    <a:pt x="1215" y="20"/>
                  </a:lnTo>
                  <a:lnTo>
                    <a:pt x="1219" y="25"/>
                  </a:lnTo>
                  <a:lnTo>
                    <a:pt x="1224" y="31"/>
                  </a:lnTo>
                  <a:lnTo>
                    <a:pt x="1228" y="36"/>
                  </a:lnTo>
                  <a:lnTo>
                    <a:pt x="1232" y="42"/>
                  </a:lnTo>
                  <a:lnTo>
                    <a:pt x="1234" y="49"/>
                  </a:lnTo>
                  <a:lnTo>
                    <a:pt x="1236" y="54"/>
                  </a:lnTo>
                  <a:lnTo>
                    <a:pt x="1237" y="61"/>
                  </a:lnTo>
                  <a:lnTo>
                    <a:pt x="1237" y="69"/>
                  </a:lnTo>
                  <a:lnTo>
                    <a:pt x="1237" y="551"/>
                  </a:lnTo>
                  <a:lnTo>
                    <a:pt x="1237" y="558"/>
                  </a:lnTo>
                  <a:lnTo>
                    <a:pt x="1236" y="565"/>
                  </a:lnTo>
                  <a:lnTo>
                    <a:pt x="1234" y="572"/>
                  </a:lnTo>
                  <a:lnTo>
                    <a:pt x="1232" y="577"/>
                  </a:lnTo>
                  <a:lnTo>
                    <a:pt x="1228" y="583"/>
                  </a:lnTo>
                  <a:lnTo>
                    <a:pt x="1224" y="588"/>
                  </a:lnTo>
                  <a:lnTo>
                    <a:pt x="1219" y="594"/>
                  </a:lnTo>
                  <a:lnTo>
                    <a:pt x="1215" y="599"/>
                  </a:lnTo>
                  <a:lnTo>
                    <a:pt x="1209" y="603"/>
                  </a:lnTo>
                  <a:lnTo>
                    <a:pt x="1204" y="608"/>
                  </a:lnTo>
                  <a:lnTo>
                    <a:pt x="1197" y="611"/>
                  </a:lnTo>
                  <a:lnTo>
                    <a:pt x="1190" y="613"/>
                  </a:lnTo>
                  <a:lnTo>
                    <a:pt x="1182" y="616"/>
                  </a:lnTo>
                  <a:lnTo>
                    <a:pt x="1176" y="618"/>
                  </a:lnTo>
                  <a:lnTo>
                    <a:pt x="1168" y="619"/>
                  </a:lnTo>
                  <a:lnTo>
                    <a:pt x="1160" y="619"/>
                  </a:lnTo>
                  <a:lnTo>
                    <a:pt x="79" y="619"/>
                  </a:lnTo>
                  <a:lnTo>
                    <a:pt x="71" y="619"/>
                  </a:lnTo>
                  <a:lnTo>
                    <a:pt x="63" y="618"/>
                  </a:lnTo>
                  <a:lnTo>
                    <a:pt x="55" y="616"/>
                  </a:lnTo>
                  <a:lnTo>
                    <a:pt x="48" y="613"/>
                  </a:lnTo>
                  <a:lnTo>
                    <a:pt x="42" y="611"/>
                  </a:lnTo>
                  <a:lnTo>
                    <a:pt x="35" y="608"/>
                  </a:lnTo>
                  <a:lnTo>
                    <a:pt x="29" y="603"/>
                  </a:lnTo>
                  <a:lnTo>
                    <a:pt x="24" y="599"/>
                  </a:lnTo>
                  <a:lnTo>
                    <a:pt x="18" y="594"/>
                  </a:lnTo>
                  <a:lnTo>
                    <a:pt x="14" y="588"/>
                  </a:lnTo>
                  <a:lnTo>
                    <a:pt x="10" y="583"/>
                  </a:lnTo>
                  <a:lnTo>
                    <a:pt x="7" y="577"/>
                  </a:lnTo>
                  <a:lnTo>
                    <a:pt x="5" y="572"/>
                  </a:lnTo>
                  <a:lnTo>
                    <a:pt x="2" y="565"/>
                  </a:lnTo>
                  <a:lnTo>
                    <a:pt x="1" y="558"/>
                  </a:lnTo>
                  <a:lnTo>
                    <a:pt x="0" y="551"/>
                  </a:lnTo>
                  <a:lnTo>
                    <a:pt x="0" y="69"/>
                  </a:lnTo>
                  <a:lnTo>
                    <a:pt x="1" y="61"/>
                  </a:lnTo>
                  <a:lnTo>
                    <a:pt x="2" y="54"/>
                  </a:lnTo>
                  <a:lnTo>
                    <a:pt x="5" y="49"/>
                  </a:lnTo>
                  <a:lnTo>
                    <a:pt x="7" y="42"/>
                  </a:lnTo>
                  <a:lnTo>
                    <a:pt x="10" y="36"/>
                  </a:lnTo>
                  <a:lnTo>
                    <a:pt x="14" y="31"/>
                  </a:lnTo>
                  <a:lnTo>
                    <a:pt x="18" y="25"/>
                  </a:lnTo>
                  <a:lnTo>
                    <a:pt x="24" y="20"/>
                  </a:lnTo>
                  <a:lnTo>
                    <a:pt x="29" y="16"/>
                  </a:lnTo>
                  <a:lnTo>
                    <a:pt x="35" y="12"/>
                  </a:lnTo>
                  <a:lnTo>
                    <a:pt x="42" y="8"/>
                  </a:lnTo>
                  <a:lnTo>
                    <a:pt x="48" y="6"/>
                  </a:lnTo>
                  <a:lnTo>
                    <a:pt x="55" y="4"/>
                  </a:lnTo>
                  <a:lnTo>
                    <a:pt x="63" y="1"/>
                  </a:lnTo>
                  <a:lnTo>
                    <a:pt x="71" y="0"/>
                  </a:lnTo>
                  <a:lnTo>
                    <a:pt x="79" y="0"/>
                  </a:lnTo>
                  <a:close/>
                </a:path>
              </a:pathLst>
            </a:custGeom>
            <a:solidFill>
              <a:srgbClr val="C2C1C1"/>
            </a:solidFill>
            <a:ln w="9525">
              <a:noFill/>
              <a:round/>
              <a:headEnd/>
              <a:tailEnd/>
            </a:ln>
          </p:spPr>
          <p:txBody>
            <a:bodyPr/>
            <a:lstStyle/>
            <a:p>
              <a:endParaRPr lang="fr-FR" sz="1200"/>
            </a:p>
          </p:txBody>
        </p:sp>
        <p:sp>
          <p:nvSpPr>
            <p:cNvPr id="424" name="Freeform 24"/>
            <p:cNvSpPr>
              <a:spLocks/>
            </p:cNvSpPr>
            <p:nvPr/>
          </p:nvSpPr>
          <p:spPr bwMode="auto">
            <a:xfrm>
              <a:off x="1513962" y="5484959"/>
              <a:ext cx="752152" cy="376954"/>
            </a:xfrm>
            <a:custGeom>
              <a:avLst/>
              <a:gdLst>
                <a:gd name="T0" fmla="*/ 18 w 1237"/>
                <a:gd name="T1" fmla="*/ 0 h 619"/>
                <a:gd name="T2" fmla="*/ 18 w 1237"/>
                <a:gd name="T3" fmla="*/ 0 h 619"/>
                <a:gd name="T4" fmla="*/ 18 w 1237"/>
                <a:gd name="T5" fmla="*/ 0 h 619"/>
                <a:gd name="T6" fmla="*/ 18 w 1237"/>
                <a:gd name="T7" fmla="*/ 0 h 619"/>
                <a:gd name="T8" fmla="*/ 18 w 1237"/>
                <a:gd name="T9" fmla="*/ 0 h 619"/>
                <a:gd name="T10" fmla="*/ 19 w 1237"/>
                <a:gd name="T11" fmla="*/ 0 h 619"/>
                <a:gd name="T12" fmla="*/ 19 w 1237"/>
                <a:gd name="T13" fmla="*/ 1 h 619"/>
                <a:gd name="T14" fmla="*/ 19 w 1237"/>
                <a:gd name="T15" fmla="*/ 1 h 619"/>
                <a:gd name="T16" fmla="*/ 19 w 1237"/>
                <a:gd name="T17" fmla="*/ 1 h 619"/>
                <a:gd name="T18" fmla="*/ 19 w 1237"/>
                <a:gd name="T19" fmla="*/ 8 h 619"/>
                <a:gd name="T20" fmla="*/ 19 w 1237"/>
                <a:gd name="T21" fmla="*/ 9 h 619"/>
                <a:gd name="T22" fmla="*/ 19 w 1237"/>
                <a:gd name="T23" fmla="*/ 9 h 619"/>
                <a:gd name="T24" fmla="*/ 18 w 1237"/>
                <a:gd name="T25" fmla="*/ 9 h 619"/>
                <a:gd name="T26" fmla="*/ 18 w 1237"/>
                <a:gd name="T27" fmla="*/ 9 h 619"/>
                <a:gd name="T28" fmla="*/ 18 w 1237"/>
                <a:gd name="T29" fmla="*/ 9 h 619"/>
                <a:gd name="T30" fmla="*/ 18 w 1237"/>
                <a:gd name="T31" fmla="*/ 9 h 619"/>
                <a:gd name="T32" fmla="*/ 18 w 1237"/>
                <a:gd name="T33" fmla="*/ 9 h 619"/>
                <a:gd name="T34" fmla="*/ 1 w 1237"/>
                <a:gd name="T35" fmla="*/ 9 h 619"/>
                <a:gd name="T36" fmla="*/ 1 w 1237"/>
                <a:gd name="T37" fmla="*/ 9 h 619"/>
                <a:gd name="T38" fmla="*/ 1 w 1237"/>
                <a:gd name="T39" fmla="*/ 9 h 619"/>
                <a:gd name="T40" fmla="*/ 0 w 1237"/>
                <a:gd name="T41" fmla="*/ 9 h 619"/>
                <a:gd name="T42" fmla="*/ 0 w 1237"/>
                <a:gd name="T43" fmla="*/ 9 h 619"/>
                <a:gd name="T44" fmla="*/ 0 w 1237"/>
                <a:gd name="T45" fmla="*/ 9 h 619"/>
                <a:gd name="T46" fmla="*/ 0 w 1237"/>
                <a:gd name="T47" fmla="*/ 9 h 619"/>
                <a:gd name="T48" fmla="*/ 0 w 1237"/>
                <a:gd name="T49" fmla="*/ 8 h 619"/>
                <a:gd name="T50" fmla="*/ 0 w 1237"/>
                <a:gd name="T51" fmla="*/ 8 h 619"/>
                <a:gd name="T52" fmla="*/ 0 w 1237"/>
                <a:gd name="T53" fmla="*/ 1 h 619"/>
                <a:gd name="T54" fmla="*/ 0 w 1237"/>
                <a:gd name="T55" fmla="*/ 1 h 619"/>
                <a:gd name="T56" fmla="*/ 0 w 1237"/>
                <a:gd name="T57" fmla="*/ 1 h 619"/>
                <a:gd name="T58" fmla="*/ 0 w 1237"/>
                <a:gd name="T59" fmla="*/ 0 h 619"/>
                <a:gd name="T60" fmla="*/ 0 w 1237"/>
                <a:gd name="T61" fmla="*/ 0 h 619"/>
                <a:gd name="T62" fmla="*/ 1 w 1237"/>
                <a:gd name="T63" fmla="*/ 0 h 619"/>
                <a:gd name="T64" fmla="*/ 1 w 1237"/>
                <a:gd name="T65" fmla="*/ 0 h 619"/>
                <a:gd name="T66" fmla="*/ 1 w 1237"/>
                <a:gd name="T67" fmla="*/ 0 h 619"/>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237"/>
                <a:gd name="T103" fmla="*/ 0 h 619"/>
                <a:gd name="T104" fmla="*/ 1237 w 1237"/>
                <a:gd name="T105" fmla="*/ 619 h 619"/>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237" h="619">
                  <a:moveTo>
                    <a:pt x="79" y="0"/>
                  </a:moveTo>
                  <a:lnTo>
                    <a:pt x="1160" y="0"/>
                  </a:lnTo>
                  <a:lnTo>
                    <a:pt x="1168" y="0"/>
                  </a:lnTo>
                  <a:lnTo>
                    <a:pt x="1176" y="1"/>
                  </a:lnTo>
                  <a:lnTo>
                    <a:pt x="1182" y="4"/>
                  </a:lnTo>
                  <a:lnTo>
                    <a:pt x="1190" y="6"/>
                  </a:lnTo>
                  <a:lnTo>
                    <a:pt x="1197" y="8"/>
                  </a:lnTo>
                  <a:lnTo>
                    <a:pt x="1204" y="12"/>
                  </a:lnTo>
                  <a:lnTo>
                    <a:pt x="1209" y="16"/>
                  </a:lnTo>
                  <a:lnTo>
                    <a:pt x="1215" y="20"/>
                  </a:lnTo>
                  <a:lnTo>
                    <a:pt x="1219" y="25"/>
                  </a:lnTo>
                  <a:lnTo>
                    <a:pt x="1224" y="31"/>
                  </a:lnTo>
                  <a:lnTo>
                    <a:pt x="1228" y="36"/>
                  </a:lnTo>
                  <a:lnTo>
                    <a:pt x="1232" y="42"/>
                  </a:lnTo>
                  <a:lnTo>
                    <a:pt x="1234" y="49"/>
                  </a:lnTo>
                  <a:lnTo>
                    <a:pt x="1236" y="54"/>
                  </a:lnTo>
                  <a:lnTo>
                    <a:pt x="1237" y="61"/>
                  </a:lnTo>
                  <a:lnTo>
                    <a:pt x="1237" y="69"/>
                  </a:lnTo>
                  <a:lnTo>
                    <a:pt x="1237" y="551"/>
                  </a:lnTo>
                  <a:lnTo>
                    <a:pt x="1237" y="558"/>
                  </a:lnTo>
                  <a:lnTo>
                    <a:pt x="1236" y="565"/>
                  </a:lnTo>
                  <a:lnTo>
                    <a:pt x="1234" y="572"/>
                  </a:lnTo>
                  <a:lnTo>
                    <a:pt x="1232" y="577"/>
                  </a:lnTo>
                  <a:lnTo>
                    <a:pt x="1228" y="583"/>
                  </a:lnTo>
                  <a:lnTo>
                    <a:pt x="1224" y="588"/>
                  </a:lnTo>
                  <a:lnTo>
                    <a:pt x="1219" y="594"/>
                  </a:lnTo>
                  <a:lnTo>
                    <a:pt x="1215" y="599"/>
                  </a:lnTo>
                  <a:lnTo>
                    <a:pt x="1209" y="603"/>
                  </a:lnTo>
                  <a:lnTo>
                    <a:pt x="1204" y="608"/>
                  </a:lnTo>
                  <a:lnTo>
                    <a:pt x="1197" y="611"/>
                  </a:lnTo>
                  <a:lnTo>
                    <a:pt x="1190" y="613"/>
                  </a:lnTo>
                  <a:lnTo>
                    <a:pt x="1182" y="616"/>
                  </a:lnTo>
                  <a:lnTo>
                    <a:pt x="1176" y="618"/>
                  </a:lnTo>
                  <a:lnTo>
                    <a:pt x="1168" y="619"/>
                  </a:lnTo>
                  <a:lnTo>
                    <a:pt x="1160" y="619"/>
                  </a:lnTo>
                  <a:lnTo>
                    <a:pt x="79" y="619"/>
                  </a:lnTo>
                  <a:lnTo>
                    <a:pt x="71" y="619"/>
                  </a:lnTo>
                  <a:lnTo>
                    <a:pt x="63" y="618"/>
                  </a:lnTo>
                  <a:lnTo>
                    <a:pt x="55" y="616"/>
                  </a:lnTo>
                  <a:lnTo>
                    <a:pt x="48" y="613"/>
                  </a:lnTo>
                  <a:lnTo>
                    <a:pt x="42" y="611"/>
                  </a:lnTo>
                  <a:lnTo>
                    <a:pt x="35" y="608"/>
                  </a:lnTo>
                  <a:lnTo>
                    <a:pt x="29" y="603"/>
                  </a:lnTo>
                  <a:lnTo>
                    <a:pt x="24" y="599"/>
                  </a:lnTo>
                  <a:lnTo>
                    <a:pt x="18" y="594"/>
                  </a:lnTo>
                  <a:lnTo>
                    <a:pt x="14" y="588"/>
                  </a:lnTo>
                  <a:lnTo>
                    <a:pt x="10" y="583"/>
                  </a:lnTo>
                  <a:lnTo>
                    <a:pt x="7" y="577"/>
                  </a:lnTo>
                  <a:lnTo>
                    <a:pt x="5" y="572"/>
                  </a:lnTo>
                  <a:lnTo>
                    <a:pt x="2" y="565"/>
                  </a:lnTo>
                  <a:lnTo>
                    <a:pt x="1" y="558"/>
                  </a:lnTo>
                  <a:lnTo>
                    <a:pt x="0" y="551"/>
                  </a:lnTo>
                  <a:lnTo>
                    <a:pt x="0" y="69"/>
                  </a:lnTo>
                  <a:lnTo>
                    <a:pt x="1" y="61"/>
                  </a:lnTo>
                  <a:lnTo>
                    <a:pt x="2" y="54"/>
                  </a:lnTo>
                  <a:lnTo>
                    <a:pt x="5" y="49"/>
                  </a:lnTo>
                  <a:lnTo>
                    <a:pt x="7" y="42"/>
                  </a:lnTo>
                  <a:lnTo>
                    <a:pt x="10" y="36"/>
                  </a:lnTo>
                  <a:lnTo>
                    <a:pt x="14" y="31"/>
                  </a:lnTo>
                  <a:lnTo>
                    <a:pt x="18" y="25"/>
                  </a:lnTo>
                  <a:lnTo>
                    <a:pt x="24" y="20"/>
                  </a:lnTo>
                  <a:lnTo>
                    <a:pt x="29" y="16"/>
                  </a:lnTo>
                  <a:lnTo>
                    <a:pt x="35" y="12"/>
                  </a:lnTo>
                  <a:lnTo>
                    <a:pt x="42" y="8"/>
                  </a:lnTo>
                  <a:lnTo>
                    <a:pt x="48" y="6"/>
                  </a:lnTo>
                  <a:lnTo>
                    <a:pt x="55" y="4"/>
                  </a:lnTo>
                  <a:lnTo>
                    <a:pt x="63" y="1"/>
                  </a:lnTo>
                  <a:lnTo>
                    <a:pt x="71" y="0"/>
                  </a:lnTo>
                  <a:lnTo>
                    <a:pt x="79" y="0"/>
                  </a:lnTo>
                </a:path>
              </a:pathLst>
            </a:custGeom>
            <a:noFill/>
            <a:ln w="3175">
              <a:solidFill>
                <a:srgbClr val="1F1A17"/>
              </a:solidFill>
              <a:round/>
              <a:headEnd/>
              <a:tailEnd/>
            </a:ln>
          </p:spPr>
          <p:txBody>
            <a:bodyPr/>
            <a:lstStyle/>
            <a:p>
              <a:endParaRPr lang="fr-FR" sz="1200"/>
            </a:p>
          </p:txBody>
        </p:sp>
        <p:sp>
          <p:nvSpPr>
            <p:cNvPr id="425" name="Freeform 25"/>
            <p:cNvSpPr>
              <a:spLocks/>
            </p:cNvSpPr>
            <p:nvPr/>
          </p:nvSpPr>
          <p:spPr bwMode="auto">
            <a:xfrm>
              <a:off x="1607764" y="5391154"/>
              <a:ext cx="191078" cy="93804"/>
            </a:xfrm>
            <a:custGeom>
              <a:avLst/>
              <a:gdLst>
                <a:gd name="T0" fmla="*/ 0 w 310"/>
                <a:gd name="T1" fmla="*/ 0 h 155"/>
                <a:gd name="T2" fmla="*/ 5 w 310"/>
                <a:gd name="T3" fmla="*/ 0 h 155"/>
                <a:gd name="T4" fmla="*/ 5 w 310"/>
                <a:gd name="T5" fmla="*/ 0 h 155"/>
                <a:gd name="T6" fmla="*/ 5 w 310"/>
                <a:gd name="T7" fmla="*/ 0 h 155"/>
                <a:gd name="T8" fmla="*/ 5 w 310"/>
                <a:gd name="T9" fmla="*/ 0 h 155"/>
                <a:gd name="T10" fmla="*/ 5 w 310"/>
                <a:gd name="T11" fmla="*/ 0 h 155"/>
                <a:gd name="T12" fmla="*/ 5 w 310"/>
                <a:gd name="T13" fmla="*/ 2 h 155"/>
                <a:gd name="T14" fmla="*/ 5 w 310"/>
                <a:gd name="T15" fmla="*/ 2 h 155"/>
                <a:gd name="T16" fmla="*/ 5 w 310"/>
                <a:gd name="T17" fmla="*/ 2 h 155"/>
                <a:gd name="T18" fmla="*/ 5 w 310"/>
                <a:gd name="T19" fmla="*/ 2 h 155"/>
                <a:gd name="T20" fmla="*/ 5 w 310"/>
                <a:gd name="T21" fmla="*/ 2 h 155"/>
                <a:gd name="T22" fmla="*/ 5 w 310"/>
                <a:gd name="T23" fmla="*/ 2 h 155"/>
                <a:gd name="T24" fmla="*/ 5 w 310"/>
                <a:gd name="T25" fmla="*/ 2 h 155"/>
                <a:gd name="T26" fmla="*/ 0 w 310"/>
                <a:gd name="T27" fmla="*/ 2 h 155"/>
                <a:gd name="T28" fmla="*/ 0 w 310"/>
                <a:gd name="T29" fmla="*/ 2 h 155"/>
                <a:gd name="T30" fmla="*/ 0 w 310"/>
                <a:gd name="T31" fmla="*/ 2 h 155"/>
                <a:gd name="T32" fmla="*/ 0 w 310"/>
                <a:gd name="T33" fmla="*/ 2 h 155"/>
                <a:gd name="T34" fmla="*/ 0 w 310"/>
                <a:gd name="T35" fmla="*/ 2 h 155"/>
                <a:gd name="T36" fmla="*/ 0 w 310"/>
                <a:gd name="T37" fmla="*/ 2 h 155"/>
                <a:gd name="T38" fmla="*/ 0 w 310"/>
                <a:gd name="T39" fmla="*/ 2 h 155"/>
                <a:gd name="T40" fmla="*/ 0 w 310"/>
                <a:gd name="T41" fmla="*/ 2 h 155"/>
                <a:gd name="T42" fmla="*/ 0 w 310"/>
                <a:gd name="T43" fmla="*/ 2 h 155"/>
                <a:gd name="T44" fmla="*/ 0 w 310"/>
                <a:gd name="T45" fmla="*/ 0 h 155"/>
                <a:gd name="T46" fmla="*/ 0 w 310"/>
                <a:gd name="T47" fmla="*/ 0 h 155"/>
                <a:gd name="T48" fmla="*/ 0 w 310"/>
                <a:gd name="T49" fmla="*/ 0 h 155"/>
                <a:gd name="T50" fmla="*/ 0 w 310"/>
                <a:gd name="T51" fmla="*/ 0 h 155"/>
                <a:gd name="T52" fmla="*/ 0 w 310"/>
                <a:gd name="T53" fmla="*/ 0 h 155"/>
                <a:gd name="T54" fmla="*/ 0 w 310"/>
                <a:gd name="T55" fmla="*/ 0 h 155"/>
                <a:gd name="T56" fmla="*/ 0 w 310"/>
                <a:gd name="T57" fmla="*/ 0 h 15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10"/>
                <a:gd name="T88" fmla="*/ 0 h 155"/>
                <a:gd name="T89" fmla="*/ 310 w 310"/>
                <a:gd name="T90" fmla="*/ 155 h 15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10" h="155">
                  <a:moveTo>
                    <a:pt x="15" y="0"/>
                  </a:moveTo>
                  <a:lnTo>
                    <a:pt x="295" y="0"/>
                  </a:lnTo>
                  <a:lnTo>
                    <a:pt x="301" y="2"/>
                  </a:lnTo>
                  <a:lnTo>
                    <a:pt x="305" y="5"/>
                  </a:lnTo>
                  <a:lnTo>
                    <a:pt x="308" y="9"/>
                  </a:lnTo>
                  <a:lnTo>
                    <a:pt x="310" y="15"/>
                  </a:lnTo>
                  <a:lnTo>
                    <a:pt x="310" y="141"/>
                  </a:lnTo>
                  <a:lnTo>
                    <a:pt x="308" y="146"/>
                  </a:lnTo>
                  <a:lnTo>
                    <a:pt x="305" y="151"/>
                  </a:lnTo>
                  <a:lnTo>
                    <a:pt x="303" y="153"/>
                  </a:lnTo>
                  <a:lnTo>
                    <a:pt x="301" y="154"/>
                  </a:lnTo>
                  <a:lnTo>
                    <a:pt x="298" y="155"/>
                  </a:lnTo>
                  <a:lnTo>
                    <a:pt x="295" y="155"/>
                  </a:lnTo>
                  <a:lnTo>
                    <a:pt x="15" y="155"/>
                  </a:lnTo>
                  <a:lnTo>
                    <a:pt x="12" y="155"/>
                  </a:lnTo>
                  <a:lnTo>
                    <a:pt x="9" y="154"/>
                  </a:lnTo>
                  <a:lnTo>
                    <a:pt x="7" y="153"/>
                  </a:lnTo>
                  <a:lnTo>
                    <a:pt x="4" y="151"/>
                  </a:lnTo>
                  <a:lnTo>
                    <a:pt x="3" y="149"/>
                  </a:lnTo>
                  <a:lnTo>
                    <a:pt x="1" y="146"/>
                  </a:lnTo>
                  <a:lnTo>
                    <a:pt x="1" y="143"/>
                  </a:lnTo>
                  <a:lnTo>
                    <a:pt x="0" y="141"/>
                  </a:lnTo>
                  <a:lnTo>
                    <a:pt x="0" y="15"/>
                  </a:lnTo>
                  <a:lnTo>
                    <a:pt x="1" y="13"/>
                  </a:lnTo>
                  <a:lnTo>
                    <a:pt x="1" y="9"/>
                  </a:lnTo>
                  <a:lnTo>
                    <a:pt x="3" y="7"/>
                  </a:lnTo>
                  <a:lnTo>
                    <a:pt x="4" y="5"/>
                  </a:lnTo>
                  <a:lnTo>
                    <a:pt x="9" y="2"/>
                  </a:lnTo>
                  <a:lnTo>
                    <a:pt x="15" y="0"/>
                  </a:lnTo>
                  <a:close/>
                </a:path>
              </a:pathLst>
            </a:custGeom>
            <a:solidFill>
              <a:srgbClr val="605D5C"/>
            </a:solidFill>
            <a:ln w="9525">
              <a:noFill/>
              <a:round/>
              <a:headEnd/>
              <a:tailEnd/>
            </a:ln>
          </p:spPr>
          <p:txBody>
            <a:bodyPr/>
            <a:lstStyle/>
            <a:p>
              <a:endParaRPr lang="fr-FR" sz="1200"/>
            </a:p>
          </p:txBody>
        </p:sp>
        <p:sp>
          <p:nvSpPr>
            <p:cNvPr id="426" name="Freeform 26"/>
            <p:cNvSpPr>
              <a:spLocks/>
            </p:cNvSpPr>
            <p:nvPr/>
          </p:nvSpPr>
          <p:spPr bwMode="auto">
            <a:xfrm>
              <a:off x="1607764" y="5391154"/>
              <a:ext cx="191078" cy="93804"/>
            </a:xfrm>
            <a:custGeom>
              <a:avLst/>
              <a:gdLst>
                <a:gd name="T0" fmla="*/ 0 w 310"/>
                <a:gd name="T1" fmla="*/ 0 h 155"/>
                <a:gd name="T2" fmla="*/ 5 w 310"/>
                <a:gd name="T3" fmla="*/ 0 h 155"/>
                <a:gd name="T4" fmla="*/ 5 w 310"/>
                <a:gd name="T5" fmla="*/ 0 h 155"/>
                <a:gd name="T6" fmla="*/ 5 w 310"/>
                <a:gd name="T7" fmla="*/ 0 h 155"/>
                <a:gd name="T8" fmla="*/ 5 w 310"/>
                <a:gd name="T9" fmla="*/ 0 h 155"/>
                <a:gd name="T10" fmla="*/ 5 w 310"/>
                <a:gd name="T11" fmla="*/ 0 h 155"/>
                <a:gd name="T12" fmla="*/ 5 w 310"/>
                <a:gd name="T13" fmla="*/ 2 h 155"/>
                <a:gd name="T14" fmla="*/ 5 w 310"/>
                <a:gd name="T15" fmla="*/ 2 h 155"/>
                <a:gd name="T16" fmla="*/ 5 w 310"/>
                <a:gd name="T17" fmla="*/ 2 h 155"/>
                <a:gd name="T18" fmla="*/ 5 w 310"/>
                <a:gd name="T19" fmla="*/ 2 h 155"/>
                <a:gd name="T20" fmla="*/ 5 w 310"/>
                <a:gd name="T21" fmla="*/ 2 h 155"/>
                <a:gd name="T22" fmla="*/ 5 w 310"/>
                <a:gd name="T23" fmla="*/ 2 h 155"/>
                <a:gd name="T24" fmla="*/ 5 w 310"/>
                <a:gd name="T25" fmla="*/ 2 h 155"/>
                <a:gd name="T26" fmla="*/ 0 w 310"/>
                <a:gd name="T27" fmla="*/ 2 h 155"/>
                <a:gd name="T28" fmla="*/ 0 w 310"/>
                <a:gd name="T29" fmla="*/ 2 h 155"/>
                <a:gd name="T30" fmla="*/ 0 w 310"/>
                <a:gd name="T31" fmla="*/ 2 h 155"/>
                <a:gd name="T32" fmla="*/ 0 w 310"/>
                <a:gd name="T33" fmla="*/ 2 h 155"/>
                <a:gd name="T34" fmla="*/ 0 w 310"/>
                <a:gd name="T35" fmla="*/ 2 h 155"/>
                <a:gd name="T36" fmla="*/ 0 w 310"/>
                <a:gd name="T37" fmla="*/ 2 h 155"/>
                <a:gd name="T38" fmla="*/ 0 w 310"/>
                <a:gd name="T39" fmla="*/ 2 h 155"/>
                <a:gd name="T40" fmla="*/ 0 w 310"/>
                <a:gd name="T41" fmla="*/ 2 h 155"/>
                <a:gd name="T42" fmla="*/ 0 w 310"/>
                <a:gd name="T43" fmla="*/ 2 h 155"/>
                <a:gd name="T44" fmla="*/ 0 w 310"/>
                <a:gd name="T45" fmla="*/ 0 h 155"/>
                <a:gd name="T46" fmla="*/ 0 w 310"/>
                <a:gd name="T47" fmla="*/ 0 h 155"/>
                <a:gd name="T48" fmla="*/ 0 w 310"/>
                <a:gd name="T49" fmla="*/ 0 h 155"/>
                <a:gd name="T50" fmla="*/ 0 w 310"/>
                <a:gd name="T51" fmla="*/ 0 h 155"/>
                <a:gd name="T52" fmla="*/ 0 w 310"/>
                <a:gd name="T53" fmla="*/ 0 h 155"/>
                <a:gd name="T54" fmla="*/ 0 w 310"/>
                <a:gd name="T55" fmla="*/ 0 h 155"/>
                <a:gd name="T56" fmla="*/ 0 w 310"/>
                <a:gd name="T57" fmla="*/ 0 h 15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10"/>
                <a:gd name="T88" fmla="*/ 0 h 155"/>
                <a:gd name="T89" fmla="*/ 310 w 310"/>
                <a:gd name="T90" fmla="*/ 155 h 15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10" h="155">
                  <a:moveTo>
                    <a:pt x="15" y="0"/>
                  </a:moveTo>
                  <a:lnTo>
                    <a:pt x="295" y="0"/>
                  </a:lnTo>
                  <a:lnTo>
                    <a:pt x="301" y="2"/>
                  </a:lnTo>
                  <a:lnTo>
                    <a:pt x="305" y="5"/>
                  </a:lnTo>
                  <a:lnTo>
                    <a:pt x="308" y="9"/>
                  </a:lnTo>
                  <a:lnTo>
                    <a:pt x="310" y="15"/>
                  </a:lnTo>
                  <a:lnTo>
                    <a:pt x="310" y="141"/>
                  </a:lnTo>
                  <a:lnTo>
                    <a:pt x="308" y="146"/>
                  </a:lnTo>
                  <a:lnTo>
                    <a:pt x="305" y="151"/>
                  </a:lnTo>
                  <a:lnTo>
                    <a:pt x="303" y="153"/>
                  </a:lnTo>
                  <a:lnTo>
                    <a:pt x="301" y="154"/>
                  </a:lnTo>
                  <a:lnTo>
                    <a:pt x="298" y="155"/>
                  </a:lnTo>
                  <a:lnTo>
                    <a:pt x="295" y="155"/>
                  </a:lnTo>
                  <a:lnTo>
                    <a:pt x="15" y="155"/>
                  </a:lnTo>
                  <a:lnTo>
                    <a:pt x="12" y="155"/>
                  </a:lnTo>
                  <a:lnTo>
                    <a:pt x="9" y="154"/>
                  </a:lnTo>
                  <a:lnTo>
                    <a:pt x="7" y="153"/>
                  </a:lnTo>
                  <a:lnTo>
                    <a:pt x="4" y="151"/>
                  </a:lnTo>
                  <a:lnTo>
                    <a:pt x="3" y="149"/>
                  </a:lnTo>
                  <a:lnTo>
                    <a:pt x="1" y="146"/>
                  </a:lnTo>
                  <a:lnTo>
                    <a:pt x="1" y="143"/>
                  </a:lnTo>
                  <a:lnTo>
                    <a:pt x="0" y="141"/>
                  </a:lnTo>
                  <a:lnTo>
                    <a:pt x="0" y="15"/>
                  </a:lnTo>
                  <a:lnTo>
                    <a:pt x="1" y="13"/>
                  </a:lnTo>
                  <a:lnTo>
                    <a:pt x="1" y="9"/>
                  </a:lnTo>
                  <a:lnTo>
                    <a:pt x="3" y="7"/>
                  </a:lnTo>
                  <a:lnTo>
                    <a:pt x="4" y="5"/>
                  </a:lnTo>
                  <a:lnTo>
                    <a:pt x="9" y="2"/>
                  </a:lnTo>
                  <a:lnTo>
                    <a:pt x="15" y="0"/>
                  </a:lnTo>
                </a:path>
              </a:pathLst>
            </a:custGeom>
            <a:noFill/>
            <a:ln w="3175">
              <a:solidFill>
                <a:srgbClr val="1F1A17"/>
              </a:solidFill>
              <a:round/>
              <a:headEnd/>
              <a:tailEnd/>
            </a:ln>
          </p:spPr>
          <p:txBody>
            <a:bodyPr/>
            <a:lstStyle/>
            <a:p>
              <a:endParaRPr lang="fr-FR" sz="1200"/>
            </a:p>
          </p:txBody>
        </p:sp>
        <p:sp>
          <p:nvSpPr>
            <p:cNvPr id="427" name="Freeform 27"/>
            <p:cNvSpPr>
              <a:spLocks/>
            </p:cNvSpPr>
            <p:nvPr/>
          </p:nvSpPr>
          <p:spPr bwMode="auto">
            <a:xfrm>
              <a:off x="1984708" y="5391154"/>
              <a:ext cx="189341" cy="93804"/>
            </a:xfrm>
            <a:custGeom>
              <a:avLst/>
              <a:gdLst>
                <a:gd name="T0" fmla="*/ 0 w 309"/>
                <a:gd name="T1" fmla="*/ 0 h 155"/>
                <a:gd name="T2" fmla="*/ 5 w 309"/>
                <a:gd name="T3" fmla="*/ 0 h 155"/>
                <a:gd name="T4" fmla="*/ 5 w 309"/>
                <a:gd name="T5" fmla="*/ 0 h 155"/>
                <a:gd name="T6" fmla="*/ 5 w 309"/>
                <a:gd name="T7" fmla="*/ 0 h 155"/>
                <a:gd name="T8" fmla="*/ 5 w 309"/>
                <a:gd name="T9" fmla="*/ 0 h 155"/>
                <a:gd name="T10" fmla="*/ 5 w 309"/>
                <a:gd name="T11" fmla="*/ 0 h 155"/>
                <a:gd name="T12" fmla="*/ 5 w 309"/>
                <a:gd name="T13" fmla="*/ 2 h 155"/>
                <a:gd name="T14" fmla="*/ 5 w 309"/>
                <a:gd name="T15" fmla="*/ 2 h 155"/>
                <a:gd name="T16" fmla="*/ 5 w 309"/>
                <a:gd name="T17" fmla="*/ 2 h 155"/>
                <a:gd name="T18" fmla="*/ 5 w 309"/>
                <a:gd name="T19" fmla="*/ 2 h 155"/>
                <a:gd name="T20" fmla="*/ 5 w 309"/>
                <a:gd name="T21" fmla="*/ 2 h 155"/>
                <a:gd name="T22" fmla="*/ 5 w 309"/>
                <a:gd name="T23" fmla="*/ 2 h 155"/>
                <a:gd name="T24" fmla="*/ 5 w 309"/>
                <a:gd name="T25" fmla="*/ 2 h 155"/>
                <a:gd name="T26" fmla="*/ 0 w 309"/>
                <a:gd name="T27" fmla="*/ 2 h 155"/>
                <a:gd name="T28" fmla="*/ 0 w 309"/>
                <a:gd name="T29" fmla="*/ 2 h 155"/>
                <a:gd name="T30" fmla="*/ 0 w 309"/>
                <a:gd name="T31" fmla="*/ 2 h 155"/>
                <a:gd name="T32" fmla="*/ 0 w 309"/>
                <a:gd name="T33" fmla="*/ 2 h 155"/>
                <a:gd name="T34" fmla="*/ 0 w 309"/>
                <a:gd name="T35" fmla="*/ 2 h 155"/>
                <a:gd name="T36" fmla="*/ 0 w 309"/>
                <a:gd name="T37" fmla="*/ 2 h 155"/>
                <a:gd name="T38" fmla="*/ 0 w 309"/>
                <a:gd name="T39" fmla="*/ 2 h 155"/>
                <a:gd name="T40" fmla="*/ 0 w 309"/>
                <a:gd name="T41" fmla="*/ 2 h 155"/>
                <a:gd name="T42" fmla="*/ 0 w 309"/>
                <a:gd name="T43" fmla="*/ 2 h 155"/>
                <a:gd name="T44" fmla="*/ 0 w 309"/>
                <a:gd name="T45" fmla="*/ 0 h 155"/>
                <a:gd name="T46" fmla="*/ 0 w 309"/>
                <a:gd name="T47" fmla="*/ 0 h 155"/>
                <a:gd name="T48" fmla="*/ 0 w 309"/>
                <a:gd name="T49" fmla="*/ 0 h 155"/>
                <a:gd name="T50" fmla="*/ 0 w 309"/>
                <a:gd name="T51" fmla="*/ 0 h 155"/>
                <a:gd name="T52" fmla="*/ 0 w 309"/>
                <a:gd name="T53" fmla="*/ 0 h 155"/>
                <a:gd name="T54" fmla="*/ 0 w 309"/>
                <a:gd name="T55" fmla="*/ 0 h 155"/>
                <a:gd name="T56" fmla="*/ 0 w 309"/>
                <a:gd name="T57" fmla="*/ 0 h 15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09"/>
                <a:gd name="T88" fmla="*/ 0 h 155"/>
                <a:gd name="T89" fmla="*/ 309 w 309"/>
                <a:gd name="T90" fmla="*/ 155 h 15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09" h="155">
                  <a:moveTo>
                    <a:pt x="15" y="0"/>
                  </a:moveTo>
                  <a:lnTo>
                    <a:pt x="294" y="0"/>
                  </a:lnTo>
                  <a:lnTo>
                    <a:pt x="300" y="2"/>
                  </a:lnTo>
                  <a:lnTo>
                    <a:pt x="304" y="5"/>
                  </a:lnTo>
                  <a:lnTo>
                    <a:pt x="307" y="9"/>
                  </a:lnTo>
                  <a:lnTo>
                    <a:pt x="309" y="15"/>
                  </a:lnTo>
                  <a:lnTo>
                    <a:pt x="309" y="141"/>
                  </a:lnTo>
                  <a:lnTo>
                    <a:pt x="307" y="146"/>
                  </a:lnTo>
                  <a:lnTo>
                    <a:pt x="304" y="151"/>
                  </a:lnTo>
                  <a:lnTo>
                    <a:pt x="303" y="153"/>
                  </a:lnTo>
                  <a:lnTo>
                    <a:pt x="300" y="154"/>
                  </a:lnTo>
                  <a:lnTo>
                    <a:pt x="297" y="155"/>
                  </a:lnTo>
                  <a:lnTo>
                    <a:pt x="294" y="155"/>
                  </a:lnTo>
                  <a:lnTo>
                    <a:pt x="15" y="155"/>
                  </a:lnTo>
                  <a:lnTo>
                    <a:pt x="11" y="155"/>
                  </a:lnTo>
                  <a:lnTo>
                    <a:pt x="9" y="154"/>
                  </a:lnTo>
                  <a:lnTo>
                    <a:pt x="6" y="153"/>
                  </a:lnTo>
                  <a:lnTo>
                    <a:pt x="5" y="151"/>
                  </a:lnTo>
                  <a:lnTo>
                    <a:pt x="2" y="149"/>
                  </a:lnTo>
                  <a:lnTo>
                    <a:pt x="1" y="146"/>
                  </a:lnTo>
                  <a:lnTo>
                    <a:pt x="0" y="143"/>
                  </a:lnTo>
                  <a:lnTo>
                    <a:pt x="0" y="141"/>
                  </a:lnTo>
                  <a:lnTo>
                    <a:pt x="0" y="15"/>
                  </a:lnTo>
                  <a:lnTo>
                    <a:pt x="0" y="13"/>
                  </a:lnTo>
                  <a:lnTo>
                    <a:pt x="1" y="9"/>
                  </a:lnTo>
                  <a:lnTo>
                    <a:pt x="2" y="7"/>
                  </a:lnTo>
                  <a:lnTo>
                    <a:pt x="5" y="5"/>
                  </a:lnTo>
                  <a:lnTo>
                    <a:pt x="9" y="2"/>
                  </a:lnTo>
                  <a:lnTo>
                    <a:pt x="15" y="0"/>
                  </a:lnTo>
                  <a:close/>
                </a:path>
              </a:pathLst>
            </a:custGeom>
            <a:solidFill>
              <a:srgbClr val="605D5C"/>
            </a:solidFill>
            <a:ln w="9525">
              <a:noFill/>
              <a:round/>
              <a:headEnd/>
              <a:tailEnd/>
            </a:ln>
          </p:spPr>
          <p:txBody>
            <a:bodyPr/>
            <a:lstStyle/>
            <a:p>
              <a:endParaRPr lang="fr-FR" sz="1200"/>
            </a:p>
          </p:txBody>
        </p:sp>
        <p:sp>
          <p:nvSpPr>
            <p:cNvPr id="428" name="Freeform 28"/>
            <p:cNvSpPr>
              <a:spLocks/>
            </p:cNvSpPr>
            <p:nvPr/>
          </p:nvSpPr>
          <p:spPr bwMode="auto">
            <a:xfrm>
              <a:off x="1984708" y="5391154"/>
              <a:ext cx="189341" cy="93804"/>
            </a:xfrm>
            <a:custGeom>
              <a:avLst/>
              <a:gdLst>
                <a:gd name="T0" fmla="*/ 0 w 309"/>
                <a:gd name="T1" fmla="*/ 0 h 155"/>
                <a:gd name="T2" fmla="*/ 5 w 309"/>
                <a:gd name="T3" fmla="*/ 0 h 155"/>
                <a:gd name="T4" fmla="*/ 5 w 309"/>
                <a:gd name="T5" fmla="*/ 0 h 155"/>
                <a:gd name="T6" fmla="*/ 5 w 309"/>
                <a:gd name="T7" fmla="*/ 0 h 155"/>
                <a:gd name="T8" fmla="*/ 5 w 309"/>
                <a:gd name="T9" fmla="*/ 0 h 155"/>
                <a:gd name="T10" fmla="*/ 5 w 309"/>
                <a:gd name="T11" fmla="*/ 0 h 155"/>
                <a:gd name="T12" fmla="*/ 5 w 309"/>
                <a:gd name="T13" fmla="*/ 2 h 155"/>
                <a:gd name="T14" fmla="*/ 5 w 309"/>
                <a:gd name="T15" fmla="*/ 2 h 155"/>
                <a:gd name="T16" fmla="*/ 5 w 309"/>
                <a:gd name="T17" fmla="*/ 2 h 155"/>
                <a:gd name="T18" fmla="*/ 5 w 309"/>
                <a:gd name="T19" fmla="*/ 2 h 155"/>
                <a:gd name="T20" fmla="*/ 5 w 309"/>
                <a:gd name="T21" fmla="*/ 2 h 155"/>
                <a:gd name="T22" fmla="*/ 5 w 309"/>
                <a:gd name="T23" fmla="*/ 2 h 155"/>
                <a:gd name="T24" fmla="*/ 5 w 309"/>
                <a:gd name="T25" fmla="*/ 2 h 155"/>
                <a:gd name="T26" fmla="*/ 0 w 309"/>
                <a:gd name="T27" fmla="*/ 2 h 155"/>
                <a:gd name="T28" fmla="*/ 0 w 309"/>
                <a:gd name="T29" fmla="*/ 2 h 155"/>
                <a:gd name="T30" fmla="*/ 0 w 309"/>
                <a:gd name="T31" fmla="*/ 2 h 155"/>
                <a:gd name="T32" fmla="*/ 0 w 309"/>
                <a:gd name="T33" fmla="*/ 2 h 155"/>
                <a:gd name="T34" fmla="*/ 0 w 309"/>
                <a:gd name="T35" fmla="*/ 2 h 155"/>
                <a:gd name="T36" fmla="*/ 0 w 309"/>
                <a:gd name="T37" fmla="*/ 2 h 155"/>
                <a:gd name="T38" fmla="*/ 0 w 309"/>
                <a:gd name="T39" fmla="*/ 2 h 155"/>
                <a:gd name="T40" fmla="*/ 0 w 309"/>
                <a:gd name="T41" fmla="*/ 2 h 155"/>
                <a:gd name="T42" fmla="*/ 0 w 309"/>
                <a:gd name="T43" fmla="*/ 2 h 155"/>
                <a:gd name="T44" fmla="*/ 0 w 309"/>
                <a:gd name="T45" fmla="*/ 0 h 155"/>
                <a:gd name="T46" fmla="*/ 0 w 309"/>
                <a:gd name="T47" fmla="*/ 0 h 155"/>
                <a:gd name="T48" fmla="*/ 0 w 309"/>
                <a:gd name="T49" fmla="*/ 0 h 155"/>
                <a:gd name="T50" fmla="*/ 0 w 309"/>
                <a:gd name="T51" fmla="*/ 0 h 155"/>
                <a:gd name="T52" fmla="*/ 0 w 309"/>
                <a:gd name="T53" fmla="*/ 0 h 155"/>
                <a:gd name="T54" fmla="*/ 0 w 309"/>
                <a:gd name="T55" fmla="*/ 0 h 155"/>
                <a:gd name="T56" fmla="*/ 0 w 309"/>
                <a:gd name="T57" fmla="*/ 0 h 15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09"/>
                <a:gd name="T88" fmla="*/ 0 h 155"/>
                <a:gd name="T89" fmla="*/ 309 w 309"/>
                <a:gd name="T90" fmla="*/ 155 h 15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09" h="155">
                  <a:moveTo>
                    <a:pt x="15" y="0"/>
                  </a:moveTo>
                  <a:lnTo>
                    <a:pt x="294" y="0"/>
                  </a:lnTo>
                  <a:lnTo>
                    <a:pt x="300" y="2"/>
                  </a:lnTo>
                  <a:lnTo>
                    <a:pt x="304" y="5"/>
                  </a:lnTo>
                  <a:lnTo>
                    <a:pt x="307" y="9"/>
                  </a:lnTo>
                  <a:lnTo>
                    <a:pt x="309" y="15"/>
                  </a:lnTo>
                  <a:lnTo>
                    <a:pt x="309" y="141"/>
                  </a:lnTo>
                  <a:lnTo>
                    <a:pt x="307" y="146"/>
                  </a:lnTo>
                  <a:lnTo>
                    <a:pt x="304" y="151"/>
                  </a:lnTo>
                  <a:lnTo>
                    <a:pt x="303" y="153"/>
                  </a:lnTo>
                  <a:lnTo>
                    <a:pt x="300" y="154"/>
                  </a:lnTo>
                  <a:lnTo>
                    <a:pt x="297" y="155"/>
                  </a:lnTo>
                  <a:lnTo>
                    <a:pt x="294" y="155"/>
                  </a:lnTo>
                  <a:lnTo>
                    <a:pt x="15" y="155"/>
                  </a:lnTo>
                  <a:lnTo>
                    <a:pt x="11" y="155"/>
                  </a:lnTo>
                  <a:lnTo>
                    <a:pt x="9" y="154"/>
                  </a:lnTo>
                  <a:lnTo>
                    <a:pt x="6" y="153"/>
                  </a:lnTo>
                  <a:lnTo>
                    <a:pt x="5" y="151"/>
                  </a:lnTo>
                  <a:lnTo>
                    <a:pt x="2" y="149"/>
                  </a:lnTo>
                  <a:lnTo>
                    <a:pt x="1" y="146"/>
                  </a:lnTo>
                  <a:lnTo>
                    <a:pt x="0" y="143"/>
                  </a:lnTo>
                  <a:lnTo>
                    <a:pt x="0" y="141"/>
                  </a:lnTo>
                  <a:lnTo>
                    <a:pt x="0" y="15"/>
                  </a:lnTo>
                  <a:lnTo>
                    <a:pt x="0" y="13"/>
                  </a:lnTo>
                  <a:lnTo>
                    <a:pt x="1" y="9"/>
                  </a:lnTo>
                  <a:lnTo>
                    <a:pt x="2" y="7"/>
                  </a:lnTo>
                  <a:lnTo>
                    <a:pt x="5" y="5"/>
                  </a:lnTo>
                  <a:lnTo>
                    <a:pt x="9" y="2"/>
                  </a:lnTo>
                  <a:lnTo>
                    <a:pt x="15" y="0"/>
                  </a:lnTo>
                </a:path>
              </a:pathLst>
            </a:custGeom>
            <a:noFill/>
            <a:ln w="3175">
              <a:solidFill>
                <a:srgbClr val="1F1A17"/>
              </a:solidFill>
              <a:round/>
              <a:headEnd/>
              <a:tailEnd/>
            </a:ln>
          </p:spPr>
          <p:txBody>
            <a:bodyPr/>
            <a:lstStyle/>
            <a:p>
              <a:endParaRPr lang="fr-FR" sz="1200"/>
            </a:p>
          </p:txBody>
        </p:sp>
        <p:sp>
          <p:nvSpPr>
            <p:cNvPr id="429" name="Freeform 29"/>
            <p:cNvSpPr>
              <a:spLocks/>
            </p:cNvSpPr>
            <p:nvPr/>
          </p:nvSpPr>
          <p:spPr bwMode="auto">
            <a:xfrm>
              <a:off x="1607764" y="5861913"/>
              <a:ext cx="191078" cy="92067"/>
            </a:xfrm>
            <a:custGeom>
              <a:avLst/>
              <a:gdLst>
                <a:gd name="T0" fmla="*/ 0 w 310"/>
                <a:gd name="T1" fmla="*/ 0 h 155"/>
                <a:gd name="T2" fmla="*/ 5 w 310"/>
                <a:gd name="T3" fmla="*/ 0 h 155"/>
                <a:gd name="T4" fmla="*/ 5 w 310"/>
                <a:gd name="T5" fmla="*/ 0 h 155"/>
                <a:gd name="T6" fmla="*/ 5 w 310"/>
                <a:gd name="T7" fmla="*/ 0 h 155"/>
                <a:gd name="T8" fmla="*/ 5 w 310"/>
                <a:gd name="T9" fmla="*/ 0 h 155"/>
                <a:gd name="T10" fmla="*/ 5 w 310"/>
                <a:gd name="T11" fmla="*/ 0 h 155"/>
                <a:gd name="T12" fmla="*/ 5 w 310"/>
                <a:gd name="T13" fmla="*/ 2 h 155"/>
                <a:gd name="T14" fmla="*/ 5 w 310"/>
                <a:gd name="T15" fmla="*/ 2 h 155"/>
                <a:gd name="T16" fmla="*/ 5 w 310"/>
                <a:gd name="T17" fmla="*/ 2 h 155"/>
                <a:gd name="T18" fmla="*/ 5 w 310"/>
                <a:gd name="T19" fmla="*/ 2 h 155"/>
                <a:gd name="T20" fmla="*/ 5 w 310"/>
                <a:gd name="T21" fmla="*/ 2 h 155"/>
                <a:gd name="T22" fmla="*/ 5 w 310"/>
                <a:gd name="T23" fmla="*/ 2 h 155"/>
                <a:gd name="T24" fmla="*/ 5 w 310"/>
                <a:gd name="T25" fmla="*/ 2 h 155"/>
                <a:gd name="T26" fmla="*/ 0 w 310"/>
                <a:gd name="T27" fmla="*/ 2 h 155"/>
                <a:gd name="T28" fmla="*/ 0 w 310"/>
                <a:gd name="T29" fmla="*/ 2 h 155"/>
                <a:gd name="T30" fmla="*/ 0 w 310"/>
                <a:gd name="T31" fmla="*/ 2 h 155"/>
                <a:gd name="T32" fmla="*/ 0 w 310"/>
                <a:gd name="T33" fmla="*/ 2 h 155"/>
                <a:gd name="T34" fmla="*/ 0 w 310"/>
                <a:gd name="T35" fmla="*/ 2 h 155"/>
                <a:gd name="T36" fmla="*/ 0 w 310"/>
                <a:gd name="T37" fmla="*/ 2 h 155"/>
                <a:gd name="T38" fmla="*/ 0 w 310"/>
                <a:gd name="T39" fmla="*/ 2 h 155"/>
                <a:gd name="T40" fmla="*/ 0 w 310"/>
                <a:gd name="T41" fmla="*/ 2 h 155"/>
                <a:gd name="T42" fmla="*/ 0 w 310"/>
                <a:gd name="T43" fmla="*/ 2 h 155"/>
                <a:gd name="T44" fmla="*/ 0 w 310"/>
                <a:gd name="T45" fmla="*/ 0 h 155"/>
                <a:gd name="T46" fmla="*/ 0 w 310"/>
                <a:gd name="T47" fmla="*/ 0 h 155"/>
                <a:gd name="T48" fmla="*/ 0 w 310"/>
                <a:gd name="T49" fmla="*/ 0 h 155"/>
                <a:gd name="T50" fmla="*/ 0 w 310"/>
                <a:gd name="T51" fmla="*/ 0 h 155"/>
                <a:gd name="T52" fmla="*/ 0 w 310"/>
                <a:gd name="T53" fmla="*/ 0 h 155"/>
                <a:gd name="T54" fmla="*/ 0 w 310"/>
                <a:gd name="T55" fmla="*/ 0 h 155"/>
                <a:gd name="T56" fmla="*/ 0 w 310"/>
                <a:gd name="T57" fmla="*/ 0 h 15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10"/>
                <a:gd name="T88" fmla="*/ 0 h 155"/>
                <a:gd name="T89" fmla="*/ 310 w 310"/>
                <a:gd name="T90" fmla="*/ 155 h 15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10" h="155">
                  <a:moveTo>
                    <a:pt x="15" y="0"/>
                  </a:moveTo>
                  <a:lnTo>
                    <a:pt x="295" y="0"/>
                  </a:lnTo>
                  <a:lnTo>
                    <a:pt x="301" y="1"/>
                  </a:lnTo>
                  <a:lnTo>
                    <a:pt x="305" y="4"/>
                  </a:lnTo>
                  <a:lnTo>
                    <a:pt x="308" y="9"/>
                  </a:lnTo>
                  <a:lnTo>
                    <a:pt x="310" y="14"/>
                  </a:lnTo>
                  <a:lnTo>
                    <a:pt x="310" y="140"/>
                  </a:lnTo>
                  <a:lnTo>
                    <a:pt x="308" y="146"/>
                  </a:lnTo>
                  <a:lnTo>
                    <a:pt x="305" y="150"/>
                  </a:lnTo>
                  <a:lnTo>
                    <a:pt x="303" y="152"/>
                  </a:lnTo>
                  <a:lnTo>
                    <a:pt x="301" y="153"/>
                  </a:lnTo>
                  <a:lnTo>
                    <a:pt x="298" y="155"/>
                  </a:lnTo>
                  <a:lnTo>
                    <a:pt x="295" y="155"/>
                  </a:lnTo>
                  <a:lnTo>
                    <a:pt x="15" y="155"/>
                  </a:lnTo>
                  <a:lnTo>
                    <a:pt x="12" y="155"/>
                  </a:lnTo>
                  <a:lnTo>
                    <a:pt x="9" y="153"/>
                  </a:lnTo>
                  <a:lnTo>
                    <a:pt x="7" y="152"/>
                  </a:lnTo>
                  <a:lnTo>
                    <a:pt x="4" y="150"/>
                  </a:lnTo>
                  <a:lnTo>
                    <a:pt x="3" y="148"/>
                  </a:lnTo>
                  <a:lnTo>
                    <a:pt x="1" y="146"/>
                  </a:lnTo>
                  <a:lnTo>
                    <a:pt x="1" y="143"/>
                  </a:lnTo>
                  <a:lnTo>
                    <a:pt x="0" y="140"/>
                  </a:lnTo>
                  <a:lnTo>
                    <a:pt x="0" y="14"/>
                  </a:lnTo>
                  <a:lnTo>
                    <a:pt x="1" y="12"/>
                  </a:lnTo>
                  <a:lnTo>
                    <a:pt x="1" y="9"/>
                  </a:lnTo>
                  <a:lnTo>
                    <a:pt x="3" y="6"/>
                  </a:lnTo>
                  <a:lnTo>
                    <a:pt x="4" y="4"/>
                  </a:lnTo>
                  <a:lnTo>
                    <a:pt x="9" y="1"/>
                  </a:lnTo>
                  <a:lnTo>
                    <a:pt x="15" y="0"/>
                  </a:lnTo>
                  <a:close/>
                </a:path>
              </a:pathLst>
            </a:custGeom>
            <a:solidFill>
              <a:srgbClr val="605D5C"/>
            </a:solidFill>
            <a:ln w="9525">
              <a:noFill/>
              <a:round/>
              <a:headEnd/>
              <a:tailEnd/>
            </a:ln>
          </p:spPr>
          <p:txBody>
            <a:bodyPr/>
            <a:lstStyle/>
            <a:p>
              <a:endParaRPr lang="fr-FR" sz="1200"/>
            </a:p>
          </p:txBody>
        </p:sp>
        <p:sp>
          <p:nvSpPr>
            <p:cNvPr id="430" name="Freeform 30"/>
            <p:cNvSpPr>
              <a:spLocks/>
            </p:cNvSpPr>
            <p:nvPr/>
          </p:nvSpPr>
          <p:spPr bwMode="auto">
            <a:xfrm>
              <a:off x="1607764" y="5861913"/>
              <a:ext cx="191078" cy="92067"/>
            </a:xfrm>
            <a:custGeom>
              <a:avLst/>
              <a:gdLst>
                <a:gd name="T0" fmla="*/ 0 w 310"/>
                <a:gd name="T1" fmla="*/ 0 h 155"/>
                <a:gd name="T2" fmla="*/ 5 w 310"/>
                <a:gd name="T3" fmla="*/ 0 h 155"/>
                <a:gd name="T4" fmla="*/ 5 w 310"/>
                <a:gd name="T5" fmla="*/ 0 h 155"/>
                <a:gd name="T6" fmla="*/ 5 w 310"/>
                <a:gd name="T7" fmla="*/ 0 h 155"/>
                <a:gd name="T8" fmla="*/ 5 w 310"/>
                <a:gd name="T9" fmla="*/ 0 h 155"/>
                <a:gd name="T10" fmla="*/ 5 w 310"/>
                <a:gd name="T11" fmla="*/ 0 h 155"/>
                <a:gd name="T12" fmla="*/ 5 w 310"/>
                <a:gd name="T13" fmla="*/ 2 h 155"/>
                <a:gd name="T14" fmla="*/ 5 w 310"/>
                <a:gd name="T15" fmla="*/ 2 h 155"/>
                <a:gd name="T16" fmla="*/ 5 w 310"/>
                <a:gd name="T17" fmla="*/ 2 h 155"/>
                <a:gd name="T18" fmla="*/ 5 w 310"/>
                <a:gd name="T19" fmla="*/ 2 h 155"/>
                <a:gd name="T20" fmla="*/ 5 w 310"/>
                <a:gd name="T21" fmla="*/ 2 h 155"/>
                <a:gd name="T22" fmla="*/ 5 w 310"/>
                <a:gd name="T23" fmla="*/ 2 h 155"/>
                <a:gd name="T24" fmla="*/ 5 w 310"/>
                <a:gd name="T25" fmla="*/ 2 h 155"/>
                <a:gd name="T26" fmla="*/ 0 w 310"/>
                <a:gd name="T27" fmla="*/ 2 h 155"/>
                <a:gd name="T28" fmla="*/ 0 w 310"/>
                <a:gd name="T29" fmla="*/ 2 h 155"/>
                <a:gd name="T30" fmla="*/ 0 w 310"/>
                <a:gd name="T31" fmla="*/ 2 h 155"/>
                <a:gd name="T32" fmla="*/ 0 w 310"/>
                <a:gd name="T33" fmla="*/ 2 h 155"/>
                <a:gd name="T34" fmla="*/ 0 w 310"/>
                <a:gd name="T35" fmla="*/ 2 h 155"/>
                <a:gd name="T36" fmla="*/ 0 w 310"/>
                <a:gd name="T37" fmla="*/ 2 h 155"/>
                <a:gd name="T38" fmla="*/ 0 w 310"/>
                <a:gd name="T39" fmla="*/ 2 h 155"/>
                <a:gd name="T40" fmla="*/ 0 w 310"/>
                <a:gd name="T41" fmla="*/ 2 h 155"/>
                <a:gd name="T42" fmla="*/ 0 w 310"/>
                <a:gd name="T43" fmla="*/ 2 h 155"/>
                <a:gd name="T44" fmla="*/ 0 w 310"/>
                <a:gd name="T45" fmla="*/ 0 h 155"/>
                <a:gd name="T46" fmla="*/ 0 w 310"/>
                <a:gd name="T47" fmla="*/ 0 h 155"/>
                <a:gd name="T48" fmla="*/ 0 w 310"/>
                <a:gd name="T49" fmla="*/ 0 h 155"/>
                <a:gd name="T50" fmla="*/ 0 w 310"/>
                <a:gd name="T51" fmla="*/ 0 h 155"/>
                <a:gd name="T52" fmla="*/ 0 w 310"/>
                <a:gd name="T53" fmla="*/ 0 h 155"/>
                <a:gd name="T54" fmla="*/ 0 w 310"/>
                <a:gd name="T55" fmla="*/ 0 h 155"/>
                <a:gd name="T56" fmla="*/ 0 w 310"/>
                <a:gd name="T57" fmla="*/ 0 h 15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10"/>
                <a:gd name="T88" fmla="*/ 0 h 155"/>
                <a:gd name="T89" fmla="*/ 310 w 310"/>
                <a:gd name="T90" fmla="*/ 155 h 15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10" h="155">
                  <a:moveTo>
                    <a:pt x="15" y="0"/>
                  </a:moveTo>
                  <a:lnTo>
                    <a:pt x="295" y="0"/>
                  </a:lnTo>
                  <a:lnTo>
                    <a:pt x="301" y="1"/>
                  </a:lnTo>
                  <a:lnTo>
                    <a:pt x="305" y="4"/>
                  </a:lnTo>
                  <a:lnTo>
                    <a:pt x="308" y="9"/>
                  </a:lnTo>
                  <a:lnTo>
                    <a:pt x="310" y="14"/>
                  </a:lnTo>
                  <a:lnTo>
                    <a:pt x="310" y="140"/>
                  </a:lnTo>
                  <a:lnTo>
                    <a:pt x="308" y="146"/>
                  </a:lnTo>
                  <a:lnTo>
                    <a:pt x="305" y="150"/>
                  </a:lnTo>
                  <a:lnTo>
                    <a:pt x="303" y="152"/>
                  </a:lnTo>
                  <a:lnTo>
                    <a:pt x="301" y="153"/>
                  </a:lnTo>
                  <a:lnTo>
                    <a:pt x="298" y="155"/>
                  </a:lnTo>
                  <a:lnTo>
                    <a:pt x="295" y="155"/>
                  </a:lnTo>
                  <a:lnTo>
                    <a:pt x="15" y="155"/>
                  </a:lnTo>
                  <a:lnTo>
                    <a:pt x="12" y="155"/>
                  </a:lnTo>
                  <a:lnTo>
                    <a:pt x="9" y="153"/>
                  </a:lnTo>
                  <a:lnTo>
                    <a:pt x="7" y="152"/>
                  </a:lnTo>
                  <a:lnTo>
                    <a:pt x="4" y="150"/>
                  </a:lnTo>
                  <a:lnTo>
                    <a:pt x="3" y="148"/>
                  </a:lnTo>
                  <a:lnTo>
                    <a:pt x="1" y="146"/>
                  </a:lnTo>
                  <a:lnTo>
                    <a:pt x="1" y="143"/>
                  </a:lnTo>
                  <a:lnTo>
                    <a:pt x="0" y="140"/>
                  </a:lnTo>
                  <a:lnTo>
                    <a:pt x="0" y="14"/>
                  </a:lnTo>
                  <a:lnTo>
                    <a:pt x="1" y="12"/>
                  </a:lnTo>
                  <a:lnTo>
                    <a:pt x="1" y="9"/>
                  </a:lnTo>
                  <a:lnTo>
                    <a:pt x="3" y="6"/>
                  </a:lnTo>
                  <a:lnTo>
                    <a:pt x="4" y="4"/>
                  </a:lnTo>
                  <a:lnTo>
                    <a:pt x="9" y="1"/>
                  </a:lnTo>
                  <a:lnTo>
                    <a:pt x="15" y="0"/>
                  </a:lnTo>
                </a:path>
              </a:pathLst>
            </a:custGeom>
            <a:noFill/>
            <a:ln w="3175">
              <a:solidFill>
                <a:srgbClr val="1F1A17"/>
              </a:solidFill>
              <a:round/>
              <a:headEnd/>
              <a:tailEnd/>
            </a:ln>
          </p:spPr>
          <p:txBody>
            <a:bodyPr/>
            <a:lstStyle/>
            <a:p>
              <a:endParaRPr lang="fr-FR" sz="1200"/>
            </a:p>
          </p:txBody>
        </p:sp>
        <p:sp>
          <p:nvSpPr>
            <p:cNvPr id="431" name="Freeform 31"/>
            <p:cNvSpPr>
              <a:spLocks/>
            </p:cNvSpPr>
            <p:nvPr/>
          </p:nvSpPr>
          <p:spPr bwMode="auto">
            <a:xfrm>
              <a:off x="1984708" y="5861913"/>
              <a:ext cx="189341" cy="92067"/>
            </a:xfrm>
            <a:custGeom>
              <a:avLst/>
              <a:gdLst>
                <a:gd name="T0" fmla="*/ 0 w 309"/>
                <a:gd name="T1" fmla="*/ 0 h 155"/>
                <a:gd name="T2" fmla="*/ 5 w 309"/>
                <a:gd name="T3" fmla="*/ 0 h 155"/>
                <a:gd name="T4" fmla="*/ 5 w 309"/>
                <a:gd name="T5" fmla="*/ 0 h 155"/>
                <a:gd name="T6" fmla="*/ 5 w 309"/>
                <a:gd name="T7" fmla="*/ 0 h 155"/>
                <a:gd name="T8" fmla="*/ 5 w 309"/>
                <a:gd name="T9" fmla="*/ 0 h 155"/>
                <a:gd name="T10" fmla="*/ 5 w 309"/>
                <a:gd name="T11" fmla="*/ 0 h 155"/>
                <a:gd name="T12" fmla="*/ 5 w 309"/>
                <a:gd name="T13" fmla="*/ 2 h 155"/>
                <a:gd name="T14" fmla="*/ 5 w 309"/>
                <a:gd name="T15" fmla="*/ 2 h 155"/>
                <a:gd name="T16" fmla="*/ 5 w 309"/>
                <a:gd name="T17" fmla="*/ 2 h 155"/>
                <a:gd name="T18" fmla="*/ 5 w 309"/>
                <a:gd name="T19" fmla="*/ 2 h 155"/>
                <a:gd name="T20" fmla="*/ 5 w 309"/>
                <a:gd name="T21" fmla="*/ 2 h 155"/>
                <a:gd name="T22" fmla="*/ 5 w 309"/>
                <a:gd name="T23" fmla="*/ 2 h 155"/>
                <a:gd name="T24" fmla="*/ 5 w 309"/>
                <a:gd name="T25" fmla="*/ 2 h 155"/>
                <a:gd name="T26" fmla="*/ 0 w 309"/>
                <a:gd name="T27" fmla="*/ 2 h 155"/>
                <a:gd name="T28" fmla="*/ 0 w 309"/>
                <a:gd name="T29" fmla="*/ 2 h 155"/>
                <a:gd name="T30" fmla="*/ 0 w 309"/>
                <a:gd name="T31" fmla="*/ 2 h 155"/>
                <a:gd name="T32" fmla="*/ 0 w 309"/>
                <a:gd name="T33" fmla="*/ 2 h 155"/>
                <a:gd name="T34" fmla="*/ 0 w 309"/>
                <a:gd name="T35" fmla="*/ 2 h 155"/>
                <a:gd name="T36" fmla="*/ 0 w 309"/>
                <a:gd name="T37" fmla="*/ 2 h 155"/>
                <a:gd name="T38" fmla="*/ 0 w 309"/>
                <a:gd name="T39" fmla="*/ 2 h 155"/>
                <a:gd name="T40" fmla="*/ 0 w 309"/>
                <a:gd name="T41" fmla="*/ 2 h 155"/>
                <a:gd name="T42" fmla="*/ 0 w 309"/>
                <a:gd name="T43" fmla="*/ 2 h 155"/>
                <a:gd name="T44" fmla="*/ 0 w 309"/>
                <a:gd name="T45" fmla="*/ 0 h 155"/>
                <a:gd name="T46" fmla="*/ 0 w 309"/>
                <a:gd name="T47" fmla="*/ 0 h 155"/>
                <a:gd name="T48" fmla="*/ 0 w 309"/>
                <a:gd name="T49" fmla="*/ 0 h 155"/>
                <a:gd name="T50" fmla="*/ 0 w 309"/>
                <a:gd name="T51" fmla="*/ 0 h 155"/>
                <a:gd name="T52" fmla="*/ 0 w 309"/>
                <a:gd name="T53" fmla="*/ 0 h 155"/>
                <a:gd name="T54" fmla="*/ 0 w 309"/>
                <a:gd name="T55" fmla="*/ 0 h 155"/>
                <a:gd name="T56" fmla="*/ 0 w 309"/>
                <a:gd name="T57" fmla="*/ 0 h 15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09"/>
                <a:gd name="T88" fmla="*/ 0 h 155"/>
                <a:gd name="T89" fmla="*/ 309 w 309"/>
                <a:gd name="T90" fmla="*/ 155 h 15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09" h="155">
                  <a:moveTo>
                    <a:pt x="15" y="0"/>
                  </a:moveTo>
                  <a:lnTo>
                    <a:pt x="294" y="0"/>
                  </a:lnTo>
                  <a:lnTo>
                    <a:pt x="300" y="1"/>
                  </a:lnTo>
                  <a:lnTo>
                    <a:pt x="304" y="4"/>
                  </a:lnTo>
                  <a:lnTo>
                    <a:pt x="307" y="9"/>
                  </a:lnTo>
                  <a:lnTo>
                    <a:pt x="309" y="14"/>
                  </a:lnTo>
                  <a:lnTo>
                    <a:pt x="309" y="140"/>
                  </a:lnTo>
                  <a:lnTo>
                    <a:pt x="307" y="146"/>
                  </a:lnTo>
                  <a:lnTo>
                    <a:pt x="304" y="150"/>
                  </a:lnTo>
                  <a:lnTo>
                    <a:pt x="303" y="152"/>
                  </a:lnTo>
                  <a:lnTo>
                    <a:pt x="300" y="153"/>
                  </a:lnTo>
                  <a:lnTo>
                    <a:pt x="297" y="155"/>
                  </a:lnTo>
                  <a:lnTo>
                    <a:pt x="294" y="155"/>
                  </a:lnTo>
                  <a:lnTo>
                    <a:pt x="15" y="155"/>
                  </a:lnTo>
                  <a:lnTo>
                    <a:pt x="11" y="155"/>
                  </a:lnTo>
                  <a:lnTo>
                    <a:pt x="9" y="153"/>
                  </a:lnTo>
                  <a:lnTo>
                    <a:pt x="6" y="152"/>
                  </a:lnTo>
                  <a:lnTo>
                    <a:pt x="5" y="150"/>
                  </a:lnTo>
                  <a:lnTo>
                    <a:pt x="2" y="148"/>
                  </a:lnTo>
                  <a:lnTo>
                    <a:pt x="1" y="146"/>
                  </a:lnTo>
                  <a:lnTo>
                    <a:pt x="0" y="143"/>
                  </a:lnTo>
                  <a:lnTo>
                    <a:pt x="0" y="140"/>
                  </a:lnTo>
                  <a:lnTo>
                    <a:pt x="0" y="14"/>
                  </a:lnTo>
                  <a:lnTo>
                    <a:pt x="0" y="12"/>
                  </a:lnTo>
                  <a:lnTo>
                    <a:pt x="1" y="9"/>
                  </a:lnTo>
                  <a:lnTo>
                    <a:pt x="2" y="6"/>
                  </a:lnTo>
                  <a:lnTo>
                    <a:pt x="5" y="4"/>
                  </a:lnTo>
                  <a:lnTo>
                    <a:pt x="9" y="1"/>
                  </a:lnTo>
                  <a:lnTo>
                    <a:pt x="15" y="0"/>
                  </a:lnTo>
                  <a:close/>
                </a:path>
              </a:pathLst>
            </a:custGeom>
            <a:solidFill>
              <a:srgbClr val="605D5C"/>
            </a:solidFill>
            <a:ln w="9525">
              <a:noFill/>
              <a:round/>
              <a:headEnd/>
              <a:tailEnd/>
            </a:ln>
          </p:spPr>
          <p:txBody>
            <a:bodyPr/>
            <a:lstStyle/>
            <a:p>
              <a:endParaRPr lang="fr-FR" sz="1200"/>
            </a:p>
          </p:txBody>
        </p:sp>
        <p:sp>
          <p:nvSpPr>
            <p:cNvPr id="432" name="Freeform 32"/>
            <p:cNvSpPr>
              <a:spLocks/>
            </p:cNvSpPr>
            <p:nvPr/>
          </p:nvSpPr>
          <p:spPr bwMode="auto">
            <a:xfrm>
              <a:off x="1984708" y="5861913"/>
              <a:ext cx="189341" cy="92067"/>
            </a:xfrm>
            <a:custGeom>
              <a:avLst/>
              <a:gdLst>
                <a:gd name="T0" fmla="*/ 0 w 309"/>
                <a:gd name="T1" fmla="*/ 0 h 155"/>
                <a:gd name="T2" fmla="*/ 5 w 309"/>
                <a:gd name="T3" fmla="*/ 0 h 155"/>
                <a:gd name="T4" fmla="*/ 5 w 309"/>
                <a:gd name="T5" fmla="*/ 0 h 155"/>
                <a:gd name="T6" fmla="*/ 5 w 309"/>
                <a:gd name="T7" fmla="*/ 0 h 155"/>
                <a:gd name="T8" fmla="*/ 5 w 309"/>
                <a:gd name="T9" fmla="*/ 0 h 155"/>
                <a:gd name="T10" fmla="*/ 5 w 309"/>
                <a:gd name="T11" fmla="*/ 0 h 155"/>
                <a:gd name="T12" fmla="*/ 5 w 309"/>
                <a:gd name="T13" fmla="*/ 2 h 155"/>
                <a:gd name="T14" fmla="*/ 5 w 309"/>
                <a:gd name="T15" fmla="*/ 2 h 155"/>
                <a:gd name="T16" fmla="*/ 5 w 309"/>
                <a:gd name="T17" fmla="*/ 2 h 155"/>
                <a:gd name="T18" fmla="*/ 5 w 309"/>
                <a:gd name="T19" fmla="*/ 2 h 155"/>
                <a:gd name="T20" fmla="*/ 5 w 309"/>
                <a:gd name="T21" fmla="*/ 2 h 155"/>
                <a:gd name="T22" fmla="*/ 5 w 309"/>
                <a:gd name="T23" fmla="*/ 2 h 155"/>
                <a:gd name="T24" fmla="*/ 5 w 309"/>
                <a:gd name="T25" fmla="*/ 2 h 155"/>
                <a:gd name="T26" fmla="*/ 0 w 309"/>
                <a:gd name="T27" fmla="*/ 2 h 155"/>
                <a:gd name="T28" fmla="*/ 0 w 309"/>
                <a:gd name="T29" fmla="*/ 2 h 155"/>
                <a:gd name="T30" fmla="*/ 0 w 309"/>
                <a:gd name="T31" fmla="*/ 2 h 155"/>
                <a:gd name="T32" fmla="*/ 0 w 309"/>
                <a:gd name="T33" fmla="*/ 2 h 155"/>
                <a:gd name="T34" fmla="*/ 0 w 309"/>
                <a:gd name="T35" fmla="*/ 2 h 155"/>
                <a:gd name="T36" fmla="*/ 0 w 309"/>
                <a:gd name="T37" fmla="*/ 2 h 155"/>
                <a:gd name="T38" fmla="*/ 0 w 309"/>
                <a:gd name="T39" fmla="*/ 2 h 155"/>
                <a:gd name="T40" fmla="*/ 0 w 309"/>
                <a:gd name="T41" fmla="*/ 2 h 155"/>
                <a:gd name="T42" fmla="*/ 0 w 309"/>
                <a:gd name="T43" fmla="*/ 2 h 155"/>
                <a:gd name="T44" fmla="*/ 0 w 309"/>
                <a:gd name="T45" fmla="*/ 0 h 155"/>
                <a:gd name="T46" fmla="*/ 0 w 309"/>
                <a:gd name="T47" fmla="*/ 0 h 155"/>
                <a:gd name="T48" fmla="*/ 0 w 309"/>
                <a:gd name="T49" fmla="*/ 0 h 155"/>
                <a:gd name="T50" fmla="*/ 0 w 309"/>
                <a:gd name="T51" fmla="*/ 0 h 155"/>
                <a:gd name="T52" fmla="*/ 0 w 309"/>
                <a:gd name="T53" fmla="*/ 0 h 155"/>
                <a:gd name="T54" fmla="*/ 0 w 309"/>
                <a:gd name="T55" fmla="*/ 0 h 155"/>
                <a:gd name="T56" fmla="*/ 0 w 309"/>
                <a:gd name="T57" fmla="*/ 0 h 15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09"/>
                <a:gd name="T88" fmla="*/ 0 h 155"/>
                <a:gd name="T89" fmla="*/ 309 w 309"/>
                <a:gd name="T90" fmla="*/ 155 h 15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09" h="155">
                  <a:moveTo>
                    <a:pt x="15" y="0"/>
                  </a:moveTo>
                  <a:lnTo>
                    <a:pt x="294" y="0"/>
                  </a:lnTo>
                  <a:lnTo>
                    <a:pt x="300" y="1"/>
                  </a:lnTo>
                  <a:lnTo>
                    <a:pt x="304" y="4"/>
                  </a:lnTo>
                  <a:lnTo>
                    <a:pt x="307" y="9"/>
                  </a:lnTo>
                  <a:lnTo>
                    <a:pt x="309" y="14"/>
                  </a:lnTo>
                  <a:lnTo>
                    <a:pt x="309" y="140"/>
                  </a:lnTo>
                  <a:lnTo>
                    <a:pt x="307" y="146"/>
                  </a:lnTo>
                  <a:lnTo>
                    <a:pt x="304" y="150"/>
                  </a:lnTo>
                  <a:lnTo>
                    <a:pt x="303" y="152"/>
                  </a:lnTo>
                  <a:lnTo>
                    <a:pt x="300" y="153"/>
                  </a:lnTo>
                  <a:lnTo>
                    <a:pt x="297" y="155"/>
                  </a:lnTo>
                  <a:lnTo>
                    <a:pt x="294" y="155"/>
                  </a:lnTo>
                  <a:lnTo>
                    <a:pt x="15" y="155"/>
                  </a:lnTo>
                  <a:lnTo>
                    <a:pt x="11" y="155"/>
                  </a:lnTo>
                  <a:lnTo>
                    <a:pt x="9" y="153"/>
                  </a:lnTo>
                  <a:lnTo>
                    <a:pt x="6" y="152"/>
                  </a:lnTo>
                  <a:lnTo>
                    <a:pt x="5" y="150"/>
                  </a:lnTo>
                  <a:lnTo>
                    <a:pt x="2" y="148"/>
                  </a:lnTo>
                  <a:lnTo>
                    <a:pt x="1" y="146"/>
                  </a:lnTo>
                  <a:lnTo>
                    <a:pt x="0" y="143"/>
                  </a:lnTo>
                  <a:lnTo>
                    <a:pt x="0" y="140"/>
                  </a:lnTo>
                  <a:lnTo>
                    <a:pt x="0" y="14"/>
                  </a:lnTo>
                  <a:lnTo>
                    <a:pt x="0" y="12"/>
                  </a:lnTo>
                  <a:lnTo>
                    <a:pt x="1" y="9"/>
                  </a:lnTo>
                  <a:lnTo>
                    <a:pt x="2" y="6"/>
                  </a:lnTo>
                  <a:lnTo>
                    <a:pt x="5" y="4"/>
                  </a:lnTo>
                  <a:lnTo>
                    <a:pt x="9" y="1"/>
                  </a:lnTo>
                  <a:lnTo>
                    <a:pt x="15" y="0"/>
                  </a:lnTo>
                </a:path>
              </a:pathLst>
            </a:custGeom>
            <a:noFill/>
            <a:ln w="3175">
              <a:solidFill>
                <a:srgbClr val="1F1A17"/>
              </a:solidFill>
              <a:round/>
              <a:headEnd/>
              <a:tailEnd/>
            </a:ln>
          </p:spPr>
          <p:txBody>
            <a:bodyPr/>
            <a:lstStyle/>
            <a:p>
              <a:endParaRPr lang="fr-FR" sz="1200"/>
            </a:p>
          </p:txBody>
        </p:sp>
        <p:sp>
          <p:nvSpPr>
            <p:cNvPr id="433" name="Rectangle 33"/>
            <p:cNvSpPr>
              <a:spLocks noChangeArrowheads="1"/>
            </p:cNvSpPr>
            <p:nvPr/>
          </p:nvSpPr>
          <p:spPr bwMode="auto">
            <a:xfrm>
              <a:off x="2266113" y="5544021"/>
              <a:ext cx="189341" cy="66010"/>
            </a:xfrm>
            <a:prstGeom prst="rect">
              <a:avLst/>
            </a:prstGeom>
            <a:solidFill>
              <a:srgbClr val="1F1A17"/>
            </a:solidFill>
            <a:ln w="9525">
              <a:noFill/>
              <a:miter lim="800000"/>
              <a:headEnd/>
              <a:tailEnd/>
            </a:ln>
          </p:spPr>
          <p:txBody>
            <a:bodyPr/>
            <a:lstStyle/>
            <a:p>
              <a:endParaRPr lang="fr-FR" sz="1200"/>
            </a:p>
          </p:txBody>
        </p:sp>
        <p:sp>
          <p:nvSpPr>
            <p:cNvPr id="434" name="Rectangle 34"/>
            <p:cNvSpPr>
              <a:spLocks noChangeArrowheads="1"/>
            </p:cNvSpPr>
            <p:nvPr/>
          </p:nvSpPr>
          <p:spPr bwMode="auto">
            <a:xfrm>
              <a:off x="2266113" y="5733366"/>
              <a:ext cx="189341" cy="66010"/>
            </a:xfrm>
            <a:prstGeom prst="rect">
              <a:avLst/>
            </a:prstGeom>
            <a:solidFill>
              <a:srgbClr val="1F1A17"/>
            </a:solidFill>
            <a:ln w="9525">
              <a:noFill/>
              <a:miter lim="800000"/>
              <a:headEnd/>
              <a:tailEnd/>
            </a:ln>
          </p:spPr>
          <p:txBody>
            <a:bodyPr/>
            <a:lstStyle/>
            <a:p>
              <a:endParaRPr lang="fr-FR" sz="1200"/>
            </a:p>
          </p:txBody>
        </p:sp>
        <p:sp>
          <p:nvSpPr>
            <p:cNvPr id="435" name="Rectangle 35"/>
            <p:cNvSpPr>
              <a:spLocks noChangeArrowheads="1"/>
            </p:cNvSpPr>
            <p:nvPr/>
          </p:nvSpPr>
          <p:spPr bwMode="auto">
            <a:xfrm>
              <a:off x="1614713" y="5511015"/>
              <a:ext cx="158" cy="635329"/>
            </a:xfrm>
            <a:prstGeom prst="rect">
              <a:avLst/>
            </a:prstGeom>
            <a:noFill/>
            <a:ln w="9525">
              <a:noFill/>
              <a:miter lim="800000"/>
              <a:headEnd/>
              <a:tailEnd/>
            </a:ln>
          </p:spPr>
          <p:txBody>
            <a:bodyPr wrap="none" lIns="0" tIns="0" rIns="0" bIns="0">
              <a:spAutoFit/>
            </a:bodyPr>
            <a:lstStyle/>
            <a:p>
              <a:endParaRPr lang="fr-CA" sz="2000" b="1" dirty="0"/>
            </a:p>
          </p:txBody>
        </p:sp>
      </p:grpSp>
      <p:sp>
        <p:nvSpPr>
          <p:cNvPr id="436" name="Oval 435"/>
          <p:cNvSpPr/>
          <p:nvPr/>
        </p:nvSpPr>
        <p:spPr>
          <a:xfrm>
            <a:off x="8167668" y="4708307"/>
            <a:ext cx="221713" cy="221713"/>
          </a:xfrm>
          <a:prstGeom prst="ellipse">
            <a:avLst/>
          </a:prstGeom>
          <a:solidFill>
            <a:schemeClr val="accent2"/>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CA"/>
          </a:p>
        </p:txBody>
      </p:sp>
      <p:cxnSp>
        <p:nvCxnSpPr>
          <p:cNvPr id="437" name="Straight Arrow Connector 436"/>
          <p:cNvCxnSpPr>
            <a:stCxn id="177" idx="2"/>
          </p:cNvCxnSpPr>
          <p:nvPr/>
        </p:nvCxnSpPr>
        <p:spPr>
          <a:xfrm rot="16200000" flipH="1">
            <a:off x="6598330" y="259671"/>
            <a:ext cx="905525" cy="324479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440" name="TextBox 439"/>
          <p:cNvSpPr txBox="1"/>
          <p:nvPr/>
        </p:nvSpPr>
        <p:spPr>
          <a:xfrm>
            <a:off x="8522564" y="2396972"/>
            <a:ext cx="468398" cy="584775"/>
          </a:xfrm>
          <a:prstGeom prst="rect">
            <a:avLst/>
          </a:prstGeom>
          <a:noFill/>
        </p:spPr>
        <p:txBody>
          <a:bodyPr wrap="none" rtlCol="0">
            <a:spAutoFit/>
          </a:bodyPr>
          <a:lstStyle/>
          <a:p>
            <a:r>
              <a:rPr lang="fr-CA" sz="3200" dirty="0" smtClean="0"/>
              <a:t>…</a:t>
            </a:r>
            <a:endParaRPr lang="fr-CA" dirty="0"/>
          </a:p>
        </p:txBody>
      </p:sp>
      <p:cxnSp>
        <p:nvCxnSpPr>
          <p:cNvPr id="441" name="Straight Arrow Connector 440"/>
          <p:cNvCxnSpPr>
            <a:stCxn id="208" idx="2"/>
            <a:endCxn id="350" idx="0"/>
          </p:cNvCxnSpPr>
          <p:nvPr/>
        </p:nvCxnSpPr>
        <p:spPr>
          <a:xfrm rot="16200000" flipH="1">
            <a:off x="572594" y="4101483"/>
            <a:ext cx="994299" cy="1775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445" name="TextBox 444"/>
          <p:cNvSpPr txBox="1"/>
          <p:nvPr/>
        </p:nvSpPr>
        <p:spPr>
          <a:xfrm rot="16200000">
            <a:off x="383373" y="3915051"/>
            <a:ext cx="901401" cy="369332"/>
          </a:xfrm>
          <a:prstGeom prst="rect">
            <a:avLst/>
          </a:prstGeom>
          <a:noFill/>
        </p:spPr>
        <p:txBody>
          <a:bodyPr wrap="none" rtlCol="0">
            <a:spAutoFit/>
          </a:bodyPr>
          <a:lstStyle/>
          <a:p>
            <a:r>
              <a:rPr lang="fr-CA" dirty="0" err="1" smtClean="0"/>
              <a:t>Take</a:t>
            </a:r>
            <a:r>
              <a:rPr lang="fr-CA" dirty="0" smtClean="0"/>
              <a:t>(…)</a:t>
            </a:r>
            <a:endParaRPr lang="fr-CA" dirty="0"/>
          </a:p>
        </p:txBody>
      </p:sp>
      <p:cxnSp>
        <p:nvCxnSpPr>
          <p:cNvPr id="446" name="Straight Arrow Connector 445"/>
          <p:cNvCxnSpPr>
            <a:stCxn id="350" idx="3"/>
            <a:endCxn id="379" idx="1"/>
          </p:cNvCxnSpPr>
          <p:nvPr/>
        </p:nvCxnSpPr>
        <p:spPr>
          <a:xfrm flipV="1">
            <a:off x="2024093" y="5233387"/>
            <a:ext cx="1322774" cy="887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451" name="TextBox 450"/>
          <p:cNvSpPr txBox="1"/>
          <p:nvPr/>
        </p:nvSpPr>
        <p:spPr>
          <a:xfrm>
            <a:off x="2176662" y="4820575"/>
            <a:ext cx="948658" cy="369332"/>
          </a:xfrm>
          <a:prstGeom prst="rect">
            <a:avLst/>
          </a:prstGeom>
          <a:noFill/>
        </p:spPr>
        <p:txBody>
          <a:bodyPr wrap="none" rtlCol="0">
            <a:spAutoFit/>
          </a:bodyPr>
          <a:lstStyle/>
          <a:p>
            <a:r>
              <a:rPr lang="fr-CA" dirty="0" err="1" smtClean="0"/>
              <a:t>Goto</a:t>
            </a:r>
            <a:r>
              <a:rPr lang="fr-CA" dirty="0" smtClean="0"/>
              <a:t>(…)</a:t>
            </a:r>
            <a:endParaRPr lang="fr-CA" dirty="0"/>
          </a:p>
        </p:txBody>
      </p:sp>
      <p:cxnSp>
        <p:nvCxnSpPr>
          <p:cNvPr id="452" name="Straight Arrow Connector 451"/>
          <p:cNvCxnSpPr>
            <a:stCxn id="379" idx="3"/>
            <a:endCxn id="453" idx="1"/>
          </p:cNvCxnSpPr>
          <p:nvPr/>
        </p:nvCxnSpPr>
        <p:spPr>
          <a:xfrm flipV="1">
            <a:off x="5237811" y="5227183"/>
            <a:ext cx="738494" cy="620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453" name="TextBox 452"/>
          <p:cNvSpPr txBox="1"/>
          <p:nvPr/>
        </p:nvSpPr>
        <p:spPr>
          <a:xfrm>
            <a:off x="5976305" y="5042517"/>
            <a:ext cx="343364" cy="369332"/>
          </a:xfrm>
          <a:prstGeom prst="rect">
            <a:avLst/>
          </a:prstGeom>
          <a:noFill/>
        </p:spPr>
        <p:txBody>
          <a:bodyPr wrap="none" rtlCol="0">
            <a:spAutoFit/>
          </a:bodyPr>
          <a:lstStyle/>
          <a:p>
            <a:r>
              <a:rPr lang="fr-CA" dirty="0" smtClean="0"/>
              <a:t>…</a:t>
            </a:r>
            <a:endParaRPr lang="fr-CA" dirty="0"/>
          </a:p>
        </p:txBody>
      </p:sp>
      <p:cxnSp>
        <p:nvCxnSpPr>
          <p:cNvPr id="458" name="Straight Arrow Connector 457"/>
          <p:cNvCxnSpPr>
            <a:stCxn id="453" idx="3"/>
            <a:endCxn id="408" idx="1"/>
          </p:cNvCxnSpPr>
          <p:nvPr/>
        </p:nvCxnSpPr>
        <p:spPr>
          <a:xfrm flipV="1">
            <a:off x="6319669" y="5215631"/>
            <a:ext cx="764695" cy="1155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64" name="Straight Arrow Connector 463"/>
          <p:cNvCxnSpPr>
            <a:stCxn id="208" idx="2"/>
          </p:cNvCxnSpPr>
          <p:nvPr/>
        </p:nvCxnSpPr>
        <p:spPr>
          <a:xfrm rot="16200000" flipH="1">
            <a:off x="1000950" y="3673128"/>
            <a:ext cx="648073" cy="52824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467" name="TextBox 466"/>
          <p:cNvSpPr txBox="1"/>
          <p:nvPr/>
        </p:nvSpPr>
        <p:spPr>
          <a:xfrm>
            <a:off x="1376040" y="3977197"/>
            <a:ext cx="468398" cy="584775"/>
          </a:xfrm>
          <a:prstGeom prst="rect">
            <a:avLst/>
          </a:prstGeom>
          <a:noFill/>
        </p:spPr>
        <p:txBody>
          <a:bodyPr wrap="none" rtlCol="0">
            <a:spAutoFit/>
          </a:bodyPr>
          <a:lstStyle/>
          <a:p>
            <a:r>
              <a:rPr lang="fr-CA" sz="3200" dirty="0" smtClean="0"/>
              <a:t>…</a:t>
            </a:r>
            <a:endParaRPr lang="fr-CA" dirty="0"/>
          </a:p>
        </p:txBody>
      </p:sp>
      <p:sp>
        <p:nvSpPr>
          <p:cNvPr id="468" name="TextBox 467"/>
          <p:cNvSpPr txBox="1"/>
          <p:nvPr/>
        </p:nvSpPr>
        <p:spPr>
          <a:xfrm>
            <a:off x="2885244" y="3897298"/>
            <a:ext cx="468398" cy="584775"/>
          </a:xfrm>
          <a:prstGeom prst="rect">
            <a:avLst/>
          </a:prstGeom>
          <a:noFill/>
        </p:spPr>
        <p:txBody>
          <a:bodyPr wrap="none" rtlCol="0">
            <a:spAutoFit/>
          </a:bodyPr>
          <a:lstStyle/>
          <a:p>
            <a:r>
              <a:rPr lang="fr-CA" sz="3200" dirty="0" smtClean="0"/>
              <a:t>…</a:t>
            </a:r>
            <a:endParaRPr lang="fr-CA" dirty="0"/>
          </a:p>
        </p:txBody>
      </p:sp>
      <p:cxnSp>
        <p:nvCxnSpPr>
          <p:cNvPr id="469" name="Straight Arrow Connector 468"/>
          <p:cNvCxnSpPr>
            <a:stCxn id="238" idx="2"/>
          </p:cNvCxnSpPr>
          <p:nvPr/>
        </p:nvCxnSpPr>
        <p:spPr>
          <a:xfrm rot="16200000" flipH="1">
            <a:off x="2874135" y="3824049"/>
            <a:ext cx="452764" cy="3109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473" name="TextBox 472"/>
          <p:cNvSpPr txBox="1"/>
          <p:nvPr/>
        </p:nvSpPr>
        <p:spPr>
          <a:xfrm>
            <a:off x="4927108" y="3897298"/>
            <a:ext cx="468398" cy="584775"/>
          </a:xfrm>
          <a:prstGeom prst="rect">
            <a:avLst/>
          </a:prstGeom>
          <a:noFill/>
        </p:spPr>
        <p:txBody>
          <a:bodyPr wrap="none" rtlCol="0">
            <a:spAutoFit/>
          </a:bodyPr>
          <a:lstStyle/>
          <a:p>
            <a:r>
              <a:rPr lang="fr-CA" sz="3200" dirty="0" smtClean="0"/>
              <a:t>…</a:t>
            </a:r>
            <a:endParaRPr lang="fr-CA" dirty="0"/>
          </a:p>
        </p:txBody>
      </p:sp>
      <p:cxnSp>
        <p:nvCxnSpPr>
          <p:cNvPr id="474" name="Straight Arrow Connector 473"/>
          <p:cNvCxnSpPr/>
          <p:nvPr/>
        </p:nvCxnSpPr>
        <p:spPr>
          <a:xfrm rot="16200000" flipH="1">
            <a:off x="4915999" y="3824049"/>
            <a:ext cx="452764" cy="3109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475" name="TextBox 474"/>
          <p:cNvSpPr txBox="1"/>
          <p:nvPr/>
        </p:nvSpPr>
        <p:spPr>
          <a:xfrm>
            <a:off x="7031116" y="3897298"/>
            <a:ext cx="468398" cy="584775"/>
          </a:xfrm>
          <a:prstGeom prst="rect">
            <a:avLst/>
          </a:prstGeom>
          <a:noFill/>
        </p:spPr>
        <p:txBody>
          <a:bodyPr wrap="none" rtlCol="0">
            <a:spAutoFit/>
          </a:bodyPr>
          <a:lstStyle/>
          <a:p>
            <a:r>
              <a:rPr lang="fr-CA" sz="3200" dirty="0" smtClean="0"/>
              <a:t>…</a:t>
            </a:r>
            <a:endParaRPr lang="fr-CA" dirty="0"/>
          </a:p>
        </p:txBody>
      </p:sp>
      <p:cxnSp>
        <p:nvCxnSpPr>
          <p:cNvPr id="476" name="Straight Arrow Connector 475"/>
          <p:cNvCxnSpPr/>
          <p:nvPr/>
        </p:nvCxnSpPr>
        <p:spPr>
          <a:xfrm rot="16200000" flipH="1">
            <a:off x="7020007" y="3824049"/>
            <a:ext cx="452764" cy="3109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477" name="TextBox 476"/>
          <p:cNvSpPr txBox="1"/>
          <p:nvPr/>
        </p:nvSpPr>
        <p:spPr>
          <a:xfrm>
            <a:off x="754603" y="6013268"/>
            <a:ext cx="468398" cy="584775"/>
          </a:xfrm>
          <a:prstGeom prst="rect">
            <a:avLst/>
          </a:prstGeom>
          <a:noFill/>
        </p:spPr>
        <p:txBody>
          <a:bodyPr wrap="none" rtlCol="0">
            <a:spAutoFit/>
          </a:bodyPr>
          <a:lstStyle/>
          <a:p>
            <a:r>
              <a:rPr lang="fr-CA" sz="3200" dirty="0" smtClean="0"/>
              <a:t>…</a:t>
            </a:r>
            <a:endParaRPr lang="fr-CA" dirty="0"/>
          </a:p>
        </p:txBody>
      </p:sp>
      <p:cxnSp>
        <p:nvCxnSpPr>
          <p:cNvPr id="478" name="Straight Arrow Connector 477"/>
          <p:cNvCxnSpPr/>
          <p:nvPr/>
        </p:nvCxnSpPr>
        <p:spPr>
          <a:xfrm rot="16200000" flipH="1">
            <a:off x="743494" y="6070101"/>
            <a:ext cx="452764" cy="3109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479" name="TextBox 478"/>
          <p:cNvSpPr txBox="1"/>
          <p:nvPr/>
        </p:nvSpPr>
        <p:spPr>
          <a:xfrm>
            <a:off x="4110363" y="6013268"/>
            <a:ext cx="468398" cy="584775"/>
          </a:xfrm>
          <a:prstGeom prst="rect">
            <a:avLst/>
          </a:prstGeom>
          <a:noFill/>
        </p:spPr>
        <p:txBody>
          <a:bodyPr wrap="none" rtlCol="0">
            <a:spAutoFit/>
          </a:bodyPr>
          <a:lstStyle/>
          <a:p>
            <a:r>
              <a:rPr lang="fr-CA" sz="3200" dirty="0" smtClean="0"/>
              <a:t>…</a:t>
            </a:r>
            <a:endParaRPr lang="fr-CA" dirty="0"/>
          </a:p>
        </p:txBody>
      </p:sp>
      <p:cxnSp>
        <p:nvCxnSpPr>
          <p:cNvPr id="480" name="Straight Arrow Connector 479"/>
          <p:cNvCxnSpPr/>
          <p:nvPr/>
        </p:nvCxnSpPr>
        <p:spPr>
          <a:xfrm rot="16200000" flipH="1">
            <a:off x="4099254" y="6070101"/>
            <a:ext cx="452764" cy="3109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7" name="Espace réservé de la date 26"/>
          <p:cNvSpPr>
            <a:spLocks noGrp="1"/>
          </p:cNvSpPr>
          <p:nvPr>
            <p:ph type="dt" sz="half" idx="10"/>
          </p:nvPr>
        </p:nvSpPr>
        <p:spPr/>
        <p:txBody>
          <a:bodyPr/>
          <a:lstStyle/>
          <a:p>
            <a:r>
              <a:rPr lang="fr-CA" smtClean="0"/>
              <a:t>IFT615</a:t>
            </a:r>
            <a:endParaRPr lang="fr-CA"/>
          </a:p>
        </p:txBody>
      </p:sp>
      <p:sp>
        <p:nvSpPr>
          <p:cNvPr id="28" name="Espace réservé du pied de page 27"/>
          <p:cNvSpPr>
            <a:spLocks noGrp="1"/>
          </p:cNvSpPr>
          <p:nvPr>
            <p:ph type="ftr" sz="quarter" idx="11"/>
          </p:nvPr>
        </p:nvSpPr>
        <p:spPr/>
        <p:txBody>
          <a:bodyPr/>
          <a:lstStyle/>
          <a:p>
            <a:r>
              <a:rPr lang="de-DE" dirty="0" smtClean="0"/>
              <a:t>Froduald Kabanza</a:t>
            </a:r>
            <a:endParaRPr lang="fr-CA" dirty="0"/>
          </a:p>
        </p:txBody>
      </p:sp>
    </p:spTree>
    <p:extLst>
      <p:ext uri="{BB962C8B-B14F-4D97-AF65-F5344CB8AC3E}">
        <p14:creationId xmlns:p14="http://schemas.microsoft.com/office/powerpoint/2010/main" val="2003559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3" name="Rectangle 5"/>
          <p:cNvSpPr>
            <a:spLocks noChangeArrowheads="1"/>
          </p:cNvSpPr>
          <p:nvPr/>
        </p:nvSpPr>
        <p:spPr bwMode="auto">
          <a:xfrm>
            <a:off x="438150" y="3724275"/>
            <a:ext cx="3479800" cy="2363788"/>
          </a:xfrm>
          <a:prstGeom prst="rect">
            <a:avLst/>
          </a:prstGeom>
          <a:noFill/>
          <a:ln w="38100" cap="sq">
            <a:noFill/>
            <a:miter lim="800000"/>
            <a:headEnd type="none" w="sm" len="sm"/>
            <a:tailEnd type="none" w="sm" len="sm"/>
          </a:ln>
        </p:spPr>
        <p:txBody>
          <a:bodyPr wrap="none" anchor="ctr">
            <a:prstTxWarp prst="textNoShape">
              <a:avLst/>
            </a:prstTxWarp>
          </a:bodyPr>
          <a:lstStyle/>
          <a:p>
            <a:endParaRPr lang="en-CA"/>
          </a:p>
        </p:txBody>
      </p:sp>
      <p:pic>
        <p:nvPicPr>
          <p:cNvPr id="99335" name="Picture 2"/>
          <p:cNvPicPr>
            <a:picLocks noChangeAspect="1" noChangeArrowheads="1"/>
          </p:cNvPicPr>
          <p:nvPr/>
        </p:nvPicPr>
        <p:blipFill>
          <a:blip r:embed="rId3"/>
          <a:srcRect/>
          <a:stretch>
            <a:fillRect/>
          </a:stretch>
        </p:blipFill>
        <p:spPr bwMode="auto">
          <a:xfrm>
            <a:off x="1819275" y="1480752"/>
            <a:ext cx="5266633" cy="4607311"/>
          </a:xfrm>
          <a:prstGeom prst="rect">
            <a:avLst/>
          </a:prstGeom>
          <a:noFill/>
          <a:ln w="9525">
            <a:noFill/>
            <a:miter lim="800000"/>
            <a:headEnd/>
            <a:tailEnd/>
          </a:ln>
        </p:spPr>
      </p:pic>
      <p:sp>
        <p:nvSpPr>
          <p:cNvPr id="99336" name="Rectangle 8"/>
          <p:cNvSpPr>
            <a:spLocks noChangeArrowheads="1"/>
          </p:cNvSpPr>
          <p:nvPr/>
        </p:nvSpPr>
        <p:spPr bwMode="auto">
          <a:xfrm>
            <a:off x="2167048" y="5819798"/>
            <a:ext cx="3211513" cy="307975"/>
          </a:xfrm>
          <a:prstGeom prst="rect">
            <a:avLst/>
          </a:prstGeom>
          <a:noFill/>
          <a:ln w="9525">
            <a:noFill/>
            <a:miter lim="800000"/>
            <a:headEnd/>
            <a:tailEnd/>
          </a:ln>
        </p:spPr>
        <p:txBody>
          <a:bodyPr wrap="none">
            <a:prstTxWarp prst="textNoShape">
              <a:avLst/>
            </a:prstTxWarp>
            <a:spAutoFit/>
          </a:bodyPr>
          <a:lstStyle/>
          <a:p>
            <a:r>
              <a:rPr lang="en-CA" sz="1400" dirty="0"/>
              <a:t>[Steven </a:t>
            </a:r>
            <a:r>
              <a:rPr lang="en-CA" sz="1400" dirty="0" err="1"/>
              <a:t>LaValle</a:t>
            </a:r>
            <a:r>
              <a:rPr lang="en-CA" sz="1400" dirty="0"/>
              <a:t>. </a:t>
            </a:r>
            <a:r>
              <a:rPr lang="en-CA" sz="1400" i="1" dirty="0"/>
              <a:t>Planning Algorithms</a:t>
            </a:r>
            <a:r>
              <a:rPr lang="en-CA" sz="1400" dirty="0"/>
              <a:t>] </a:t>
            </a:r>
          </a:p>
        </p:txBody>
      </p:sp>
      <p:sp>
        <p:nvSpPr>
          <p:cNvPr id="9" name="Espace réservé de la date 8"/>
          <p:cNvSpPr>
            <a:spLocks noGrp="1"/>
          </p:cNvSpPr>
          <p:nvPr>
            <p:ph type="dt" sz="half" idx="10"/>
          </p:nvPr>
        </p:nvSpPr>
        <p:spPr/>
        <p:txBody>
          <a:bodyPr/>
          <a:lstStyle/>
          <a:p>
            <a:r>
              <a:rPr lang="fr-CA" smtClean="0"/>
              <a:t>IFT615</a:t>
            </a:r>
            <a:endParaRPr lang="fr-CA"/>
          </a:p>
        </p:txBody>
      </p:sp>
      <p:sp>
        <p:nvSpPr>
          <p:cNvPr id="10" name="Espace réservé du numéro de diapositive 9"/>
          <p:cNvSpPr>
            <a:spLocks noGrp="1"/>
          </p:cNvSpPr>
          <p:nvPr>
            <p:ph type="sldNum" sz="quarter" idx="12"/>
          </p:nvPr>
        </p:nvSpPr>
        <p:spPr/>
        <p:txBody>
          <a:bodyPr/>
          <a:lstStyle/>
          <a:p>
            <a:fld id="{6955B7EA-E0F1-9E45-AF6A-7A9BD82D9F1F}" type="slidenum">
              <a:rPr lang="fr-CA" smtClean="0"/>
              <a:pPr/>
              <a:t>38</a:t>
            </a:fld>
            <a:endParaRPr lang="fr-CA"/>
          </a:p>
        </p:txBody>
      </p:sp>
      <p:sp>
        <p:nvSpPr>
          <p:cNvPr id="11" name="Espace réservé du pied de page 10"/>
          <p:cNvSpPr>
            <a:spLocks noGrp="1"/>
          </p:cNvSpPr>
          <p:nvPr>
            <p:ph type="ftr" sz="quarter" idx="11"/>
          </p:nvPr>
        </p:nvSpPr>
        <p:spPr/>
        <p:txBody>
          <a:bodyPr/>
          <a:lstStyle/>
          <a:p>
            <a:r>
              <a:rPr lang="de-DE" dirty="0" smtClean="0"/>
              <a:t>Froduald Kabanza</a:t>
            </a:r>
            <a:endParaRPr lang="fr-CA" dirty="0"/>
          </a:p>
        </p:txBody>
      </p:sp>
      <p:sp>
        <p:nvSpPr>
          <p:cNvPr id="2" name="Titre 1"/>
          <p:cNvSpPr>
            <a:spLocks noGrp="1"/>
          </p:cNvSpPr>
          <p:nvPr>
            <p:ph type="title"/>
          </p:nvPr>
        </p:nvSpPr>
        <p:spPr/>
        <p:txBody>
          <a:bodyPr/>
          <a:lstStyle/>
          <a:p>
            <a:r>
              <a:rPr lang="fr-FR" dirty="0" smtClean="0"/>
              <a:t>Application : </a:t>
            </a:r>
            <a:r>
              <a:rPr lang="fr-FR" dirty="0"/>
              <a:t>planification de trajectoires</a:t>
            </a:r>
            <a:endParaRPr lang="en-CA" dirty="0"/>
          </a:p>
        </p:txBody>
      </p:sp>
    </p:spTree>
    <p:extLst>
      <p:ext uri="{BB962C8B-B14F-4D97-AF65-F5344CB8AC3E}">
        <p14:creationId xmlns:p14="http://schemas.microsoft.com/office/powerpoint/2010/main" val="20915684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4" name="Rectangle 2"/>
          <p:cNvSpPr>
            <a:spLocks noGrp="1" noChangeArrowheads="1"/>
          </p:cNvSpPr>
          <p:nvPr>
            <p:ph type="title"/>
          </p:nvPr>
        </p:nvSpPr>
        <p:spPr/>
        <p:txBody>
          <a:bodyPr/>
          <a:lstStyle/>
          <a:p>
            <a:r>
              <a:rPr lang="fr-CA" dirty="0"/>
              <a:t>Énoncé du </a:t>
            </a:r>
            <a:r>
              <a:rPr lang="fr-CA" dirty="0" smtClean="0"/>
              <a:t>problème de planification de trajectoires</a:t>
            </a:r>
            <a:endParaRPr lang="fr-CA" dirty="0"/>
          </a:p>
        </p:txBody>
      </p:sp>
      <p:sp>
        <p:nvSpPr>
          <p:cNvPr id="102405" name="Rectangle 3"/>
          <p:cNvSpPr>
            <a:spLocks noGrp="1" noChangeArrowheads="1"/>
          </p:cNvSpPr>
          <p:nvPr>
            <p:ph type="body" idx="1"/>
          </p:nvPr>
        </p:nvSpPr>
        <p:spPr>
          <a:xfrm>
            <a:off x="660400" y="1458913"/>
            <a:ext cx="8216900" cy="4670425"/>
          </a:xfrm>
        </p:spPr>
        <p:txBody>
          <a:bodyPr/>
          <a:lstStyle/>
          <a:p>
            <a:pPr>
              <a:lnSpc>
                <a:spcPct val="90000"/>
              </a:lnSpc>
            </a:pPr>
            <a:r>
              <a:rPr lang="fr-CA" dirty="0" smtClean="0"/>
              <a:t>Calculer </a:t>
            </a:r>
            <a:r>
              <a:rPr lang="fr-CA" dirty="0"/>
              <a:t>une trajectoire géométrique d’un solide articulé sans collision avec des obstacles statiques.</a:t>
            </a:r>
          </a:p>
        </p:txBody>
      </p:sp>
      <p:sp>
        <p:nvSpPr>
          <p:cNvPr id="102406" name="Text Box 4"/>
          <p:cNvSpPr txBox="1">
            <a:spLocks noChangeArrowheads="1"/>
          </p:cNvSpPr>
          <p:nvPr/>
        </p:nvSpPr>
        <p:spPr bwMode="auto">
          <a:xfrm>
            <a:off x="3358128" y="3981450"/>
            <a:ext cx="1924050" cy="650875"/>
          </a:xfrm>
          <a:prstGeom prst="rect">
            <a:avLst/>
          </a:prstGeom>
          <a:solidFill>
            <a:srgbClr val="99FFCC"/>
          </a:solidFill>
          <a:ln w="9525">
            <a:solidFill>
              <a:schemeClr val="tx1"/>
            </a:solidFill>
            <a:miter lim="800000"/>
            <a:headEnd/>
            <a:tailEnd/>
          </a:ln>
        </p:spPr>
        <p:txBody>
          <a:bodyPr>
            <a:prstTxWarp prst="textNoShape">
              <a:avLst/>
            </a:prstTxWarp>
            <a:spAutoFit/>
          </a:bodyPr>
          <a:lstStyle/>
          <a:p>
            <a:pPr>
              <a:spcBef>
                <a:spcPct val="50000"/>
              </a:spcBef>
            </a:pPr>
            <a:r>
              <a:rPr lang="fr-CA"/>
              <a:t>Planificateur de trajectoires</a:t>
            </a:r>
          </a:p>
        </p:txBody>
      </p:sp>
      <p:sp>
        <p:nvSpPr>
          <p:cNvPr id="102407" name="Rectangle 5"/>
          <p:cNvSpPr>
            <a:spLocks noChangeArrowheads="1"/>
          </p:cNvSpPr>
          <p:nvPr/>
        </p:nvSpPr>
        <p:spPr bwMode="auto">
          <a:xfrm>
            <a:off x="2234178" y="2233613"/>
            <a:ext cx="4572000" cy="1200329"/>
          </a:xfrm>
          <a:prstGeom prst="rect">
            <a:avLst/>
          </a:prstGeom>
          <a:solidFill>
            <a:srgbClr val="99FFCC"/>
          </a:solidFill>
          <a:ln w="9525">
            <a:noFill/>
            <a:miter lim="800000"/>
            <a:headEnd/>
            <a:tailEnd/>
          </a:ln>
        </p:spPr>
        <p:txBody>
          <a:bodyPr>
            <a:prstTxWarp prst="textNoShape">
              <a:avLst/>
            </a:prstTxWarp>
            <a:spAutoFit/>
          </a:bodyPr>
          <a:lstStyle/>
          <a:p>
            <a:r>
              <a:rPr lang="fr-CA" i="1" dirty="0" smtClean="0">
                <a:solidFill>
                  <a:srgbClr val="000066"/>
                </a:solidFill>
              </a:rPr>
              <a:t>Entrée</a:t>
            </a:r>
            <a:r>
              <a:rPr lang="fr-FR" i="1" dirty="0" smtClean="0">
                <a:solidFill>
                  <a:srgbClr val="000066"/>
                </a:solidFill>
              </a:rPr>
              <a:t> :</a:t>
            </a:r>
            <a:endParaRPr lang="fr-CA" i="1" dirty="0">
              <a:solidFill>
                <a:srgbClr val="000066"/>
              </a:solidFill>
            </a:endParaRPr>
          </a:p>
          <a:p>
            <a:pPr lvl="1">
              <a:buFont typeface="Wingdings" charset="2"/>
              <a:buChar char="Ø"/>
            </a:pPr>
            <a:r>
              <a:rPr lang="fr-CA" dirty="0"/>
              <a:t>Géométrie du robot et des obstacles</a:t>
            </a:r>
          </a:p>
          <a:p>
            <a:pPr lvl="1">
              <a:buFont typeface="Wingdings" charset="2"/>
              <a:buChar char="Ø"/>
            </a:pPr>
            <a:r>
              <a:rPr lang="fr-CA" dirty="0"/>
              <a:t>Cinétique du robot (degrés de liberté)</a:t>
            </a:r>
          </a:p>
          <a:p>
            <a:pPr lvl="1">
              <a:buFont typeface="Wingdings" charset="2"/>
              <a:buChar char="Ø"/>
            </a:pPr>
            <a:r>
              <a:rPr lang="fr-CA" dirty="0"/>
              <a:t>Configurations initiale et finale</a:t>
            </a:r>
          </a:p>
        </p:txBody>
      </p:sp>
      <p:sp>
        <p:nvSpPr>
          <p:cNvPr id="102408" name="Rectangle 6"/>
          <p:cNvSpPr>
            <a:spLocks noChangeArrowheads="1"/>
          </p:cNvSpPr>
          <p:nvPr/>
        </p:nvSpPr>
        <p:spPr bwMode="auto">
          <a:xfrm>
            <a:off x="1891278" y="4910138"/>
            <a:ext cx="5476875" cy="1190625"/>
          </a:xfrm>
          <a:prstGeom prst="rect">
            <a:avLst/>
          </a:prstGeom>
          <a:solidFill>
            <a:srgbClr val="99FFCC"/>
          </a:solidFill>
          <a:ln w="9525">
            <a:noFill/>
            <a:miter lim="800000"/>
            <a:headEnd/>
            <a:tailEnd/>
          </a:ln>
        </p:spPr>
        <p:txBody>
          <a:bodyPr>
            <a:prstTxWarp prst="textNoShape">
              <a:avLst/>
            </a:prstTxWarp>
            <a:spAutoFit/>
          </a:bodyPr>
          <a:lstStyle/>
          <a:p>
            <a:r>
              <a:rPr lang="fr-CA" i="1" dirty="0" smtClean="0">
                <a:solidFill>
                  <a:srgbClr val="000066"/>
                </a:solidFill>
              </a:rPr>
              <a:t>Sortie</a:t>
            </a:r>
            <a:r>
              <a:rPr lang="fr-FR" dirty="0" smtClean="0">
                <a:solidFill>
                  <a:srgbClr val="CCFF33"/>
                </a:solidFill>
              </a:rPr>
              <a:t> :</a:t>
            </a:r>
            <a:endParaRPr lang="fr-CA" dirty="0">
              <a:solidFill>
                <a:srgbClr val="CCFF33"/>
              </a:solidFill>
            </a:endParaRPr>
          </a:p>
          <a:p>
            <a:pPr lvl="1">
              <a:buFont typeface="Wingdings" charset="2"/>
              <a:buChar char="Ø"/>
            </a:pPr>
            <a:r>
              <a:rPr lang="fr-CA" dirty="0"/>
              <a:t>Une séquence continue de configurations rapprochées, sans collision, joignant la configuration initiale à la configuration finale</a:t>
            </a:r>
          </a:p>
        </p:txBody>
      </p:sp>
      <p:sp>
        <p:nvSpPr>
          <p:cNvPr id="102409" name="Line 7"/>
          <p:cNvSpPr>
            <a:spLocks noChangeShapeType="1"/>
          </p:cNvSpPr>
          <p:nvPr/>
        </p:nvSpPr>
        <p:spPr bwMode="auto">
          <a:xfrm>
            <a:off x="4253478" y="3733800"/>
            <a:ext cx="0" cy="295275"/>
          </a:xfrm>
          <a:prstGeom prst="line">
            <a:avLst/>
          </a:prstGeom>
          <a:noFill/>
          <a:ln w="57150">
            <a:solidFill>
              <a:schemeClr val="tx1"/>
            </a:solidFill>
            <a:round/>
            <a:headEnd/>
            <a:tailEnd type="triangle" w="med" len="med"/>
          </a:ln>
        </p:spPr>
        <p:txBody>
          <a:bodyPr>
            <a:prstTxWarp prst="textNoShape">
              <a:avLst/>
            </a:prstTxWarp>
          </a:bodyPr>
          <a:lstStyle/>
          <a:p>
            <a:endParaRPr lang="fr-CA"/>
          </a:p>
        </p:txBody>
      </p:sp>
      <p:sp>
        <p:nvSpPr>
          <p:cNvPr id="102410" name="Line 8"/>
          <p:cNvSpPr>
            <a:spLocks noChangeShapeType="1"/>
          </p:cNvSpPr>
          <p:nvPr/>
        </p:nvSpPr>
        <p:spPr bwMode="auto">
          <a:xfrm>
            <a:off x="4204266" y="4627563"/>
            <a:ext cx="0" cy="295275"/>
          </a:xfrm>
          <a:prstGeom prst="line">
            <a:avLst/>
          </a:prstGeom>
          <a:noFill/>
          <a:ln w="57150">
            <a:solidFill>
              <a:schemeClr val="tx1"/>
            </a:solidFill>
            <a:round/>
            <a:headEnd/>
            <a:tailEnd type="triangle" w="med" len="med"/>
          </a:ln>
        </p:spPr>
        <p:txBody>
          <a:bodyPr>
            <a:prstTxWarp prst="textNoShape">
              <a:avLst/>
            </a:prstTxWarp>
          </a:bodyPr>
          <a:lstStyle/>
          <a:p>
            <a:endParaRPr lang="fr-CA"/>
          </a:p>
        </p:txBody>
      </p:sp>
      <p:sp>
        <p:nvSpPr>
          <p:cNvPr id="12" name="Espace réservé de la date 11"/>
          <p:cNvSpPr>
            <a:spLocks noGrp="1"/>
          </p:cNvSpPr>
          <p:nvPr>
            <p:ph type="dt" sz="half" idx="10"/>
          </p:nvPr>
        </p:nvSpPr>
        <p:spPr/>
        <p:txBody>
          <a:bodyPr/>
          <a:lstStyle/>
          <a:p>
            <a:r>
              <a:rPr lang="fr-CA" smtClean="0"/>
              <a:t>IFT615</a:t>
            </a:r>
            <a:endParaRPr lang="fr-CA"/>
          </a:p>
        </p:txBody>
      </p:sp>
      <p:sp>
        <p:nvSpPr>
          <p:cNvPr id="13" name="Espace réservé du numéro de diapositive 12"/>
          <p:cNvSpPr>
            <a:spLocks noGrp="1"/>
          </p:cNvSpPr>
          <p:nvPr>
            <p:ph type="sldNum" sz="quarter" idx="12"/>
          </p:nvPr>
        </p:nvSpPr>
        <p:spPr/>
        <p:txBody>
          <a:bodyPr/>
          <a:lstStyle/>
          <a:p>
            <a:fld id="{6955B7EA-E0F1-9E45-AF6A-7A9BD82D9F1F}" type="slidenum">
              <a:rPr lang="fr-CA" smtClean="0"/>
              <a:pPr/>
              <a:t>39</a:t>
            </a:fld>
            <a:endParaRPr lang="fr-CA"/>
          </a:p>
        </p:txBody>
      </p:sp>
      <p:sp>
        <p:nvSpPr>
          <p:cNvPr id="14" name="Espace réservé du pied de page 13"/>
          <p:cNvSpPr>
            <a:spLocks noGrp="1"/>
          </p:cNvSpPr>
          <p:nvPr>
            <p:ph type="ftr" sz="quarter" idx="11"/>
          </p:nvPr>
        </p:nvSpPr>
        <p:spPr/>
        <p:txBody>
          <a:bodyPr/>
          <a:lstStyle/>
          <a:p>
            <a:r>
              <a:rPr lang="de-DE" dirty="0" smtClean="0"/>
              <a:t>Froduald Kabanza</a:t>
            </a:r>
            <a:endParaRPr lang="fr-CA" dirty="0"/>
          </a:p>
        </p:txBody>
      </p:sp>
    </p:spTree>
    <p:extLst>
      <p:ext uri="{BB962C8B-B14F-4D97-AF65-F5344CB8AC3E}">
        <p14:creationId xmlns:p14="http://schemas.microsoft.com/office/powerpoint/2010/main" val="34386373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p:cNvSpPr>
            <a:spLocks noGrp="1"/>
          </p:cNvSpPr>
          <p:nvPr>
            <p:ph type="title"/>
          </p:nvPr>
        </p:nvSpPr>
        <p:spPr/>
        <p:txBody>
          <a:bodyPr>
            <a:normAutofit/>
          </a:bodyPr>
          <a:lstStyle/>
          <a:p>
            <a:r>
              <a:rPr lang="fr-CA" dirty="0" smtClean="0"/>
              <a:t>Exemple</a:t>
            </a:r>
            <a:r>
              <a:rPr lang="fr-FR" dirty="0" smtClean="0"/>
              <a:t> :</a:t>
            </a:r>
            <a:r>
              <a:rPr lang="fr-CA" dirty="0" smtClean="0"/>
              <a:t> trouver chemin sur une carte</a:t>
            </a:r>
            <a:endParaRPr lang="fr-CA" dirty="0"/>
          </a:p>
        </p:txBody>
      </p:sp>
      <p:sp>
        <p:nvSpPr>
          <p:cNvPr id="63" name="Text Box 32"/>
          <p:cNvSpPr txBox="1">
            <a:spLocks noChangeArrowheads="1"/>
          </p:cNvSpPr>
          <p:nvPr/>
        </p:nvSpPr>
        <p:spPr bwMode="auto">
          <a:xfrm>
            <a:off x="466725" y="1206492"/>
            <a:ext cx="8534400" cy="369332"/>
          </a:xfrm>
          <a:prstGeom prst="rect">
            <a:avLst/>
          </a:prstGeom>
          <a:noFill/>
          <a:ln w="25400">
            <a:noFill/>
            <a:miter lim="800000"/>
            <a:headEnd/>
            <a:tailEnd/>
          </a:ln>
        </p:spPr>
        <p:txBody>
          <a:bodyPr>
            <a:prstTxWarp prst="textNoShape">
              <a:avLst/>
            </a:prstTxWarp>
            <a:spAutoFit/>
          </a:bodyPr>
          <a:lstStyle/>
          <a:p>
            <a:pPr>
              <a:spcBef>
                <a:spcPct val="50000"/>
              </a:spcBef>
            </a:pPr>
            <a:r>
              <a:rPr lang="en-US" dirty="0" err="1">
                <a:solidFill>
                  <a:schemeClr val="tx2"/>
                </a:solidFill>
              </a:rPr>
              <a:t>Trouver</a:t>
            </a:r>
            <a:r>
              <a:rPr lang="en-US" dirty="0">
                <a:solidFill>
                  <a:schemeClr val="tx2"/>
                </a:solidFill>
              </a:rPr>
              <a:t> un </a:t>
            </a:r>
            <a:r>
              <a:rPr lang="en-US" dirty="0" err="1">
                <a:solidFill>
                  <a:schemeClr val="tx2"/>
                </a:solidFill>
              </a:rPr>
              <a:t>chemin</a:t>
            </a:r>
            <a:r>
              <a:rPr lang="en-US" dirty="0">
                <a:solidFill>
                  <a:schemeClr val="tx2"/>
                </a:solidFill>
              </a:rPr>
              <a:t> de la 9</a:t>
            </a:r>
            <a:r>
              <a:rPr lang="en-US" baseline="30000" dirty="0">
                <a:solidFill>
                  <a:schemeClr val="tx2"/>
                </a:solidFill>
              </a:rPr>
              <a:t>e </a:t>
            </a:r>
            <a:r>
              <a:rPr lang="en-US" dirty="0" err="1">
                <a:solidFill>
                  <a:schemeClr val="tx2"/>
                </a:solidFill>
              </a:rPr>
              <a:t>ave</a:t>
            </a:r>
            <a:r>
              <a:rPr lang="en-US" dirty="0">
                <a:solidFill>
                  <a:schemeClr val="tx2"/>
                </a:solidFill>
              </a:rPr>
              <a:t> &amp; 50</a:t>
            </a:r>
            <a:r>
              <a:rPr lang="en-US" baseline="30000" dirty="0">
                <a:solidFill>
                  <a:schemeClr val="tx2"/>
                </a:solidFill>
              </a:rPr>
              <a:t>e</a:t>
            </a:r>
            <a:r>
              <a:rPr lang="en-US" dirty="0">
                <a:solidFill>
                  <a:schemeClr val="tx2"/>
                </a:solidFill>
              </a:rPr>
              <a:t> rue à la 3</a:t>
            </a:r>
            <a:r>
              <a:rPr lang="en-US" baseline="30000" dirty="0">
                <a:solidFill>
                  <a:schemeClr val="tx2"/>
                </a:solidFill>
              </a:rPr>
              <a:t>e</a:t>
            </a:r>
            <a:r>
              <a:rPr lang="en-US" dirty="0">
                <a:solidFill>
                  <a:schemeClr val="tx2"/>
                </a:solidFill>
              </a:rPr>
              <a:t> </a:t>
            </a:r>
            <a:r>
              <a:rPr lang="en-US" dirty="0" err="1">
                <a:solidFill>
                  <a:schemeClr val="tx2"/>
                </a:solidFill>
              </a:rPr>
              <a:t>ave</a:t>
            </a:r>
            <a:r>
              <a:rPr lang="en-US" dirty="0">
                <a:solidFill>
                  <a:schemeClr val="tx2"/>
                </a:solidFill>
              </a:rPr>
              <a:t> et 51</a:t>
            </a:r>
            <a:r>
              <a:rPr lang="en-US" baseline="30000" dirty="0">
                <a:solidFill>
                  <a:schemeClr val="tx2"/>
                </a:solidFill>
              </a:rPr>
              <a:t>e</a:t>
            </a:r>
            <a:r>
              <a:rPr lang="en-US" dirty="0">
                <a:solidFill>
                  <a:schemeClr val="tx2"/>
                </a:solidFill>
              </a:rPr>
              <a:t> </a:t>
            </a:r>
            <a:r>
              <a:rPr lang="en-US" dirty="0" smtClean="0">
                <a:solidFill>
                  <a:schemeClr val="tx2"/>
                </a:solidFill>
              </a:rPr>
              <a:t>rue</a:t>
            </a:r>
            <a:endParaRPr lang="en-US" dirty="0">
              <a:solidFill>
                <a:schemeClr val="tx2"/>
              </a:solidFill>
            </a:endParaRPr>
          </a:p>
        </p:txBody>
      </p:sp>
      <p:sp>
        <p:nvSpPr>
          <p:cNvPr id="64" name="Espace réservé de la date 63"/>
          <p:cNvSpPr>
            <a:spLocks noGrp="1"/>
          </p:cNvSpPr>
          <p:nvPr>
            <p:ph type="dt" sz="half" idx="10"/>
          </p:nvPr>
        </p:nvSpPr>
        <p:spPr/>
        <p:txBody>
          <a:bodyPr/>
          <a:lstStyle/>
          <a:p>
            <a:r>
              <a:rPr lang="fr-CA" smtClean="0"/>
              <a:t>IFT615</a:t>
            </a:r>
            <a:endParaRPr lang="fr-CA"/>
          </a:p>
        </p:txBody>
      </p:sp>
      <p:sp>
        <p:nvSpPr>
          <p:cNvPr id="65" name="Espace réservé du numéro de diapositive 64"/>
          <p:cNvSpPr>
            <a:spLocks noGrp="1"/>
          </p:cNvSpPr>
          <p:nvPr>
            <p:ph type="sldNum" sz="quarter" idx="12"/>
          </p:nvPr>
        </p:nvSpPr>
        <p:spPr/>
        <p:txBody>
          <a:bodyPr/>
          <a:lstStyle/>
          <a:p>
            <a:fld id="{6955B7EA-E0F1-9E45-AF6A-7A9BD82D9F1F}" type="slidenum">
              <a:rPr lang="fr-CA" smtClean="0"/>
              <a:pPr/>
              <a:t>4</a:t>
            </a:fld>
            <a:endParaRPr lang="fr-CA"/>
          </a:p>
        </p:txBody>
      </p:sp>
      <p:sp>
        <p:nvSpPr>
          <p:cNvPr id="66" name="Espace réservé du pied de page 65"/>
          <p:cNvSpPr>
            <a:spLocks noGrp="1"/>
          </p:cNvSpPr>
          <p:nvPr>
            <p:ph type="ftr" sz="quarter" idx="11"/>
          </p:nvPr>
        </p:nvSpPr>
        <p:spPr/>
        <p:txBody>
          <a:bodyPr/>
          <a:lstStyle/>
          <a:p>
            <a:r>
              <a:rPr lang="de-DE" dirty="0" smtClean="0"/>
              <a:t>Froduald Kabanza</a:t>
            </a:r>
            <a:endParaRPr lang="fr-CA" dirty="0"/>
          </a:p>
        </p:txBody>
      </p:sp>
      <p:grpSp>
        <p:nvGrpSpPr>
          <p:cNvPr id="67" name="Group 39"/>
          <p:cNvGrpSpPr>
            <a:grpSpLocks/>
          </p:cNvGrpSpPr>
          <p:nvPr/>
        </p:nvGrpSpPr>
        <p:grpSpPr bwMode="auto">
          <a:xfrm>
            <a:off x="733462" y="2306892"/>
            <a:ext cx="7199312" cy="3478213"/>
            <a:chOff x="445" y="1200"/>
            <a:chExt cx="4535" cy="2191"/>
          </a:xfrm>
        </p:grpSpPr>
        <p:sp>
          <p:nvSpPr>
            <p:cNvPr id="68" name="Line 3"/>
            <p:cNvSpPr>
              <a:spLocks noChangeShapeType="1"/>
            </p:cNvSpPr>
            <p:nvPr/>
          </p:nvSpPr>
          <p:spPr bwMode="auto">
            <a:xfrm>
              <a:off x="1236" y="1200"/>
              <a:ext cx="0" cy="1824"/>
            </a:xfrm>
            <a:prstGeom prst="line">
              <a:avLst/>
            </a:prstGeom>
            <a:noFill/>
            <a:ln w="25400">
              <a:solidFill>
                <a:schemeClr val="tx1"/>
              </a:solidFill>
              <a:round/>
              <a:headEnd/>
              <a:tailEnd/>
            </a:ln>
          </p:spPr>
          <p:txBody>
            <a:bodyPr>
              <a:prstTxWarp prst="textNoShape">
                <a:avLst/>
              </a:prstTxWarp>
            </a:bodyPr>
            <a:lstStyle/>
            <a:p>
              <a:endParaRPr lang="fr-CA"/>
            </a:p>
          </p:txBody>
        </p:sp>
        <p:sp>
          <p:nvSpPr>
            <p:cNvPr id="69" name="Line 4"/>
            <p:cNvSpPr>
              <a:spLocks noChangeShapeType="1"/>
            </p:cNvSpPr>
            <p:nvPr/>
          </p:nvSpPr>
          <p:spPr bwMode="auto">
            <a:xfrm>
              <a:off x="1668" y="1200"/>
              <a:ext cx="0" cy="1824"/>
            </a:xfrm>
            <a:prstGeom prst="line">
              <a:avLst/>
            </a:prstGeom>
            <a:noFill/>
            <a:ln w="25400">
              <a:solidFill>
                <a:schemeClr val="tx1"/>
              </a:solidFill>
              <a:round/>
              <a:headEnd/>
              <a:tailEnd/>
            </a:ln>
          </p:spPr>
          <p:txBody>
            <a:bodyPr>
              <a:prstTxWarp prst="textNoShape">
                <a:avLst/>
              </a:prstTxWarp>
            </a:bodyPr>
            <a:lstStyle/>
            <a:p>
              <a:endParaRPr lang="fr-CA"/>
            </a:p>
          </p:txBody>
        </p:sp>
        <p:sp>
          <p:nvSpPr>
            <p:cNvPr id="70" name="Line 5"/>
            <p:cNvSpPr>
              <a:spLocks noChangeShapeType="1"/>
            </p:cNvSpPr>
            <p:nvPr/>
          </p:nvSpPr>
          <p:spPr bwMode="auto">
            <a:xfrm>
              <a:off x="2100" y="1200"/>
              <a:ext cx="0" cy="1824"/>
            </a:xfrm>
            <a:prstGeom prst="line">
              <a:avLst/>
            </a:prstGeom>
            <a:noFill/>
            <a:ln w="25400">
              <a:solidFill>
                <a:schemeClr val="tx1"/>
              </a:solidFill>
              <a:round/>
              <a:headEnd/>
              <a:tailEnd/>
            </a:ln>
          </p:spPr>
          <p:txBody>
            <a:bodyPr>
              <a:prstTxWarp prst="textNoShape">
                <a:avLst/>
              </a:prstTxWarp>
            </a:bodyPr>
            <a:lstStyle/>
            <a:p>
              <a:endParaRPr lang="fr-CA"/>
            </a:p>
          </p:txBody>
        </p:sp>
        <p:sp>
          <p:nvSpPr>
            <p:cNvPr id="71" name="Line 6"/>
            <p:cNvSpPr>
              <a:spLocks noChangeShapeType="1"/>
            </p:cNvSpPr>
            <p:nvPr/>
          </p:nvSpPr>
          <p:spPr bwMode="auto">
            <a:xfrm>
              <a:off x="2532" y="1200"/>
              <a:ext cx="0" cy="1824"/>
            </a:xfrm>
            <a:prstGeom prst="line">
              <a:avLst/>
            </a:prstGeom>
            <a:noFill/>
            <a:ln w="25400">
              <a:solidFill>
                <a:schemeClr val="tx1"/>
              </a:solidFill>
              <a:round/>
              <a:headEnd/>
              <a:tailEnd/>
            </a:ln>
          </p:spPr>
          <p:txBody>
            <a:bodyPr>
              <a:prstTxWarp prst="textNoShape">
                <a:avLst/>
              </a:prstTxWarp>
            </a:bodyPr>
            <a:lstStyle/>
            <a:p>
              <a:endParaRPr lang="fr-CA"/>
            </a:p>
          </p:txBody>
        </p:sp>
        <p:sp>
          <p:nvSpPr>
            <p:cNvPr id="72" name="Line 7"/>
            <p:cNvSpPr>
              <a:spLocks noChangeShapeType="1"/>
            </p:cNvSpPr>
            <p:nvPr/>
          </p:nvSpPr>
          <p:spPr bwMode="auto">
            <a:xfrm>
              <a:off x="2964" y="1200"/>
              <a:ext cx="0" cy="1824"/>
            </a:xfrm>
            <a:prstGeom prst="line">
              <a:avLst/>
            </a:prstGeom>
            <a:noFill/>
            <a:ln w="25400">
              <a:solidFill>
                <a:schemeClr val="tx1"/>
              </a:solidFill>
              <a:round/>
              <a:headEnd/>
              <a:tailEnd/>
            </a:ln>
          </p:spPr>
          <p:txBody>
            <a:bodyPr>
              <a:prstTxWarp prst="textNoShape">
                <a:avLst/>
              </a:prstTxWarp>
            </a:bodyPr>
            <a:lstStyle/>
            <a:p>
              <a:endParaRPr lang="fr-CA"/>
            </a:p>
          </p:txBody>
        </p:sp>
        <p:sp>
          <p:nvSpPr>
            <p:cNvPr id="73" name="Line 8"/>
            <p:cNvSpPr>
              <a:spLocks noChangeShapeType="1"/>
            </p:cNvSpPr>
            <p:nvPr/>
          </p:nvSpPr>
          <p:spPr bwMode="auto">
            <a:xfrm>
              <a:off x="3396" y="1200"/>
              <a:ext cx="0" cy="1824"/>
            </a:xfrm>
            <a:prstGeom prst="line">
              <a:avLst/>
            </a:prstGeom>
            <a:noFill/>
            <a:ln w="25400">
              <a:solidFill>
                <a:schemeClr val="tx1"/>
              </a:solidFill>
              <a:round/>
              <a:headEnd/>
              <a:tailEnd/>
            </a:ln>
          </p:spPr>
          <p:txBody>
            <a:bodyPr>
              <a:prstTxWarp prst="textNoShape">
                <a:avLst/>
              </a:prstTxWarp>
            </a:bodyPr>
            <a:lstStyle/>
            <a:p>
              <a:endParaRPr lang="fr-CA"/>
            </a:p>
          </p:txBody>
        </p:sp>
        <p:sp>
          <p:nvSpPr>
            <p:cNvPr id="74" name="Line 9"/>
            <p:cNvSpPr>
              <a:spLocks noChangeShapeType="1"/>
            </p:cNvSpPr>
            <p:nvPr/>
          </p:nvSpPr>
          <p:spPr bwMode="auto">
            <a:xfrm>
              <a:off x="3828" y="1200"/>
              <a:ext cx="0" cy="1824"/>
            </a:xfrm>
            <a:prstGeom prst="line">
              <a:avLst/>
            </a:prstGeom>
            <a:noFill/>
            <a:ln w="25400">
              <a:solidFill>
                <a:schemeClr val="tx1"/>
              </a:solidFill>
              <a:round/>
              <a:headEnd/>
              <a:tailEnd/>
            </a:ln>
          </p:spPr>
          <p:txBody>
            <a:bodyPr>
              <a:prstTxWarp prst="textNoShape">
                <a:avLst/>
              </a:prstTxWarp>
            </a:bodyPr>
            <a:lstStyle/>
            <a:p>
              <a:endParaRPr lang="fr-CA"/>
            </a:p>
          </p:txBody>
        </p:sp>
        <p:sp>
          <p:nvSpPr>
            <p:cNvPr id="75" name="Line 10"/>
            <p:cNvSpPr>
              <a:spLocks noChangeShapeType="1"/>
            </p:cNvSpPr>
            <p:nvPr/>
          </p:nvSpPr>
          <p:spPr bwMode="auto">
            <a:xfrm>
              <a:off x="4260" y="1200"/>
              <a:ext cx="0" cy="1824"/>
            </a:xfrm>
            <a:prstGeom prst="line">
              <a:avLst/>
            </a:prstGeom>
            <a:noFill/>
            <a:ln w="25400">
              <a:solidFill>
                <a:schemeClr val="tx1"/>
              </a:solidFill>
              <a:round/>
              <a:headEnd/>
              <a:tailEnd/>
            </a:ln>
          </p:spPr>
          <p:txBody>
            <a:bodyPr>
              <a:prstTxWarp prst="textNoShape">
                <a:avLst/>
              </a:prstTxWarp>
            </a:bodyPr>
            <a:lstStyle/>
            <a:p>
              <a:endParaRPr lang="fr-CA"/>
            </a:p>
          </p:txBody>
        </p:sp>
        <p:sp>
          <p:nvSpPr>
            <p:cNvPr id="76" name="Line 11"/>
            <p:cNvSpPr>
              <a:spLocks noChangeShapeType="1"/>
            </p:cNvSpPr>
            <p:nvPr/>
          </p:nvSpPr>
          <p:spPr bwMode="auto">
            <a:xfrm>
              <a:off x="4692" y="1200"/>
              <a:ext cx="0" cy="1824"/>
            </a:xfrm>
            <a:prstGeom prst="line">
              <a:avLst/>
            </a:prstGeom>
            <a:noFill/>
            <a:ln w="25400">
              <a:solidFill>
                <a:schemeClr val="tx1"/>
              </a:solidFill>
              <a:round/>
              <a:headEnd/>
              <a:tailEnd/>
            </a:ln>
          </p:spPr>
          <p:txBody>
            <a:bodyPr>
              <a:prstTxWarp prst="textNoShape">
                <a:avLst/>
              </a:prstTxWarp>
            </a:bodyPr>
            <a:lstStyle/>
            <a:p>
              <a:endParaRPr lang="fr-CA"/>
            </a:p>
          </p:txBody>
        </p:sp>
        <p:sp>
          <p:nvSpPr>
            <p:cNvPr id="77" name="Line 12"/>
            <p:cNvSpPr>
              <a:spLocks noChangeShapeType="1"/>
            </p:cNvSpPr>
            <p:nvPr/>
          </p:nvSpPr>
          <p:spPr bwMode="auto">
            <a:xfrm>
              <a:off x="948" y="1728"/>
              <a:ext cx="3984" cy="0"/>
            </a:xfrm>
            <a:prstGeom prst="line">
              <a:avLst/>
            </a:prstGeom>
            <a:noFill/>
            <a:ln w="25400">
              <a:solidFill>
                <a:schemeClr val="tx1"/>
              </a:solidFill>
              <a:round/>
              <a:headEnd/>
              <a:tailEnd/>
            </a:ln>
          </p:spPr>
          <p:txBody>
            <a:bodyPr>
              <a:prstTxWarp prst="textNoShape">
                <a:avLst/>
              </a:prstTxWarp>
            </a:bodyPr>
            <a:lstStyle/>
            <a:p>
              <a:endParaRPr lang="fr-CA"/>
            </a:p>
          </p:txBody>
        </p:sp>
        <p:sp>
          <p:nvSpPr>
            <p:cNvPr id="78" name="Line 13"/>
            <p:cNvSpPr>
              <a:spLocks noChangeShapeType="1"/>
            </p:cNvSpPr>
            <p:nvPr/>
          </p:nvSpPr>
          <p:spPr bwMode="auto">
            <a:xfrm>
              <a:off x="948" y="2160"/>
              <a:ext cx="3984" cy="0"/>
            </a:xfrm>
            <a:prstGeom prst="line">
              <a:avLst/>
            </a:prstGeom>
            <a:noFill/>
            <a:ln w="25400">
              <a:solidFill>
                <a:schemeClr val="tx1"/>
              </a:solidFill>
              <a:round/>
              <a:headEnd/>
              <a:tailEnd/>
            </a:ln>
          </p:spPr>
          <p:txBody>
            <a:bodyPr>
              <a:prstTxWarp prst="textNoShape">
                <a:avLst/>
              </a:prstTxWarp>
            </a:bodyPr>
            <a:lstStyle/>
            <a:p>
              <a:endParaRPr lang="fr-CA"/>
            </a:p>
          </p:txBody>
        </p:sp>
        <p:sp>
          <p:nvSpPr>
            <p:cNvPr id="79" name="Line 14"/>
            <p:cNvSpPr>
              <a:spLocks noChangeShapeType="1"/>
            </p:cNvSpPr>
            <p:nvPr/>
          </p:nvSpPr>
          <p:spPr bwMode="auto">
            <a:xfrm>
              <a:off x="996" y="2592"/>
              <a:ext cx="3984" cy="0"/>
            </a:xfrm>
            <a:prstGeom prst="line">
              <a:avLst/>
            </a:prstGeom>
            <a:noFill/>
            <a:ln w="25400">
              <a:solidFill>
                <a:schemeClr val="tx1"/>
              </a:solidFill>
              <a:round/>
              <a:headEnd/>
              <a:tailEnd/>
            </a:ln>
          </p:spPr>
          <p:txBody>
            <a:bodyPr>
              <a:prstTxWarp prst="textNoShape">
                <a:avLst/>
              </a:prstTxWarp>
            </a:bodyPr>
            <a:lstStyle/>
            <a:p>
              <a:endParaRPr lang="fr-CA"/>
            </a:p>
          </p:txBody>
        </p:sp>
        <p:sp>
          <p:nvSpPr>
            <p:cNvPr id="80" name="Text Box 15"/>
            <p:cNvSpPr txBox="1">
              <a:spLocks noChangeArrowheads="1"/>
            </p:cNvSpPr>
            <p:nvPr/>
          </p:nvSpPr>
          <p:spPr bwMode="auto">
            <a:xfrm>
              <a:off x="481" y="1584"/>
              <a:ext cx="523" cy="231"/>
            </a:xfrm>
            <a:prstGeom prst="rect">
              <a:avLst/>
            </a:prstGeom>
            <a:noFill/>
            <a:ln w="12700">
              <a:noFill/>
              <a:miter lim="800000"/>
              <a:headEnd/>
              <a:tailEnd/>
            </a:ln>
          </p:spPr>
          <p:txBody>
            <a:bodyPr wrap="none">
              <a:prstTxWarp prst="textNoShape">
                <a:avLst/>
              </a:prstTxWarp>
              <a:spAutoFit/>
            </a:bodyPr>
            <a:lstStyle/>
            <a:p>
              <a:pPr algn="ctr"/>
              <a:r>
                <a:rPr lang="en-US" dirty="0">
                  <a:latin typeface="Times New Roman" charset="0"/>
                </a:rPr>
                <a:t>52</a:t>
              </a:r>
              <a:r>
                <a:rPr lang="en-US" baseline="30000" dirty="0">
                  <a:latin typeface="Times New Roman" charset="0"/>
                </a:rPr>
                <a:t>e</a:t>
              </a:r>
              <a:r>
                <a:rPr lang="en-US" dirty="0">
                  <a:latin typeface="Times New Roman" charset="0"/>
                </a:rPr>
                <a:t> rue</a:t>
              </a:r>
            </a:p>
          </p:txBody>
        </p:sp>
        <p:sp>
          <p:nvSpPr>
            <p:cNvPr id="81" name="Text Box 16"/>
            <p:cNvSpPr txBox="1">
              <a:spLocks noChangeArrowheads="1"/>
            </p:cNvSpPr>
            <p:nvPr/>
          </p:nvSpPr>
          <p:spPr bwMode="auto">
            <a:xfrm>
              <a:off x="450" y="2016"/>
              <a:ext cx="523" cy="231"/>
            </a:xfrm>
            <a:prstGeom prst="rect">
              <a:avLst/>
            </a:prstGeom>
            <a:noFill/>
            <a:ln w="12700">
              <a:noFill/>
              <a:miter lim="800000"/>
              <a:headEnd/>
              <a:tailEnd/>
            </a:ln>
          </p:spPr>
          <p:txBody>
            <a:bodyPr wrap="none">
              <a:prstTxWarp prst="textNoShape">
                <a:avLst/>
              </a:prstTxWarp>
              <a:spAutoFit/>
            </a:bodyPr>
            <a:lstStyle/>
            <a:p>
              <a:pPr algn="ctr"/>
              <a:r>
                <a:rPr lang="en-US">
                  <a:latin typeface="Times New Roman" charset="0"/>
                </a:rPr>
                <a:t>51</a:t>
              </a:r>
              <a:r>
                <a:rPr lang="en-US" baseline="30000">
                  <a:latin typeface="Times New Roman" charset="0"/>
                </a:rPr>
                <a:t>e</a:t>
              </a:r>
              <a:r>
                <a:rPr lang="en-US">
                  <a:latin typeface="Times New Roman" charset="0"/>
                </a:rPr>
                <a:t> rue</a:t>
              </a:r>
            </a:p>
          </p:txBody>
        </p:sp>
        <p:sp>
          <p:nvSpPr>
            <p:cNvPr id="82" name="Text Box 17"/>
            <p:cNvSpPr txBox="1">
              <a:spLocks noChangeArrowheads="1"/>
            </p:cNvSpPr>
            <p:nvPr/>
          </p:nvSpPr>
          <p:spPr bwMode="auto">
            <a:xfrm>
              <a:off x="498" y="2448"/>
              <a:ext cx="523" cy="231"/>
            </a:xfrm>
            <a:prstGeom prst="rect">
              <a:avLst/>
            </a:prstGeom>
            <a:noFill/>
            <a:ln w="12700">
              <a:noFill/>
              <a:miter lim="800000"/>
              <a:headEnd/>
              <a:tailEnd/>
            </a:ln>
          </p:spPr>
          <p:txBody>
            <a:bodyPr wrap="none">
              <a:prstTxWarp prst="textNoShape">
                <a:avLst/>
              </a:prstTxWarp>
              <a:spAutoFit/>
            </a:bodyPr>
            <a:lstStyle/>
            <a:p>
              <a:pPr algn="ctr"/>
              <a:r>
                <a:rPr lang="en-US">
                  <a:latin typeface="Times New Roman" charset="0"/>
                </a:rPr>
                <a:t>50</a:t>
              </a:r>
              <a:r>
                <a:rPr lang="en-US" baseline="30000">
                  <a:latin typeface="Times New Roman" charset="0"/>
                </a:rPr>
                <a:t>e</a:t>
              </a:r>
              <a:r>
                <a:rPr lang="en-US">
                  <a:latin typeface="Times New Roman" charset="0"/>
                </a:rPr>
                <a:t> rue</a:t>
              </a:r>
            </a:p>
          </p:txBody>
        </p:sp>
        <p:sp>
          <p:nvSpPr>
            <p:cNvPr id="83" name="Text Box 18"/>
            <p:cNvSpPr txBox="1">
              <a:spLocks noChangeArrowheads="1"/>
            </p:cNvSpPr>
            <p:nvPr/>
          </p:nvSpPr>
          <p:spPr bwMode="auto">
            <a:xfrm rot="5400000">
              <a:off x="1095" y="3007"/>
              <a:ext cx="493" cy="212"/>
            </a:xfrm>
            <a:prstGeom prst="rect">
              <a:avLst/>
            </a:prstGeom>
            <a:noFill/>
            <a:ln w="12700">
              <a:noFill/>
              <a:miter lim="800000"/>
              <a:headEnd/>
              <a:tailEnd/>
            </a:ln>
          </p:spPr>
          <p:txBody>
            <a:bodyPr wrap="none">
              <a:prstTxWarp prst="textNoShape">
                <a:avLst/>
              </a:prstTxWarp>
              <a:spAutoFit/>
            </a:bodyPr>
            <a:lstStyle/>
            <a:p>
              <a:pPr algn="ctr"/>
              <a:r>
                <a:rPr lang="en-US" sz="1600">
                  <a:latin typeface="Times New Roman" charset="0"/>
                </a:rPr>
                <a:t>10</a:t>
              </a:r>
              <a:r>
                <a:rPr lang="en-US" sz="1600" baseline="30000">
                  <a:latin typeface="Times New Roman" charset="0"/>
                </a:rPr>
                <a:t>e</a:t>
              </a:r>
              <a:r>
                <a:rPr lang="en-US" sz="1600">
                  <a:latin typeface="Times New Roman" charset="0"/>
                </a:rPr>
                <a:t> ave</a:t>
              </a:r>
            </a:p>
          </p:txBody>
        </p:sp>
        <p:sp>
          <p:nvSpPr>
            <p:cNvPr id="84" name="Text Box 19"/>
            <p:cNvSpPr txBox="1">
              <a:spLocks noChangeArrowheads="1"/>
            </p:cNvSpPr>
            <p:nvPr/>
          </p:nvSpPr>
          <p:spPr bwMode="auto">
            <a:xfrm rot="5400000">
              <a:off x="1607" y="3023"/>
              <a:ext cx="429" cy="212"/>
            </a:xfrm>
            <a:prstGeom prst="rect">
              <a:avLst/>
            </a:prstGeom>
            <a:noFill/>
            <a:ln w="12700">
              <a:noFill/>
              <a:miter lim="800000"/>
              <a:headEnd/>
              <a:tailEnd/>
            </a:ln>
          </p:spPr>
          <p:txBody>
            <a:bodyPr wrap="none">
              <a:prstTxWarp prst="textNoShape">
                <a:avLst/>
              </a:prstTxWarp>
              <a:spAutoFit/>
            </a:bodyPr>
            <a:lstStyle/>
            <a:p>
              <a:pPr algn="ctr"/>
              <a:r>
                <a:rPr lang="en-US" sz="1600">
                  <a:latin typeface="Times New Roman" charset="0"/>
                </a:rPr>
                <a:t>9</a:t>
              </a:r>
              <a:r>
                <a:rPr lang="en-US" sz="1600" baseline="30000">
                  <a:latin typeface="Times New Roman" charset="0"/>
                </a:rPr>
                <a:t>e</a:t>
              </a:r>
              <a:r>
                <a:rPr lang="en-US" sz="1600">
                  <a:latin typeface="Times New Roman" charset="0"/>
                </a:rPr>
                <a:t> ave</a:t>
              </a:r>
            </a:p>
          </p:txBody>
        </p:sp>
        <p:sp>
          <p:nvSpPr>
            <p:cNvPr id="85" name="Text Box 20"/>
            <p:cNvSpPr txBox="1">
              <a:spLocks noChangeArrowheads="1"/>
            </p:cNvSpPr>
            <p:nvPr/>
          </p:nvSpPr>
          <p:spPr bwMode="auto">
            <a:xfrm rot="5400000">
              <a:off x="2055" y="3055"/>
              <a:ext cx="429" cy="212"/>
            </a:xfrm>
            <a:prstGeom prst="rect">
              <a:avLst/>
            </a:prstGeom>
            <a:noFill/>
            <a:ln w="12700">
              <a:noFill/>
              <a:miter lim="800000"/>
              <a:headEnd/>
              <a:tailEnd/>
            </a:ln>
          </p:spPr>
          <p:txBody>
            <a:bodyPr wrap="none">
              <a:prstTxWarp prst="textNoShape">
                <a:avLst/>
              </a:prstTxWarp>
              <a:spAutoFit/>
            </a:bodyPr>
            <a:lstStyle/>
            <a:p>
              <a:pPr algn="ctr"/>
              <a:r>
                <a:rPr lang="en-US" sz="1600">
                  <a:latin typeface="Times New Roman" charset="0"/>
                </a:rPr>
                <a:t>8</a:t>
              </a:r>
              <a:r>
                <a:rPr lang="en-US" sz="1600" baseline="30000">
                  <a:latin typeface="Times New Roman" charset="0"/>
                </a:rPr>
                <a:t>e</a:t>
              </a:r>
              <a:r>
                <a:rPr lang="en-US" sz="1600">
                  <a:latin typeface="Times New Roman" charset="0"/>
                </a:rPr>
                <a:t> ave</a:t>
              </a:r>
            </a:p>
          </p:txBody>
        </p:sp>
        <p:sp>
          <p:nvSpPr>
            <p:cNvPr id="86" name="Text Box 21"/>
            <p:cNvSpPr txBox="1">
              <a:spLocks noChangeArrowheads="1"/>
            </p:cNvSpPr>
            <p:nvPr/>
          </p:nvSpPr>
          <p:spPr bwMode="auto">
            <a:xfrm rot="5400000">
              <a:off x="2375" y="3071"/>
              <a:ext cx="429" cy="212"/>
            </a:xfrm>
            <a:prstGeom prst="rect">
              <a:avLst/>
            </a:prstGeom>
            <a:noFill/>
            <a:ln w="12700">
              <a:noFill/>
              <a:miter lim="800000"/>
              <a:headEnd/>
              <a:tailEnd/>
            </a:ln>
          </p:spPr>
          <p:txBody>
            <a:bodyPr wrap="none">
              <a:prstTxWarp prst="textNoShape">
                <a:avLst/>
              </a:prstTxWarp>
              <a:spAutoFit/>
            </a:bodyPr>
            <a:lstStyle/>
            <a:p>
              <a:pPr algn="ctr"/>
              <a:r>
                <a:rPr lang="en-US" sz="1600">
                  <a:latin typeface="Times New Roman" charset="0"/>
                </a:rPr>
                <a:t>7</a:t>
              </a:r>
              <a:r>
                <a:rPr lang="en-US" sz="1600" baseline="30000">
                  <a:latin typeface="Times New Roman" charset="0"/>
                </a:rPr>
                <a:t>e</a:t>
              </a:r>
              <a:r>
                <a:rPr lang="en-US" sz="1600">
                  <a:latin typeface="Times New Roman" charset="0"/>
                </a:rPr>
                <a:t> ave</a:t>
              </a:r>
            </a:p>
          </p:txBody>
        </p:sp>
        <p:sp>
          <p:nvSpPr>
            <p:cNvPr id="87" name="Text Box 22"/>
            <p:cNvSpPr txBox="1">
              <a:spLocks noChangeArrowheads="1"/>
            </p:cNvSpPr>
            <p:nvPr/>
          </p:nvSpPr>
          <p:spPr bwMode="auto">
            <a:xfrm rot="5400000">
              <a:off x="2855" y="3071"/>
              <a:ext cx="429" cy="212"/>
            </a:xfrm>
            <a:prstGeom prst="rect">
              <a:avLst/>
            </a:prstGeom>
            <a:noFill/>
            <a:ln w="12700">
              <a:noFill/>
              <a:miter lim="800000"/>
              <a:headEnd/>
              <a:tailEnd/>
            </a:ln>
          </p:spPr>
          <p:txBody>
            <a:bodyPr wrap="none">
              <a:prstTxWarp prst="textNoShape">
                <a:avLst/>
              </a:prstTxWarp>
              <a:spAutoFit/>
            </a:bodyPr>
            <a:lstStyle/>
            <a:p>
              <a:pPr algn="ctr"/>
              <a:r>
                <a:rPr lang="en-US" sz="1600">
                  <a:latin typeface="Times New Roman" charset="0"/>
                </a:rPr>
                <a:t>6</a:t>
              </a:r>
              <a:r>
                <a:rPr lang="en-US" sz="1600" baseline="30000">
                  <a:latin typeface="Times New Roman" charset="0"/>
                </a:rPr>
                <a:t>e</a:t>
              </a:r>
              <a:r>
                <a:rPr lang="en-US" sz="1600">
                  <a:latin typeface="Times New Roman" charset="0"/>
                </a:rPr>
                <a:t> ave</a:t>
              </a:r>
            </a:p>
          </p:txBody>
        </p:sp>
        <p:sp>
          <p:nvSpPr>
            <p:cNvPr id="88" name="Text Box 23"/>
            <p:cNvSpPr txBox="1">
              <a:spLocks noChangeArrowheads="1"/>
            </p:cNvSpPr>
            <p:nvPr/>
          </p:nvSpPr>
          <p:spPr bwMode="auto">
            <a:xfrm rot="5400000">
              <a:off x="3287" y="3071"/>
              <a:ext cx="429" cy="212"/>
            </a:xfrm>
            <a:prstGeom prst="rect">
              <a:avLst/>
            </a:prstGeom>
            <a:noFill/>
            <a:ln w="12700">
              <a:noFill/>
              <a:miter lim="800000"/>
              <a:headEnd/>
              <a:tailEnd/>
            </a:ln>
          </p:spPr>
          <p:txBody>
            <a:bodyPr wrap="none">
              <a:prstTxWarp prst="textNoShape">
                <a:avLst/>
              </a:prstTxWarp>
              <a:spAutoFit/>
            </a:bodyPr>
            <a:lstStyle/>
            <a:p>
              <a:pPr algn="ctr"/>
              <a:r>
                <a:rPr lang="en-US" sz="1600">
                  <a:latin typeface="Times New Roman" charset="0"/>
                </a:rPr>
                <a:t>5</a:t>
              </a:r>
              <a:r>
                <a:rPr lang="en-US" sz="1600" baseline="30000">
                  <a:latin typeface="Times New Roman" charset="0"/>
                </a:rPr>
                <a:t>e</a:t>
              </a:r>
              <a:r>
                <a:rPr lang="en-US" sz="1600">
                  <a:latin typeface="Times New Roman" charset="0"/>
                </a:rPr>
                <a:t> ave</a:t>
              </a:r>
            </a:p>
          </p:txBody>
        </p:sp>
        <p:sp>
          <p:nvSpPr>
            <p:cNvPr id="89" name="Text Box 24"/>
            <p:cNvSpPr txBox="1">
              <a:spLocks noChangeArrowheads="1"/>
            </p:cNvSpPr>
            <p:nvPr/>
          </p:nvSpPr>
          <p:spPr bwMode="auto">
            <a:xfrm rot="5400000">
              <a:off x="3719" y="3071"/>
              <a:ext cx="429" cy="212"/>
            </a:xfrm>
            <a:prstGeom prst="rect">
              <a:avLst/>
            </a:prstGeom>
            <a:noFill/>
            <a:ln w="12700">
              <a:noFill/>
              <a:miter lim="800000"/>
              <a:headEnd/>
              <a:tailEnd/>
            </a:ln>
          </p:spPr>
          <p:txBody>
            <a:bodyPr wrap="none">
              <a:prstTxWarp prst="textNoShape">
                <a:avLst/>
              </a:prstTxWarp>
              <a:spAutoFit/>
            </a:bodyPr>
            <a:lstStyle/>
            <a:p>
              <a:pPr algn="ctr"/>
              <a:r>
                <a:rPr lang="en-US" sz="1600">
                  <a:latin typeface="Times New Roman" charset="0"/>
                </a:rPr>
                <a:t>4</a:t>
              </a:r>
              <a:r>
                <a:rPr lang="en-US" sz="1600" baseline="30000">
                  <a:latin typeface="Times New Roman" charset="0"/>
                </a:rPr>
                <a:t>e</a:t>
              </a:r>
              <a:r>
                <a:rPr lang="en-US" sz="1600">
                  <a:latin typeface="Times New Roman" charset="0"/>
                </a:rPr>
                <a:t> ave</a:t>
              </a:r>
            </a:p>
          </p:txBody>
        </p:sp>
        <p:sp>
          <p:nvSpPr>
            <p:cNvPr id="90" name="Text Box 25"/>
            <p:cNvSpPr txBox="1">
              <a:spLocks noChangeArrowheads="1"/>
            </p:cNvSpPr>
            <p:nvPr/>
          </p:nvSpPr>
          <p:spPr bwMode="auto">
            <a:xfrm rot="5400000">
              <a:off x="4149" y="3068"/>
              <a:ext cx="431" cy="213"/>
            </a:xfrm>
            <a:prstGeom prst="rect">
              <a:avLst/>
            </a:prstGeom>
            <a:noFill/>
            <a:ln w="12700">
              <a:noFill/>
              <a:miter lim="800000"/>
              <a:headEnd/>
              <a:tailEnd/>
            </a:ln>
          </p:spPr>
          <p:txBody>
            <a:bodyPr wrap="none">
              <a:prstTxWarp prst="textNoShape">
                <a:avLst/>
              </a:prstTxWarp>
              <a:spAutoFit/>
            </a:bodyPr>
            <a:lstStyle/>
            <a:p>
              <a:pPr algn="ctr"/>
              <a:r>
                <a:rPr lang="en-US" sz="1600" dirty="0">
                  <a:latin typeface="Times New Roman" charset="0"/>
                </a:rPr>
                <a:t>3</a:t>
              </a:r>
              <a:r>
                <a:rPr lang="en-US" sz="1600" baseline="30000" dirty="0">
                  <a:latin typeface="Times New Roman" charset="0"/>
                </a:rPr>
                <a:t>e</a:t>
              </a:r>
              <a:r>
                <a:rPr lang="en-US" sz="1600" dirty="0">
                  <a:latin typeface="Times New Roman" charset="0"/>
                </a:rPr>
                <a:t> </a:t>
              </a:r>
              <a:r>
                <a:rPr lang="en-US" sz="1600" dirty="0" err="1" smtClean="0">
                  <a:latin typeface="Times New Roman" charset="0"/>
                </a:rPr>
                <a:t>ave</a:t>
              </a:r>
              <a:endParaRPr lang="en-US" sz="1600" dirty="0">
                <a:latin typeface="Times New Roman" charset="0"/>
              </a:endParaRPr>
            </a:p>
          </p:txBody>
        </p:sp>
        <p:sp>
          <p:nvSpPr>
            <p:cNvPr id="91" name="Text Box 26"/>
            <p:cNvSpPr txBox="1">
              <a:spLocks noChangeArrowheads="1"/>
            </p:cNvSpPr>
            <p:nvPr/>
          </p:nvSpPr>
          <p:spPr bwMode="auto">
            <a:xfrm rot="5400000">
              <a:off x="4633" y="3071"/>
              <a:ext cx="429" cy="212"/>
            </a:xfrm>
            <a:prstGeom prst="rect">
              <a:avLst/>
            </a:prstGeom>
            <a:noFill/>
            <a:ln w="12700">
              <a:noFill/>
              <a:miter lim="800000"/>
              <a:headEnd/>
              <a:tailEnd/>
            </a:ln>
          </p:spPr>
          <p:txBody>
            <a:bodyPr wrap="none">
              <a:prstTxWarp prst="textNoShape">
                <a:avLst/>
              </a:prstTxWarp>
              <a:spAutoFit/>
            </a:bodyPr>
            <a:lstStyle/>
            <a:p>
              <a:pPr algn="ctr"/>
              <a:r>
                <a:rPr lang="en-US" sz="1600">
                  <a:latin typeface="Times New Roman" charset="0"/>
                </a:rPr>
                <a:t>2</a:t>
              </a:r>
              <a:r>
                <a:rPr lang="en-US" sz="1600" baseline="30000">
                  <a:latin typeface="Times New Roman" charset="0"/>
                </a:rPr>
                <a:t>e</a:t>
              </a:r>
              <a:r>
                <a:rPr lang="en-US" sz="1600">
                  <a:latin typeface="Times New Roman" charset="0"/>
                </a:rPr>
                <a:t> ave</a:t>
              </a:r>
            </a:p>
          </p:txBody>
        </p:sp>
        <p:sp>
          <p:nvSpPr>
            <p:cNvPr id="92" name="Text Box 27"/>
            <p:cNvSpPr txBox="1">
              <a:spLocks noChangeArrowheads="1"/>
            </p:cNvSpPr>
            <p:nvPr/>
          </p:nvSpPr>
          <p:spPr bwMode="auto">
            <a:xfrm>
              <a:off x="1431" y="2316"/>
              <a:ext cx="223" cy="288"/>
            </a:xfrm>
            <a:prstGeom prst="rect">
              <a:avLst/>
            </a:prstGeom>
            <a:noFill/>
            <a:ln w="12700">
              <a:noFill/>
              <a:miter lim="800000"/>
              <a:headEnd/>
              <a:tailEnd/>
            </a:ln>
          </p:spPr>
          <p:txBody>
            <a:bodyPr wrap="none">
              <a:prstTxWarp prst="textNoShape">
                <a:avLst/>
              </a:prstTxWarp>
              <a:spAutoFit/>
            </a:bodyPr>
            <a:lstStyle/>
            <a:p>
              <a:pPr algn="ctr"/>
              <a:r>
                <a:rPr lang="en-US" sz="2400" dirty="0">
                  <a:solidFill>
                    <a:srgbClr val="008000"/>
                  </a:solidFill>
                  <a:latin typeface="Times New Roman" charset="0"/>
                </a:rPr>
                <a:t>S</a:t>
              </a:r>
            </a:p>
          </p:txBody>
        </p:sp>
        <p:sp>
          <p:nvSpPr>
            <p:cNvPr id="93" name="Text Box 28"/>
            <p:cNvSpPr txBox="1">
              <a:spLocks noChangeArrowheads="1"/>
            </p:cNvSpPr>
            <p:nvPr/>
          </p:nvSpPr>
          <p:spPr bwMode="auto">
            <a:xfrm>
              <a:off x="4212" y="1920"/>
              <a:ext cx="288" cy="288"/>
            </a:xfrm>
            <a:prstGeom prst="rect">
              <a:avLst/>
            </a:prstGeom>
            <a:noFill/>
            <a:ln w="12700">
              <a:noFill/>
              <a:miter lim="800000"/>
              <a:headEnd/>
              <a:tailEnd/>
            </a:ln>
          </p:spPr>
          <p:txBody>
            <a:bodyPr>
              <a:prstTxWarp prst="textNoShape">
                <a:avLst/>
              </a:prstTxWarp>
              <a:spAutoFit/>
            </a:bodyPr>
            <a:lstStyle/>
            <a:p>
              <a:pPr algn="ctr"/>
              <a:r>
                <a:rPr lang="en-US" sz="2400">
                  <a:solidFill>
                    <a:srgbClr val="FF0000"/>
                  </a:solidFill>
                  <a:latin typeface="Times New Roman" charset="0"/>
                </a:rPr>
                <a:t>G</a:t>
              </a:r>
            </a:p>
          </p:txBody>
        </p:sp>
        <p:sp>
          <p:nvSpPr>
            <p:cNvPr id="94" name="Line 29"/>
            <p:cNvSpPr>
              <a:spLocks noChangeShapeType="1"/>
            </p:cNvSpPr>
            <p:nvPr/>
          </p:nvSpPr>
          <p:spPr bwMode="auto">
            <a:xfrm>
              <a:off x="948" y="1344"/>
              <a:ext cx="3984" cy="0"/>
            </a:xfrm>
            <a:prstGeom prst="line">
              <a:avLst/>
            </a:prstGeom>
            <a:noFill/>
            <a:ln w="25400">
              <a:solidFill>
                <a:schemeClr val="tx1"/>
              </a:solidFill>
              <a:round/>
              <a:headEnd/>
              <a:tailEnd/>
            </a:ln>
          </p:spPr>
          <p:txBody>
            <a:bodyPr>
              <a:prstTxWarp prst="textNoShape">
                <a:avLst/>
              </a:prstTxWarp>
            </a:bodyPr>
            <a:lstStyle/>
            <a:p>
              <a:endParaRPr lang="fr-CA"/>
            </a:p>
          </p:txBody>
        </p:sp>
        <p:sp>
          <p:nvSpPr>
            <p:cNvPr id="95" name="Text Box 30"/>
            <p:cNvSpPr txBox="1">
              <a:spLocks noChangeArrowheads="1"/>
            </p:cNvSpPr>
            <p:nvPr/>
          </p:nvSpPr>
          <p:spPr bwMode="auto">
            <a:xfrm>
              <a:off x="445" y="1200"/>
              <a:ext cx="559" cy="231"/>
            </a:xfrm>
            <a:prstGeom prst="rect">
              <a:avLst/>
            </a:prstGeom>
            <a:noFill/>
            <a:ln w="12700">
              <a:noFill/>
              <a:miter lim="800000"/>
              <a:headEnd/>
              <a:tailEnd/>
            </a:ln>
          </p:spPr>
          <p:txBody>
            <a:bodyPr wrap="none">
              <a:prstTxWarp prst="textNoShape">
                <a:avLst/>
              </a:prstTxWarp>
              <a:spAutoFit/>
            </a:bodyPr>
            <a:lstStyle/>
            <a:p>
              <a:pPr algn="ctr"/>
              <a:r>
                <a:rPr lang="en-US" dirty="0">
                  <a:latin typeface="Times New Roman" charset="0"/>
                </a:rPr>
                <a:t>53</a:t>
              </a:r>
              <a:r>
                <a:rPr lang="en-US" baseline="30000" dirty="0">
                  <a:latin typeface="Times New Roman" charset="0"/>
                </a:rPr>
                <a:t>e</a:t>
              </a:r>
              <a:r>
                <a:rPr lang="en-US" dirty="0">
                  <a:latin typeface="Times New Roman" charset="0"/>
                </a:rPr>
                <a:t> rue </a:t>
              </a:r>
            </a:p>
          </p:txBody>
        </p:sp>
      </p:gr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2" name="Rectangle 2"/>
          <p:cNvSpPr>
            <a:spLocks noChangeArrowheads="1"/>
          </p:cNvSpPr>
          <p:nvPr/>
        </p:nvSpPr>
        <p:spPr bwMode="auto">
          <a:xfrm>
            <a:off x="476533" y="2137320"/>
            <a:ext cx="8001000" cy="2152650"/>
          </a:xfrm>
          <a:prstGeom prst="rect">
            <a:avLst/>
          </a:prstGeom>
          <a:solidFill>
            <a:srgbClr val="EAEAEA"/>
          </a:solidFill>
          <a:ln w="9525">
            <a:solidFill>
              <a:schemeClr val="tx1"/>
            </a:solidFill>
            <a:miter lim="800000"/>
            <a:headEnd/>
            <a:tailEnd/>
          </a:ln>
        </p:spPr>
        <p:txBody>
          <a:bodyPr wrap="none" anchor="ctr">
            <a:prstTxWarp prst="textNoShape">
              <a:avLst/>
            </a:prstTxWarp>
          </a:bodyPr>
          <a:lstStyle/>
          <a:p>
            <a:endParaRPr lang="en-CA"/>
          </a:p>
        </p:txBody>
      </p:sp>
      <p:sp>
        <p:nvSpPr>
          <p:cNvPr id="104454" name="Text Box 4"/>
          <p:cNvSpPr txBox="1">
            <a:spLocks noChangeArrowheads="1"/>
          </p:cNvSpPr>
          <p:nvPr/>
        </p:nvSpPr>
        <p:spPr bwMode="auto">
          <a:xfrm>
            <a:off x="2233712" y="2229395"/>
            <a:ext cx="4262806" cy="769441"/>
          </a:xfrm>
          <a:prstGeom prst="rect">
            <a:avLst/>
          </a:prstGeom>
          <a:noFill/>
          <a:ln w="9525">
            <a:noFill/>
            <a:miter lim="800000"/>
            <a:headEnd/>
            <a:tailEnd/>
          </a:ln>
        </p:spPr>
        <p:txBody>
          <a:bodyPr wrap="none">
            <a:prstTxWarp prst="textNoShape">
              <a:avLst/>
            </a:prstTxWarp>
            <a:spAutoFit/>
          </a:bodyPr>
          <a:lstStyle/>
          <a:p>
            <a:pPr algn="ctr" eaLnBrk="1" hangingPunct="1"/>
            <a:r>
              <a:rPr lang="en-US" sz="2400">
                <a:solidFill>
                  <a:srgbClr val="6600CC"/>
                </a:solidFill>
              </a:rPr>
              <a:t>Problème continu</a:t>
            </a:r>
          </a:p>
          <a:p>
            <a:pPr algn="ctr" eaLnBrk="1" hangingPunct="1"/>
            <a:r>
              <a:rPr lang="en-US" sz="2000"/>
              <a:t>(espace de configuration + contraintes)</a:t>
            </a:r>
          </a:p>
        </p:txBody>
      </p:sp>
      <p:sp>
        <p:nvSpPr>
          <p:cNvPr id="104455" name="Text Box 5"/>
          <p:cNvSpPr txBox="1">
            <a:spLocks noChangeArrowheads="1"/>
          </p:cNvSpPr>
          <p:nvPr/>
        </p:nvSpPr>
        <p:spPr bwMode="auto">
          <a:xfrm>
            <a:off x="2483683" y="3410495"/>
            <a:ext cx="3617597" cy="769441"/>
          </a:xfrm>
          <a:prstGeom prst="rect">
            <a:avLst/>
          </a:prstGeom>
          <a:noFill/>
          <a:ln w="9525">
            <a:noFill/>
            <a:miter lim="800000"/>
            <a:headEnd/>
            <a:tailEnd/>
          </a:ln>
        </p:spPr>
        <p:txBody>
          <a:bodyPr wrap="none">
            <a:prstTxWarp prst="textNoShape">
              <a:avLst/>
            </a:prstTxWarp>
            <a:spAutoFit/>
          </a:bodyPr>
          <a:lstStyle/>
          <a:p>
            <a:pPr algn="ctr" eaLnBrk="1" hangingPunct="1"/>
            <a:r>
              <a:rPr lang="en-US" sz="2400" dirty="0" err="1">
                <a:solidFill>
                  <a:srgbClr val="CC0066"/>
                </a:solidFill>
              </a:rPr>
              <a:t>Discrétisation</a:t>
            </a:r>
            <a:endParaRPr lang="en-US" sz="2400" dirty="0">
              <a:solidFill>
                <a:srgbClr val="CC0066"/>
              </a:solidFill>
            </a:endParaRPr>
          </a:p>
          <a:p>
            <a:pPr algn="ctr" eaLnBrk="1" hangingPunct="1"/>
            <a:r>
              <a:rPr lang="en-US" sz="2000" dirty="0"/>
              <a:t>(</a:t>
            </a:r>
            <a:r>
              <a:rPr lang="en-US" sz="2000" dirty="0" err="1" smtClean="0"/>
              <a:t>décomposition</a:t>
            </a:r>
            <a:r>
              <a:rPr lang="en-US" sz="2000" dirty="0"/>
              <a:t>, </a:t>
            </a:r>
            <a:r>
              <a:rPr lang="en-US" sz="2000" dirty="0" err="1" smtClean="0"/>
              <a:t>échantillonage</a:t>
            </a:r>
            <a:r>
              <a:rPr lang="en-US" sz="2000" dirty="0"/>
              <a:t>)</a:t>
            </a:r>
          </a:p>
        </p:txBody>
      </p:sp>
      <p:sp>
        <p:nvSpPr>
          <p:cNvPr id="104456" name="Text Box 6"/>
          <p:cNvSpPr txBox="1">
            <a:spLocks noChangeArrowheads="1"/>
          </p:cNvSpPr>
          <p:nvPr/>
        </p:nvSpPr>
        <p:spPr bwMode="auto">
          <a:xfrm>
            <a:off x="1962854" y="4991645"/>
            <a:ext cx="4994126" cy="769441"/>
          </a:xfrm>
          <a:prstGeom prst="rect">
            <a:avLst/>
          </a:prstGeom>
          <a:noFill/>
          <a:ln w="9525">
            <a:noFill/>
            <a:miter lim="800000"/>
            <a:headEnd/>
            <a:tailEnd/>
          </a:ln>
        </p:spPr>
        <p:txBody>
          <a:bodyPr wrap="none">
            <a:prstTxWarp prst="textNoShape">
              <a:avLst/>
            </a:prstTxWarp>
            <a:spAutoFit/>
          </a:bodyPr>
          <a:lstStyle/>
          <a:p>
            <a:pPr algn="ctr" eaLnBrk="1" hangingPunct="1"/>
            <a:r>
              <a:rPr lang="en-US" sz="2400" dirty="0" err="1">
                <a:solidFill>
                  <a:srgbClr val="669900"/>
                </a:solidFill>
              </a:rPr>
              <a:t>Recherche</a:t>
            </a:r>
            <a:r>
              <a:rPr lang="en-US" sz="2400" dirty="0">
                <a:solidFill>
                  <a:srgbClr val="669900"/>
                </a:solidFill>
              </a:rPr>
              <a:t> </a:t>
            </a:r>
            <a:r>
              <a:rPr lang="en-US" sz="2400" dirty="0" err="1">
                <a:solidFill>
                  <a:srgbClr val="669900"/>
                </a:solidFill>
              </a:rPr>
              <a:t>heuristique</a:t>
            </a:r>
            <a:r>
              <a:rPr lang="en-US" sz="2400" dirty="0">
                <a:solidFill>
                  <a:srgbClr val="669900"/>
                </a:solidFill>
              </a:rPr>
              <a:t> </a:t>
            </a:r>
            <a:r>
              <a:rPr lang="en-US" sz="2400" dirty="0" err="1">
                <a:solidFill>
                  <a:srgbClr val="669900"/>
                </a:solidFill>
              </a:rPr>
              <a:t>dans</a:t>
            </a:r>
            <a:r>
              <a:rPr lang="en-US" sz="2400" dirty="0">
                <a:solidFill>
                  <a:srgbClr val="669900"/>
                </a:solidFill>
              </a:rPr>
              <a:t> un </a:t>
            </a:r>
            <a:r>
              <a:rPr lang="en-US" sz="2400" dirty="0" err="1">
                <a:solidFill>
                  <a:srgbClr val="669900"/>
                </a:solidFill>
              </a:rPr>
              <a:t>graphe</a:t>
            </a:r>
            <a:endParaRPr lang="en-US" sz="2400" dirty="0">
              <a:solidFill>
                <a:srgbClr val="669900"/>
              </a:solidFill>
            </a:endParaRPr>
          </a:p>
          <a:p>
            <a:pPr algn="ctr" eaLnBrk="1" hangingPunct="1"/>
            <a:r>
              <a:rPr lang="en-US" sz="2000" dirty="0"/>
              <a:t>(A* </a:t>
            </a:r>
            <a:r>
              <a:rPr lang="en-US" sz="2000" dirty="0" err="1"/>
              <a:t>ou</a:t>
            </a:r>
            <a:r>
              <a:rPr lang="en-US" sz="2000" dirty="0"/>
              <a:t> </a:t>
            </a:r>
            <a:r>
              <a:rPr lang="en-US" sz="2000" dirty="0" err="1"/>
              <a:t>similaire</a:t>
            </a:r>
            <a:r>
              <a:rPr lang="en-US" sz="2000" dirty="0"/>
              <a:t>)</a:t>
            </a:r>
          </a:p>
        </p:txBody>
      </p:sp>
      <p:sp>
        <p:nvSpPr>
          <p:cNvPr id="104457" name="Line 7"/>
          <p:cNvSpPr>
            <a:spLocks noChangeShapeType="1"/>
          </p:cNvSpPr>
          <p:nvPr/>
        </p:nvSpPr>
        <p:spPr bwMode="auto">
          <a:xfrm flipH="1">
            <a:off x="4324827" y="3068437"/>
            <a:ext cx="0" cy="360000"/>
          </a:xfrm>
          <a:prstGeom prst="line">
            <a:avLst/>
          </a:prstGeom>
          <a:noFill/>
          <a:ln w="38100">
            <a:solidFill>
              <a:schemeClr val="tx1"/>
            </a:solidFill>
            <a:round/>
            <a:headEnd/>
            <a:tailEnd type="arrow" w="med" len="med"/>
          </a:ln>
        </p:spPr>
        <p:txBody>
          <a:bodyPr>
            <a:prstTxWarp prst="textNoShape">
              <a:avLst/>
            </a:prstTxWarp>
          </a:bodyPr>
          <a:lstStyle/>
          <a:p>
            <a:endParaRPr lang="fr-CA"/>
          </a:p>
        </p:txBody>
      </p:sp>
      <p:sp>
        <p:nvSpPr>
          <p:cNvPr id="104458" name="Line 8"/>
          <p:cNvSpPr>
            <a:spLocks noChangeShapeType="1"/>
          </p:cNvSpPr>
          <p:nvPr/>
        </p:nvSpPr>
        <p:spPr bwMode="auto">
          <a:xfrm>
            <a:off x="4326850" y="4289970"/>
            <a:ext cx="0" cy="609600"/>
          </a:xfrm>
          <a:prstGeom prst="line">
            <a:avLst/>
          </a:prstGeom>
          <a:noFill/>
          <a:ln w="38100">
            <a:solidFill>
              <a:schemeClr val="tx1"/>
            </a:solidFill>
            <a:round/>
            <a:headEnd/>
            <a:tailEnd type="arrow" w="med" len="med"/>
          </a:ln>
        </p:spPr>
        <p:txBody>
          <a:bodyPr>
            <a:prstTxWarp prst="textNoShape">
              <a:avLst/>
            </a:prstTxWarp>
          </a:bodyPr>
          <a:lstStyle/>
          <a:p>
            <a:endParaRPr lang="fr-CA"/>
          </a:p>
        </p:txBody>
      </p:sp>
      <p:sp>
        <p:nvSpPr>
          <p:cNvPr id="12" name="Espace réservé de la date 11"/>
          <p:cNvSpPr>
            <a:spLocks noGrp="1"/>
          </p:cNvSpPr>
          <p:nvPr>
            <p:ph type="dt" sz="half" idx="10"/>
          </p:nvPr>
        </p:nvSpPr>
        <p:spPr/>
        <p:txBody>
          <a:bodyPr/>
          <a:lstStyle/>
          <a:p>
            <a:r>
              <a:rPr lang="fr-CA" smtClean="0"/>
              <a:t>IFT615</a:t>
            </a:r>
            <a:endParaRPr lang="fr-CA"/>
          </a:p>
        </p:txBody>
      </p:sp>
      <p:sp>
        <p:nvSpPr>
          <p:cNvPr id="13" name="Espace réservé du numéro de diapositive 12"/>
          <p:cNvSpPr>
            <a:spLocks noGrp="1"/>
          </p:cNvSpPr>
          <p:nvPr>
            <p:ph type="sldNum" sz="quarter" idx="12"/>
          </p:nvPr>
        </p:nvSpPr>
        <p:spPr/>
        <p:txBody>
          <a:bodyPr/>
          <a:lstStyle/>
          <a:p>
            <a:fld id="{6955B7EA-E0F1-9E45-AF6A-7A9BD82D9F1F}" type="slidenum">
              <a:rPr lang="fr-CA" smtClean="0"/>
              <a:pPr/>
              <a:t>40</a:t>
            </a:fld>
            <a:endParaRPr lang="fr-CA"/>
          </a:p>
        </p:txBody>
      </p:sp>
      <p:sp>
        <p:nvSpPr>
          <p:cNvPr id="14" name="Espace réservé du pied de page 13"/>
          <p:cNvSpPr>
            <a:spLocks noGrp="1"/>
          </p:cNvSpPr>
          <p:nvPr>
            <p:ph type="ftr" sz="quarter" idx="11"/>
          </p:nvPr>
        </p:nvSpPr>
        <p:spPr/>
        <p:txBody>
          <a:bodyPr/>
          <a:lstStyle/>
          <a:p>
            <a:r>
              <a:rPr lang="de-DE" dirty="0" smtClean="0"/>
              <a:t>Froduald Kabanza</a:t>
            </a:r>
            <a:endParaRPr lang="fr-CA" dirty="0"/>
          </a:p>
        </p:txBody>
      </p:sp>
      <p:sp>
        <p:nvSpPr>
          <p:cNvPr id="2" name="Titre 1"/>
          <p:cNvSpPr>
            <a:spLocks noGrp="1"/>
          </p:cNvSpPr>
          <p:nvPr>
            <p:ph type="title"/>
          </p:nvPr>
        </p:nvSpPr>
        <p:spPr/>
        <p:txBody>
          <a:bodyPr/>
          <a:lstStyle/>
          <a:p>
            <a:r>
              <a:rPr lang="fr-FR" dirty="0"/>
              <a:t>Cadre générale de résolution </a:t>
            </a:r>
            <a:r>
              <a:rPr lang="fr-FR" dirty="0" smtClean="0"/>
              <a:t/>
            </a:r>
            <a:br>
              <a:rPr lang="fr-FR" dirty="0" smtClean="0"/>
            </a:br>
            <a:r>
              <a:rPr lang="fr-FR" dirty="0" smtClean="0"/>
              <a:t>du problème</a:t>
            </a:r>
            <a:endParaRPr lang="en-CA" dirty="0"/>
          </a:p>
        </p:txBody>
      </p:sp>
      <p:sp>
        <p:nvSpPr>
          <p:cNvPr id="3" name="TextBox 2"/>
          <p:cNvSpPr txBox="1"/>
          <p:nvPr/>
        </p:nvSpPr>
        <p:spPr>
          <a:xfrm>
            <a:off x="457200" y="1494560"/>
            <a:ext cx="7877349" cy="646331"/>
          </a:xfrm>
          <a:prstGeom prst="rect">
            <a:avLst/>
          </a:prstGeom>
          <a:noFill/>
        </p:spPr>
        <p:txBody>
          <a:bodyPr wrap="none" rtlCol="0">
            <a:spAutoFit/>
          </a:bodyPr>
          <a:lstStyle/>
          <a:p>
            <a:r>
              <a:rPr lang="en-CA" dirty="0" err="1" smtClean="0"/>
              <a:t>Modélisation</a:t>
            </a:r>
            <a:r>
              <a:rPr lang="en-CA" dirty="0" smtClean="0"/>
              <a:t> de </a:t>
            </a:r>
            <a:r>
              <a:rPr lang="en-CA" dirty="0" err="1" smtClean="0"/>
              <a:t>l’environnement</a:t>
            </a:r>
            <a:r>
              <a:rPr lang="en-CA" dirty="0" smtClean="0"/>
              <a:t> –  Un </a:t>
            </a:r>
            <a:r>
              <a:rPr lang="en-CA" dirty="0" err="1" smtClean="0"/>
              <a:t>problème</a:t>
            </a:r>
            <a:r>
              <a:rPr lang="en-CA" dirty="0" smtClean="0"/>
              <a:t> </a:t>
            </a:r>
            <a:r>
              <a:rPr lang="en-CA" dirty="0" err="1" smtClean="0"/>
              <a:t>assez</a:t>
            </a:r>
            <a:r>
              <a:rPr lang="en-CA" dirty="0" smtClean="0"/>
              <a:t> </a:t>
            </a:r>
            <a:r>
              <a:rPr lang="en-CA" dirty="0" err="1" smtClean="0"/>
              <a:t>complexe</a:t>
            </a:r>
            <a:r>
              <a:rPr lang="en-CA" dirty="0" smtClean="0"/>
              <a:t>, </a:t>
            </a:r>
            <a:r>
              <a:rPr lang="en-CA" dirty="0" err="1" smtClean="0"/>
              <a:t>ayant</a:t>
            </a:r>
            <a:r>
              <a:rPr lang="en-CA" dirty="0" smtClean="0"/>
              <a:t> </a:t>
            </a:r>
            <a:r>
              <a:rPr lang="en-CA" dirty="0" err="1" smtClean="0"/>
              <a:t>plusieurs</a:t>
            </a:r>
            <a:r>
              <a:rPr lang="en-CA" dirty="0" smtClean="0"/>
              <a:t> </a:t>
            </a:r>
          </a:p>
          <a:p>
            <a:r>
              <a:rPr lang="en-CA" dirty="0" err="1" smtClean="0"/>
              <a:t>Approches</a:t>
            </a:r>
            <a:r>
              <a:rPr lang="en-CA" dirty="0" smtClean="0"/>
              <a:t> </a:t>
            </a:r>
            <a:r>
              <a:rPr lang="en-CA" dirty="0" err="1" smtClean="0"/>
              <a:t>différentes</a:t>
            </a:r>
            <a:r>
              <a:rPr lang="en-CA" dirty="0" smtClean="0"/>
              <a:t> (</a:t>
            </a:r>
            <a:r>
              <a:rPr lang="en-CA" dirty="0" err="1" smtClean="0"/>
              <a:t>cours</a:t>
            </a:r>
            <a:r>
              <a:rPr lang="en-CA" dirty="0" smtClean="0"/>
              <a:t> IFT702) </a:t>
            </a:r>
            <a:endParaRPr lang="en-CA" dirty="0"/>
          </a:p>
        </p:txBody>
      </p:sp>
    </p:spTree>
    <p:extLst>
      <p:ext uri="{BB962C8B-B14F-4D97-AF65-F5344CB8AC3E}">
        <p14:creationId xmlns:p14="http://schemas.microsoft.com/office/powerpoint/2010/main" val="19042207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a:grpSpLocks/>
          </p:cNvGrpSpPr>
          <p:nvPr/>
        </p:nvGrpSpPr>
        <p:grpSpPr bwMode="auto">
          <a:xfrm>
            <a:off x="1274690" y="2283280"/>
            <a:ext cx="6443663" cy="3886200"/>
            <a:chOff x="837" y="1200"/>
            <a:chExt cx="4059" cy="2448"/>
          </a:xfrm>
        </p:grpSpPr>
        <p:sp>
          <p:nvSpPr>
            <p:cNvPr id="105480" name="Rectangle 5"/>
            <p:cNvSpPr>
              <a:spLocks noChangeArrowheads="1"/>
            </p:cNvSpPr>
            <p:nvPr/>
          </p:nvSpPr>
          <p:spPr bwMode="auto">
            <a:xfrm>
              <a:off x="864" y="1200"/>
              <a:ext cx="4032" cy="2448"/>
            </a:xfrm>
            <a:prstGeom prst="rect">
              <a:avLst/>
            </a:prstGeom>
            <a:noFill/>
            <a:ln w="76200">
              <a:solidFill>
                <a:schemeClr val="tx1"/>
              </a:solidFill>
              <a:miter lim="800000"/>
              <a:headEnd/>
              <a:tailEnd/>
            </a:ln>
          </p:spPr>
          <p:txBody>
            <a:bodyPr wrap="none" anchor="ctr">
              <a:prstTxWarp prst="textNoShape">
                <a:avLst/>
              </a:prstTxWarp>
            </a:bodyPr>
            <a:lstStyle/>
            <a:p>
              <a:endParaRPr lang="en-CA"/>
            </a:p>
          </p:txBody>
        </p:sp>
        <p:sp>
          <p:nvSpPr>
            <p:cNvPr id="105481" name="Line 6"/>
            <p:cNvSpPr>
              <a:spLocks noChangeShapeType="1"/>
            </p:cNvSpPr>
            <p:nvPr/>
          </p:nvSpPr>
          <p:spPr bwMode="auto">
            <a:xfrm>
              <a:off x="864" y="2400"/>
              <a:ext cx="336" cy="0"/>
            </a:xfrm>
            <a:prstGeom prst="line">
              <a:avLst/>
            </a:prstGeom>
            <a:noFill/>
            <a:ln w="38100">
              <a:solidFill>
                <a:schemeClr val="tx1"/>
              </a:solidFill>
              <a:round/>
              <a:headEnd/>
              <a:tailEnd/>
            </a:ln>
          </p:spPr>
          <p:txBody>
            <a:bodyPr wrap="none" anchor="ctr">
              <a:prstTxWarp prst="textNoShape">
                <a:avLst/>
              </a:prstTxWarp>
            </a:bodyPr>
            <a:lstStyle/>
            <a:p>
              <a:endParaRPr lang="fr-CA"/>
            </a:p>
          </p:txBody>
        </p:sp>
        <p:sp>
          <p:nvSpPr>
            <p:cNvPr id="105482" name="Line 7"/>
            <p:cNvSpPr>
              <a:spLocks noChangeShapeType="1"/>
            </p:cNvSpPr>
            <p:nvPr/>
          </p:nvSpPr>
          <p:spPr bwMode="auto">
            <a:xfrm>
              <a:off x="2112" y="1200"/>
              <a:ext cx="0" cy="624"/>
            </a:xfrm>
            <a:prstGeom prst="line">
              <a:avLst/>
            </a:prstGeom>
            <a:noFill/>
            <a:ln w="38100">
              <a:solidFill>
                <a:schemeClr val="tx1"/>
              </a:solidFill>
              <a:round/>
              <a:headEnd/>
              <a:tailEnd/>
            </a:ln>
          </p:spPr>
          <p:txBody>
            <a:bodyPr wrap="none" anchor="ctr">
              <a:prstTxWarp prst="textNoShape">
                <a:avLst/>
              </a:prstTxWarp>
            </a:bodyPr>
            <a:lstStyle/>
            <a:p>
              <a:endParaRPr lang="fr-CA"/>
            </a:p>
          </p:txBody>
        </p:sp>
        <p:sp>
          <p:nvSpPr>
            <p:cNvPr id="105483" name="Line 8"/>
            <p:cNvSpPr>
              <a:spLocks noChangeShapeType="1"/>
            </p:cNvSpPr>
            <p:nvPr/>
          </p:nvSpPr>
          <p:spPr bwMode="auto">
            <a:xfrm>
              <a:off x="2112" y="3456"/>
              <a:ext cx="0" cy="192"/>
            </a:xfrm>
            <a:prstGeom prst="line">
              <a:avLst/>
            </a:prstGeom>
            <a:noFill/>
            <a:ln w="38100">
              <a:solidFill>
                <a:schemeClr val="tx1"/>
              </a:solidFill>
              <a:round/>
              <a:headEnd/>
              <a:tailEnd/>
            </a:ln>
          </p:spPr>
          <p:txBody>
            <a:bodyPr wrap="none" anchor="ctr">
              <a:prstTxWarp prst="textNoShape">
                <a:avLst/>
              </a:prstTxWarp>
            </a:bodyPr>
            <a:lstStyle/>
            <a:p>
              <a:endParaRPr lang="fr-CA"/>
            </a:p>
          </p:txBody>
        </p:sp>
        <p:sp>
          <p:nvSpPr>
            <p:cNvPr id="105484" name="Line 9"/>
            <p:cNvSpPr>
              <a:spLocks noChangeShapeType="1"/>
            </p:cNvSpPr>
            <p:nvPr/>
          </p:nvSpPr>
          <p:spPr bwMode="auto">
            <a:xfrm flipH="1">
              <a:off x="3600" y="2400"/>
              <a:ext cx="1296" cy="0"/>
            </a:xfrm>
            <a:prstGeom prst="line">
              <a:avLst/>
            </a:prstGeom>
            <a:noFill/>
            <a:ln w="38100">
              <a:solidFill>
                <a:schemeClr val="tx1"/>
              </a:solidFill>
              <a:round/>
              <a:headEnd/>
              <a:tailEnd/>
            </a:ln>
          </p:spPr>
          <p:txBody>
            <a:bodyPr wrap="none" anchor="ctr">
              <a:prstTxWarp prst="textNoShape">
                <a:avLst/>
              </a:prstTxWarp>
            </a:bodyPr>
            <a:lstStyle/>
            <a:p>
              <a:endParaRPr lang="fr-CA"/>
            </a:p>
          </p:txBody>
        </p:sp>
        <p:sp>
          <p:nvSpPr>
            <p:cNvPr id="105485" name="Line 10"/>
            <p:cNvSpPr>
              <a:spLocks noChangeShapeType="1"/>
            </p:cNvSpPr>
            <p:nvPr/>
          </p:nvSpPr>
          <p:spPr bwMode="auto">
            <a:xfrm>
              <a:off x="2112" y="3024"/>
              <a:ext cx="2448" cy="0"/>
            </a:xfrm>
            <a:prstGeom prst="line">
              <a:avLst/>
            </a:prstGeom>
            <a:noFill/>
            <a:ln w="38100">
              <a:solidFill>
                <a:schemeClr val="tx1"/>
              </a:solidFill>
              <a:round/>
              <a:headEnd/>
              <a:tailEnd/>
            </a:ln>
          </p:spPr>
          <p:txBody>
            <a:bodyPr wrap="none" anchor="ctr">
              <a:prstTxWarp prst="textNoShape">
                <a:avLst/>
              </a:prstTxWarp>
            </a:bodyPr>
            <a:lstStyle/>
            <a:p>
              <a:endParaRPr lang="fr-CA"/>
            </a:p>
          </p:txBody>
        </p:sp>
        <p:sp>
          <p:nvSpPr>
            <p:cNvPr id="105486" name="Text Box 11"/>
            <p:cNvSpPr txBox="1">
              <a:spLocks noChangeArrowheads="1"/>
            </p:cNvSpPr>
            <p:nvPr/>
          </p:nvSpPr>
          <p:spPr bwMode="auto">
            <a:xfrm>
              <a:off x="837" y="1200"/>
              <a:ext cx="763" cy="291"/>
            </a:xfrm>
            <a:prstGeom prst="rect">
              <a:avLst/>
            </a:prstGeom>
            <a:noFill/>
            <a:ln w="9525">
              <a:noFill/>
              <a:miter lim="800000"/>
              <a:headEnd/>
              <a:tailEnd/>
            </a:ln>
          </p:spPr>
          <p:txBody>
            <a:bodyPr wrap="none">
              <a:prstTxWarp prst="textNoShape">
                <a:avLst/>
              </a:prstTxWarp>
              <a:spAutoFit/>
            </a:bodyPr>
            <a:lstStyle/>
            <a:p>
              <a:pPr algn="ctr"/>
              <a:r>
                <a:rPr lang="fr-CA" sz="2400" i="1">
                  <a:solidFill>
                    <a:schemeClr val="accent1"/>
                  </a:solidFill>
                  <a:ea typeface="굴림" charset="-127"/>
                  <a:cs typeface="굴림" charset="-127"/>
                </a:rPr>
                <a:t>Room 1</a:t>
              </a:r>
            </a:p>
          </p:txBody>
        </p:sp>
        <p:sp>
          <p:nvSpPr>
            <p:cNvPr id="105487" name="Text Box 12"/>
            <p:cNvSpPr txBox="1">
              <a:spLocks noChangeArrowheads="1"/>
            </p:cNvSpPr>
            <p:nvPr/>
          </p:nvSpPr>
          <p:spPr bwMode="auto">
            <a:xfrm>
              <a:off x="861" y="3312"/>
              <a:ext cx="763" cy="291"/>
            </a:xfrm>
            <a:prstGeom prst="rect">
              <a:avLst/>
            </a:prstGeom>
            <a:noFill/>
            <a:ln w="9525">
              <a:noFill/>
              <a:miter lim="800000"/>
              <a:headEnd/>
              <a:tailEnd/>
            </a:ln>
          </p:spPr>
          <p:txBody>
            <a:bodyPr wrap="none">
              <a:prstTxWarp prst="textNoShape">
                <a:avLst/>
              </a:prstTxWarp>
              <a:spAutoFit/>
            </a:bodyPr>
            <a:lstStyle/>
            <a:p>
              <a:pPr algn="ctr"/>
              <a:r>
                <a:rPr lang="fr-CA" sz="2400" i="1">
                  <a:solidFill>
                    <a:schemeClr val="accent1"/>
                  </a:solidFill>
                  <a:ea typeface="굴림" charset="-127"/>
                  <a:cs typeface="굴림" charset="-127"/>
                </a:rPr>
                <a:t>Room 2</a:t>
              </a:r>
            </a:p>
          </p:txBody>
        </p:sp>
        <p:sp>
          <p:nvSpPr>
            <p:cNvPr id="105488" name="Text Box 13"/>
            <p:cNvSpPr txBox="1">
              <a:spLocks noChangeArrowheads="1"/>
            </p:cNvSpPr>
            <p:nvPr/>
          </p:nvSpPr>
          <p:spPr bwMode="auto">
            <a:xfrm>
              <a:off x="2085" y="1200"/>
              <a:ext cx="763" cy="291"/>
            </a:xfrm>
            <a:prstGeom prst="rect">
              <a:avLst/>
            </a:prstGeom>
            <a:noFill/>
            <a:ln w="9525">
              <a:noFill/>
              <a:miter lim="800000"/>
              <a:headEnd/>
              <a:tailEnd/>
            </a:ln>
          </p:spPr>
          <p:txBody>
            <a:bodyPr wrap="none">
              <a:prstTxWarp prst="textNoShape">
                <a:avLst/>
              </a:prstTxWarp>
              <a:spAutoFit/>
            </a:bodyPr>
            <a:lstStyle/>
            <a:p>
              <a:pPr algn="ctr"/>
              <a:r>
                <a:rPr lang="fr-CA" sz="2400" i="1">
                  <a:solidFill>
                    <a:schemeClr val="accent1"/>
                  </a:solidFill>
                  <a:ea typeface="굴림" charset="-127"/>
                  <a:cs typeface="굴림" charset="-127"/>
                </a:rPr>
                <a:t>Room 5</a:t>
              </a:r>
            </a:p>
          </p:txBody>
        </p:sp>
        <p:sp>
          <p:nvSpPr>
            <p:cNvPr id="105489" name="Text Box 14"/>
            <p:cNvSpPr txBox="1">
              <a:spLocks noChangeArrowheads="1"/>
            </p:cNvSpPr>
            <p:nvPr/>
          </p:nvSpPr>
          <p:spPr bwMode="auto">
            <a:xfrm>
              <a:off x="2085" y="3312"/>
              <a:ext cx="763" cy="291"/>
            </a:xfrm>
            <a:prstGeom prst="rect">
              <a:avLst/>
            </a:prstGeom>
            <a:noFill/>
            <a:ln w="9525">
              <a:noFill/>
              <a:miter lim="800000"/>
              <a:headEnd/>
              <a:tailEnd/>
            </a:ln>
          </p:spPr>
          <p:txBody>
            <a:bodyPr wrap="none">
              <a:prstTxWarp prst="textNoShape">
                <a:avLst/>
              </a:prstTxWarp>
              <a:spAutoFit/>
            </a:bodyPr>
            <a:lstStyle/>
            <a:p>
              <a:pPr algn="ctr"/>
              <a:r>
                <a:rPr lang="fr-CA" sz="2400" i="1">
                  <a:solidFill>
                    <a:schemeClr val="accent1"/>
                  </a:solidFill>
                  <a:ea typeface="굴림" charset="-127"/>
                  <a:cs typeface="굴림" charset="-127"/>
                </a:rPr>
                <a:t>Room 4</a:t>
              </a:r>
            </a:p>
          </p:txBody>
        </p:sp>
        <p:sp>
          <p:nvSpPr>
            <p:cNvPr id="105490" name="Text Box 15"/>
            <p:cNvSpPr txBox="1">
              <a:spLocks noChangeArrowheads="1"/>
            </p:cNvSpPr>
            <p:nvPr/>
          </p:nvSpPr>
          <p:spPr bwMode="auto">
            <a:xfrm>
              <a:off x="2085" y="2784"/>
              <a:ext cx="763" cy="291"/>
            </a:xfrm>
            <a:prstGeom prst="rect">
              <a:avLst/>
            </a:prstGeom>
            <a:noFill/>
            <a:ln w="9525">
              <a:noFill/>
              <a:miter lim="800000"/>
              <a:headEnd/>
              <a:tailEnd/>
            </a:ln>
          </p:spPr>
          <p:txBody>
            <a:bodyPr wrap="none">
              <a:prstTxWarp prst="textNoShape">
                <a:avLst/>
              </a:prstTxWarp>
              <a:spAutoFit/>
            </a:bodyPr>
            <a:lstStyle/>
            <a:p>
              <a:pPr algn="ctr"/>
              <a:r>
                <a:rPr lang="fr-CA" sz="2400" i="1">
                  <a:solidFill>
                    <a:schemeClr val="accent1"/>
                  </a:solidFill>
                  <a:ea typeface="굴림" charset="-127"/>
                  <a:cs typeface="굴림" charset="-127"/>
                </a:rPr>
                <a:t>Room 3</a:t>
              </a:r>
            </a:p>
          </p:txBody>
        </p:sp>
        <p:sp>
          <p:nvSpPr>
            <p:cNvPr id="105491" name="Line 16"/>
            <p:cNvSpPr>
              <a:spLocks noChangeShapeType="1"/>
            </p:cNvSpPr>
            <p:nvPr/>
          </p:nvSpPr>
          <p:spPr bwMode="auto">
            <a:xfrm flipV="1">
              <a:off x="1680" y="2400"/>
              <a:ext cx="1488" cy="0"/>
            </a:xfrm>
            <a:prstGeom prst="line">
              <a:avLst/>
            </a:prstGeom>
            <a:noFill/>
            <a:ln w="38100">
              <a:solidFill>
                <a:schemeClr val="tx1"/>
              </a:solidFill>
              <a:round/>
              <a:headEnd/>
              <a:tailEnd/>
            </a:ln>
          </p:spPr>
          <p:txBody>
            <a:bodyPr wrap="none" anchor="ctr">
              <a:prstTxWarp prst="textNoShape">
                <a:avLst/>
              </a:prstTxWarp>
            </a:bodyPr>
            <a:lstStyle/>
            <a:p>
              <a:endParaRPr lang="fr-CA"/>
            </a:p>
          </p:txBody>
        </p:sp>
        <p:sp>
          <p:nvSpPr>
            <p:cNvPr id="105492" name="Line 17"/>
            <p:cNvSpPr>
              <a:spLocks noChangeShapeType="1"/>
            </p:cNvSpPr>
            <p:nvPr/>
          </p:nvSpPr>
          <p:spPr bwMode="auto">
            <a:xfrm>
              <a:off x="2112" y="2832"/>
              <a:ext cx="0" cy="432"/>
            </a:xfrm>
            <a:prstGeom prst="line">
              <a:avLst/>
            </a:prstGeom>
            <a:noFill/>
            <a:ln w="38100">
              <a:solidFill>
                <a:schemeClr val="tx1"/>
              </a:solidFill>
              <a:round/>
              <a:headEnd/>
              <a:tailEnd/>
            </a:ln>
          </p:spPr>
          <p:txBody>
            <a:bodyPr wrap="none" anchor="ctr">
              <a:prstTxWarp prst="textNoShape">
                <a:avLst/>
              </a:prstTxWarp>
            </a:bodyPr>
            <a:lstStyle/>
            <a:p>
              <a:endParaRPr lang="fr-CA"/>
            </a:p>
          </p:txBody>
        </p:sp>
        <p:sp>
          <p:nvSpPr>
            <p:cNvPr id="105493" name="Line 18"/>
            <p:cNvSpPr>
              <a:spLocks noChangeShapeType="1"/>
            </p:cNvSpPr>
            <p:nvPr/>
          </p:nvSpPr>
          <p:spPr bwMode="auto">
            <a:xfrm>
              <a:off x="2112" y="1872"/>
              <a:ext cx="0" cy="480"/>
            </a:xfrm>
            <a:prstGeom prst="line">
              <a:avLst/>
            </a:prstGeom>
            <a:noFill/>
            <a:ln w="38100">
              <a:solidFill>
                <a:schemeClr val="tx1"/>
              </a:solidFill>
              <a:prstDash val="sysDot"/>
              <a:round/>
              <a:headEnd/>
              <a:tailEnd/>
            </a:ln>
          </p:spPr>
          <p:txBody>
            <a:bodyPr wrap="none" anchor="ctr">
              <a:prstTxWarp prst="textNoShape">
                <a:avLst/>
              </a:prstTxWarp>
            </a:bodyPr>
            <a:lstStyle/>
            <a:p>
              <a:endParaRPr lang="fr-CA"/>
            </a:p>
          </p:txBody>
        </p:sp>
        <p:sp>
          <p:nvSpPr>
            <p:cNvPr id="105494" name="Line 19"/>
            <p:cNvSpPr>
              <a:spLocks noChangeShapeType="1"/>
            </p:cNvSpPr>
            <p:nvPr/>
          </p:nvSpPr>
          <p:spPr bwMode="auto">
            <a:xfrm>
              <a:off x="2112" y="3264"/>
              <a:ext cx="0" cy="144"/>
            </a:xfrm>
            <a:prstGeom prst="line">
              <a:avLst/>
            </a:prstGeom>
            <a:noFill/>
            <a:ln w="38100">
              <a:solidFill>
                <a:schemeClr val="tx1"/>
              </a:solidFill>
              <a:prstDash val="sysDot"/>
              <a:round/>
              <a:headEnd/>
              <a:tailEnd/>
            </a:ln>
          </p:spPr>
          <p:txBody>
            <a:bodyPr wrap="none" anchor="ctr">
              <a:prstTxWarp prst="textNoShape">
                <a:avLst/>
              </a:prstTxWarp>
            </a:bodyPr>
            <a:lstStyle/>
            <a:p>
              <a:endParaRPr lang="fr-CA"/>
            </a:p>
          </p:txBody>
        </p:sp>
      </p:grpSp>
      <p:pic>
        <p:nvPicPr>
          <p:cNvPr id="105479" name="Picture 20" descr="c011112"/>
          <p:cNvPicPr>
            <a:picLocks noGrp="1" noChangeAspect="1" noChangeArrowheads="1"/>
          </p:cNvPicPr>
          <p:nvPr>
            <p:ph sz="half" idx="2"/>
          </p:nvPr>
        </p:nvPicPr>
        <p:blipFill>
          <a:blip r:embed="rId3"/>
          <a:srcRect/>
          <a:stretch>
            <a:fillRect/>
          </a:stretch>
        </p:blipFill>
        <p:spPr>
          <a:xfrm>
            <a:off x="6964363" y="2530475"/>
            <a:ext cx="568325" cy="561975"/>
          </a:xfrm>
          <a:noFill/>
        </p:spPr>
      </p:pic>
      <p:sp>
        <p:nvSpPr>
          <p:cNvPr id="24" name="Espace réservé de la date 23"/>
          <p:cNvSpPr>
            <a:spLocks noGrp="1"/>
          </p:cNvSpPr>
          <p:nvPr>
            <p:ph type="dt" sz="half" idx="12"/>
          </p:nvPr>
        </p:nvSpPr>
        <p:spPr/>
        <p:txBody>
          <a:bodyPr/>
          <a:lstStyle/>
          <a:p>
            <a:pPr>
              <a:defRPr/>
            </a:pPr>
            <a:r>
              <a:rPr lang="fr-CA" smtClean="0"/>
              <a:t>IFT615</a:t>
            </a:r>
            <a:endParaRPr lang="en-US"/>
          </a:p>
        </p:txBody>
      </p:sp>
      <p:sp>
        <p:nvSpPr>
          <p:cNvPr id="25" name="Espace réservé du numéro de diapositive 24"/>
          <p:cNvSpPr>
            <a:spLocks noGrp="1"/>
          </p:cNvSpPr>
          <p:nvPr>
            <p:ph type="sldNum" sz="quarter" idx="11"/>
          </p:nvPr>
        </p:nvSpPr>
        <p:spPr/>
        <p:txBody>
          <a:bodyPr/>
          <a:lstStyle/>
          <a:p>
            <a:pPr>
              <a:defRPr/>
            </a:pPr>
            <a:fld id="{E2740D7F-A482-324D-ADA5-028324E12809}" type="slidenum">
              <a:rPr lang="en-US" smtClean="0"/>
              <a:pPr>
                <a:defRPr/>
              </a:pPr>
              <a:t>41</a:t>
            </a:fld>
            <a:endParaRPr lang="en-US"/>
          </a:p>
        </p:txBody>
      </p:sp>
      <p:sp>
        <p:nvSpPr>
          <p:cNvPr id="26" name="Espace réservé du pied de page 25"/>
          <p:cNvSpPr>
            <a:spLocks noGrp="1"/>
          </p:cNvSpPr>
          <p:nvPr>
            <p:ph type="ftr" sz="quarter" idx="10"/>
          </p:nvPr>
        </p:nvSpPr>
        <p:spPr/>
        <p:txBody>
          <a:bodyPr/>
          <a:lstStyle/>
          <a:p>
            <a:pPr>
              <a:defRPr/>
            </a:pPr>
            <a:r>
              <a:rPr lang="de-DE" dirty="0" smtClean="0"/>
              <a:t>Froduald Kabanza</a:t>
            </a:r>
            <a:endParaRPr lang="en-US" dirty="0"/>
          </a:p>
        </p:txBody>
      </p:sp>
      <p:sp>
        <p:nvSpPr>
          <p:cNvPr id="28" name="Titre 1"/>
          <p:cNvSpPr>
            <a:spLocks noGrp="1"/>
          </p:cNvSpPr>
          <p:nvPr>
            <p:ph type="title"/>
          </p:nvPr>
        </p:nvSpPr>
        <p:spPr>
          <a:xfrm>
            <a:off x="457200" y="274638"/>
            <a:ext cx="8229600" cy="1143000"/>
          </a:xfrm>
        </p:spPr>
        <p:txBody>
          <a:bodyPr/>
          <a:lstStyle/>
          <a:p>
            <a:r>
              <a:rPr lang="fr-CA" dirty="0"/>
              <a:t>Approche combinatoire </a:t>
            </a:r>
            <a:br>
              <a:rPr lang="fr-CA" dirty="0"/>
            </a:br>
            <a:r>
              <a:rPr lang="fr-CA" dirty="0"/>
              <a:t>par décomposition en cellules</a:t>
            </a:r>
            <a:endParaRPr lang="en-CA" dirty="0"/>
          </a:p>
        </p:txBody>
      </p:sp>
    </p:spTree>
    <p:extLst>
      <p:ext uri="{BB962C8B-B14F-4D97-AF65-F5344CB8AC3E}">
        <p14:creationId xmlns:p14="http://schemas.microsoft.com/office/powerpoint/2010/main" val="1280916642"/>
      </p:ext>
    </p:extLst>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501" name="Rectangle 3"/>
          <p:cNvSpPr>
            <a:spLocks noGrp="1" noChangeArrowheads="1"/>
          </p:cNvSpPr>
          <p:nvPr>
            <p:ph type="title"/>
          </p:nvPr>
        </p:nvSpPr>
        <p:spPr>
          <a:xfrm>
            <a:off x="403225" y="425450"/>
            <a:ext cx="4679950" cy="1524000"/>
          </a:xfrm>
        </p:spPr>
        <p:txBody>
          <a:bodyPr/>
          <a:lstStyle/>
          <a:p>
            <a:pPr algn="l"/>
            <a:r>
              <a:rPr lang="en-US" sz="1600" b="0" dirty="0" err="1">
                <a:solidFill>
                  <a:schemeClr val="tx1"/>
                </a:solidFill>
                <a:latin typeface="+mn-lt"/>
                <a:cs typeface="Calibri"/>
              </a:rPr>
              <a:t>Décomposer</a:t>
            </a:r>
            <a:r>
              <a:rPr lang="en-US" sz="1600" b="0" dirty="0">
                <a:solidFill>
                  <a:schemeClr val="tx1"/>
                </a:solidFill>
                <a:latin typeface="+mn-lt"/>
                <a:cs typeface="Calibri"/>
              </a:rPr>
              <a:t> la carte en grille (</a:t>
            </a:r>
            <a:r>
              <a:rPr lang="en-US" sz="1600" b="0" i="1" dirty="0">
                <a:solidFill>
                  <a:schemeClr val="tx1"/>
                </a:solidFill>
                <a:latin typeface="+mn-lt"/>
                <a:cs typeface="Calibri"/>
              </a:rPr>
              <a:t>occupancy grid</a:t>
            </a:r>
            <a:r>
              <a:rPr lang="en-US" sz="1600" b="0" dirty="0" smtClean="0">
                <a:solidFill>
                  <a:schemeClr val="tx1"/>
                </a:solidFill>
                <a:latin typeface="+mn-lt"/>
                <a:cs typeface="Calibri"/>
              </a:rPr>
              <a:t>)</a:t>
            </a:r>
            <a:r>
              <a:rPr lang="fr-FR" sz="1600" b="0" dirty="0" smtClean="0">
                <a:solidFill>
                  <a:schemeClr val="tx1"/>
                </a:solidFill>
                <a:latin typeface="+mn-lt"/>
                <a:cs typeface="Calibri"/>
              </a:rPr>
              <a:t> :</a:t>
            </a:r>
            <a:r>
              <a:rPr lang="en-US" sz="1600" b="0" dirty="0" smtClean="0">
                <a:solidFill>
                  <a:schemeClr val="tx1"/>
                </a:solidFill>
                <a:latin typeface="+mn-lt"/>
                <a:cs typeface="Calibri"/>
              </a:rPr>
              <a:t> </a:t>
            </a:r>
            <a:r>
              <a:rPr lang="en-US" sz="1600" b="0" dirty="0">
                <a:solidFill>
                  <a:schemeClr val="tx1"/>
                </a:solidFill>
                <a:latin typeface="+mn-lt"/>
                <a:cs typeface="Calibri"/>
              </a:rPr>
              <a:t/>
            </a:r>
            <a:br>
              <a:rPr lang="en-US" sz="1600" b="0" dirty="0">
                <a:solidFill>
                  <a:schemeClr val="tx1"/>
                </a:solidFill>
                <a:latin typeface="+mn-lt"/>
                <a:cs typeface="Calibri"/>
              </a:rPr>
            </a:br>
            <a:r>
              <a:rPr lang="en-US" sz="1600" b="0" dirty="0">
                <a:solidFill>
                  <a:schemeClr val="tx1"/>
                </a:solidFill>
                <a:latin typeface="+mn-lt"/>
                <a:cs typeface="Calibri"/>
              </a:rPr>
              <a:t>4-connected (</a:t>
            </a:r>
            <a:r>
              <a:rPr lang="en-US" sz="1600" b="0" dirty="0" err="1">
                <a:solidFill>
                  <a:schemeClr val="tx1"/>
                </a:solidFill>
                <a:latin typeface="+mn-lt"/>
                <a:cs typeface="Calibri"/>
              </a:rPr>
              <a:t>illustré</a:t>
            </a:r>
            <a:r>
              <a:rPr lang="en-US" sz="1600" b="0" dirty="0">
                <a:solidFill>
                  <a:schemeClr val="tx1"/>
                </a:solidFill>
                <a:latin typeface="+mn-lt"/>
                <a:cs typeface="Calibri"/>
              </a:rPr>
              <a:t> </a:t>
            </a:r>
            <a:r>
              <a:rPr lang="en-US" sz="1600" b="0" dirty="0" err="1">
                <a:solidFill>
                  <a:schemeClr val="tx1"/>
                </a:solidFill>
                <a:latin typeface="+mn-lt"/>
                <a:cs typeface="Calibri"/>
              </a:rPr>
              <a:t>ici</a:t>
            </a:r>
            <a:r>
              <a:rPr lang="en-US" sz="1600" b="0" dirty="0">
                <a:solidFill>
                  <a:schemeClr val="tx1"/>
                </a:solidFill>
                <a:latin typeface="+mn-lt"/>
                <a:cs typeface="Calibri"/>
              </a:rPr>
              <a:t>) </a:t>
            </a:r>
            <a:r>
              <a:rPr lang="en-US" sz="1600" b="0" dirty="0" err="1">
                <a:solidFill>
                  <a:schemeClr val="tx1"/>
                </a:solidFill>
                <a:latin typeface="+mn-lt"/>
                <a:cs typeface="Calibri"/>
              </a:rPr>
              <a:t>ou</a:t>
            </a:r>
            <a:r>
              <a:rPr lang="en-US" sz="1600" b="0" dirty="0">
                <a:solidFill>
                  <a:schemeClr val="tx1"/>
                </a:solidFill>
                <a:latin typeface="+mn-lt"/>
                <a:cs typeface="Calibri"/>
              </a:rPr>
              <a:t> 8-connected.</a:t>
            </a:r>
            <a:br>
              <a:rPr lang="en-US" sz="1600" b="0" dirty="0">
                <a:solidFill>
                  <a:schemeClr val="tx1"/>
                </a:solidFill>
                <a:latin typeface="+mn-lt"/>
                <a:cs typeface="Calibri"/>
              </a:rPr>
            </a:br>
            <a:r>
              <a:rPr lang="en-US" sz="1600" b="0" dirty="0">
                <a:solidFill>
                  <a:schemeClr val="tx1"/>
                </a:solidFill>
                <a:latin typeface="+mn-lt"/>
                <a:cs typeface="Calibri"/>
              </a:rPr>
              <a:t/>
            </a:r>
            <a:br>
              <a:rPr lang="en-US" sz="1600" b="0" dirty="0">
                <a:solidFill>
                  <a:schemeClr val="tx1"/>
                </a:solidFill>
                <a:latin typeface="+mn-lt"/>
                <a:cs typeface="Calibri"/>
              </a:rPr>
            </a:br>
            <a:r>
              <a:rPr lang="en-US" sz="1600" b="0" i="1" dirty="0" err="1" smtClean="0">
                <a:solidFill>
                  <a:schemeClr val="tx1"/>
                </a:solidFill>
                <a:latin typeface="+mn-lt"/>
                <a:cs typeface="Calibri"/>
              </a:rPr>
              <a:t>noeud</a:t>
            </a:r>
            <a:r>
              <a:rPr lang="fr-FR" sz="1600" b="0" dirty="0" smtClean="0">
                <a:solidFill>
                  <a:schemeClr val="tx1"/>
                </a:solidFill>
                <a:latin typeface="+mn-lt"/>
                <a:cs typeface="Calibri"/>
              </a:rPr>
              <a:t> :</a:t>
            </a:r>
            <a:r>
              <a:rPr lang="en-US" sz="1600" b="0" dirty="0" smtClean="0">
                <a:solidFill>
                  <a:schemeClr val="tx1"/>
                </a:solidFill>
                <a:latin typeface="+mn-lt"/>
                <a:cs typeface="Calibri"/>
              </a:rPr>
              <a:t> </a:t>
            </a:r>
            <a:r>
              <a:rPr lang="en-US" sz="1600" b="0" dirty="0">
                <a:solidFill>
                  <a:schemeClr val="tx1"/>
                </a:solidFill>
                <a:latin typeface="+mn-lt"/>
                <a:cs typeface="Calibri"/>
              </a:rPr>
              <a:t>case </a:t>
            </a:r>
            <a:r>
              <a:rPr lang="en-US" sz="1600" b="0" dirty="0" err="1" smtClean="0">
                <a:solidFill>
                  <a:schemeClr val="tx1"/>
                </a:solidFill>
                <a:latin typeface="+mn-lt"/>
                <a:cs typeface="Calibri"/>
              </a:rPr>
              <a:t>occupée</a:t>
            </a:r>
            <a:r>
              <a:rPr lang="en-US" sz="1600" b="0" dirty="0" smtClean="0">
                <a:solidFill>
                  <a:schemeClr val="tx1"/>
                </a:solidFill>
                <a:latin typeface="+mn-lt"/>
                <a:cs typeface="Calibri"/>
              </a:rPr>
              <a:t> </a:t>
            </a:r>
            <a:r>
              <a:rPr lang="en-US" sz="1600" b="0" dirty="0">
                <a:solidFill>
                  <a:schemeClr val="tx1"/>
                </a:solidFill>
                <a:latin typeface="+mn-lt"/>
                <a:cs typeface="Calibri"/>
              </a:rPr>
              <a:t>par le robot + orientation du robot</a:t>
            </a:r>
          </a:p>
        </p:txBody>
      </p:sp>
      <p:sp>
        <p:nvSpPr>
          <p:cNvPr id="106502" name="Text Box 4"/>
          <p:cNvSpPr txBox="1">
            <a:spLocks noChangeArrowheads="1"/>
          </p:cNvSpPr>
          <p:nvPr/>
        </p:nvSpPr>
        <p:spPr bwMode="auto">
          <a:xfrm>
            <a:off x="5943600" y="457200"/>
            <a:ext cx="2624138" cy="1590675"/>
          </a:xfrm>
          <a:prstGeom prst="rect">
            <a:avLst/>
          </a:prstGeom>
          <a:noFill/>
          <a:ln w="38100">
            <a:solidFill>
              <a:schemeClr val="accent1"/>
            </a:solidFill>
            <a:miter lim="800000"/>
            <a:headEnd/>
            <a:tailEnd/>
          </a:ln>
        </p:spPr>
        <p:txBody>
          <a:bodyPr wrap="none">
            <a:prstTxWarp prst="textNoShape">
              <a:avLst/>
            </a:prstTxWarp>
            <a:spAutoFit/>
          </a:bodyPr>
          <a:lstStyle/>
          <a:p>
            <a:r>
              <a:rPr lang="fr-CA" sz="2400" b="1" dirty="0" smtClean="0">
                <a:solidFill>
                  <a:srgbClr val="000066"/>
                </a:solidFill>
                <a:ea typeface="굴림" charset="-127"/>
                <a:cs typeface="Calibri"/>
              </a:rPr>
              <a:t>Transitions</a:t>
            </a:r>
            <a:r>
              <a:rPr lang="fr-FR" sz="2400" b="1" dirty="0" smtClean="0">
                <a:solidFill>
                  <a:srgbClr val="000066"/>
                </a:solidFill>
                <a:ea typeface="굴림" charset="-127"/>
                <a:cs typeface="Calibri"/>
              </a:rPr>
              <a:t> :</a:t>
            </a:r>
            <a:endParaRPr lang="fr-CA" sz="2400" b="1" dirty="0">
              <a:solidFill>
                <a:srgbClr val="000066"/>
              </a:solidFill>
              <a:ea typeface="굴림" charset="-127"/>
              <a:cs typeface="Calibri"/>
            </a:endParaRPr>
          </a:p>
          <a:p>
            <a:r>
              <a:rPr lang="fr-CA" sz="2400" dirty="0">
                <a:ea typeface="굴림" charset="-127"/>
                <a:cs typeface="Calibri"/>
              </a:rPr>
              <a:t> - </a:t>
            </a:r>
            <a:r>
              <a:rPr lang="fr-CA" sz="2400" dirty="0" err="1">
                <a:ea typeface="굴림" charset="-127"/>
                <a:cs typeface="Calibri"/>
              </a:rPr>
              <a:t>Turn</a:t>
            </a:r>
            <a:r>
              <a:rPr lang="fr-CA" sz="2400" dirty="0">
                <a:ea typeface="굴림" charset="-127"/>
                <a:cs typeface="Calibri"/>
              </a:rPr>
              <a:t> </a:t>
            </a:r>
            <a:r>
              <a:rPr lang="fr-CA" sz="2400" dirty="0" err="1">
                <a:ea typeface="굴림" charset="-127"/>
                <a:cs typeface="Calibri"/>
              </a:rPr>
              <a:t>left</a:t>
            </a:r>
            <a:endParaRPr lang="fr-CA" sz="2400" dirty="0">
              <a:ea typeface="굴림" charset="-127"/>
              <a:cs typeface="Calibri"/>
            </a:endParaRPr>
          </a:p>
          <a:p>
            <a:r>
              <a:rPr lang="fr-CA" sz="2400" dirty="0">
                <a:ea typeface="굴림" charset="-127"/>
                <a:cs typeface="Calibri"/>
              </a:rPr>
              <a:t> - </a:t>
            </a:r>
            <a:r>
              <a:rPr lang="fr-CA" sz="2400" dirty="0" err="1">
                <a:ea typeface="굴림" charset="-127"/>
                <a:cs typeface="Calibri"/>
              </a:rPr>
              <a:t>Turn</a:t>
            </a:r>
            <a:r>
              <a:rPr lang="fr-CA" sz="2400" dirty="0">
                <a:ea typeface="굴림" charset="-127"/>
                <a:cs typeface="Calibri"/>
              </a:rPr>
              <a:t> right</a:t>
            </a:r>
          </a:p>
          <a:p>
            <a:r>
              <a:rPr lang="fr-CA" sz="2400" dirty="0">
                <a:ea typeface="굴림" charset="-127"/>
                <a:cs typeface="Calibri"/>
              </a:rPr>
              <a:t> - Go straight </a:t>
            </a:r>
            <a:r>
              <a:rPr lang="fr-CA" sz="2400" dirty="0" err="1">
                <a:ea typeface="굴림" charset="-127"/>
                <a:cs typeface="Calibri"/>
              </a:rPr>
              <a:t>ahead</a:t>
            </a:r>
            <a:endParaRPr lang="fr-CA" sz="2400" dirty="0">
              <a:ea typeface="굴림" charset="-127"/>
              <a:cs typeface="Calibri"/>
            </a:endParaRPr>
          </a:p>
        </p:txBody>
      </p:sp>
      <p:grpSp>
        <p:nvGrpSpPr>
          <p:cNvPr id="2" name="Group 5"/>
          <p:cNvGrpSpPr>
            <a:grpSpLocks/>
          </p:cNvGrpSpPr>
          <p:nvPr/>
        </p:nvGrpSpPr>
        <p:grpSpPr bwMode="auto">
          <a:xfrm>
            <a:off x="1252538" y="2209800"/>
            <a:ext cx="6443663" cy="3962400"/>
            <a:chOff x="789" y="1392"/>
            <a:chExt cx="4059" cy="2496"/>
          </a:xfrm>
        </p:grpSpPr>
        <p:grpSp>
          <p:nvGrpSpPr>
            <p:cNvPr id="3" name="Group 6"/>
            <p:cNvGrpSpPr>
              <a:grpSpLocks/>
            </p:cNvGrpSpPr>
            <p:nvPr/>
          </p:nvGrpSpPr>
          <p:grpSpPr bwMode="auto">
            <a:xfrm>
              <a:off x="816" y="1440"/>
              <a:ext cx="4032" cy="2448"/>
              <a:chOff x="816" y="1440"/>
              <a:chExt cx="4032" cy="2448"/>
            </a:xfrm>
          </p:grpSpPr>
          <p:sp>
            <p:nvSpPr>
              <p:cNvPr id="106518" name="Rectangle 7"/>
              <p:cNvSpPr>
                <a:spLocks noChangeArrowheads="1"/>
              </p:cNvSpPr>
              <p:nvPr/>
            </p:nvSpPr>
            <p:spPr bwMode="auto">
              <a:xfrm>
                <a:off x="816" y="1440"/>
                <a:ext cx="4032" cy="2448"/>
              </a:xfrm>
              <a:prstGeom prst="rect">
                <a:avLst/>
              </a:prstGeom>
              <a:noFill/>
              <a:ln w="76200">
                <a:solidFill>
                  <a:schemeClr val="tx1"/>
                </a:solidFill>
                <a:miter lim="800000"/>
                <a:headEnd/>
                <a:tailEnd/>
              </a:ln>
            </p:spPr>
            <p:txBody>
              <a:bodyPr wrap="none" anchor="ctr">
                <a:prstTxWarp prst="textNoShape">
                  <a:avLst/>
                </a:prstTxWarp>
              </a:bodyPr>
              <a:lstStyle/>
              <a:p>
                <a:endParaRPr lang="en-CA"/>
              </a:p>
            </p:txBody>
          </p:sp>
          <p:sp>
            <p:nvSpPr>
              <p:cNvPr id="106519" name="Line 8"/>
              <p:cNvSpPr>
                <a:spLocks noChangeShapeType="1"/>
              </p:cNvSpPr>
              <p:nvPr/>
            </p:nvSpPr>
            <p:spPr bwMode="auto">
              <a:xfrm>
                <a:off x="2064" y="1440"/>
                <a:ext cx="0" cy="576"/>
              </a:xfrm>
              <a:prstGeom prst="line">
                <a:avLst/>
              </a:prstGeom>
              <a:noFill/>
              <a:ln w="38100">
                <a:solidFill>
                  <a:schemeClr val="tx1"/>
                </a:solidFill>
                <a:round/>
                <a:headEnd/>
                <a:tailEnd/>
              </a:ln>
            </p:spPr>
            <p:txBody>
              <a:bodyPr wrap="none" anchor="ctr">
                <a:prstTxWarp prst="textNoShape">
                  <a:avLst/>
                </a:prstTxWarp>
              </a:bodyPr>
              <a:lstStyle/>
              <a:p>
                <a:endParaRPr lang="fr-CA"/>
              </a:p>
            </p:txBody>
          </p:sp>
          <p:sp>
            <p:nvSpPr>
              <p:cNvPr id="106520" name="Line 9"/>
              <p:cNvSpPr>
                <a:spLocks noChangeShapeType="1"/>
              </p:cNvSpPr>
              <p:nvPr/>
            </p:nvSpPr>
            <p:spPr bwMode="auto">
              <a:xfrm flipH="1">
                <a:off x="3648" y="2640"/>
                <a:ext cx="1200" cy="0"/>
              </a:xfrm>
              <a:prstGeom prst="line">
                <a:avLst/>
              </a:prstGeom>
              <a:noFill/>
              <a:ln w="38100">
                <a:solidFill>
                  <a:schemeClr val="tx1"/>
                </a:solidFill>
                <a:round/>
                <a:headEnd/>
                <a:tailEnd/>
              </a:ln>
            </p:spPr>
            <p:txBody>
              <a:bodyPr wrap="none" anchor="ctr">
                <a:prstTxWarp prst="textNoShape">
                  <a:avLst/>
                </a:prstTxWarp>
              </a:bodyPr>
              <a:lstStyle/>
              <a:p>
                <a:endParaRPr lang="fr-CA"/>
              </a:p>
            </p:txBody>
          </p:sp>
          <p:sp>
            <p:nvSpPr>
              <p:cNvPr id="106521" name="Line 10"/>
              <p:cNvSpPr>
                <a:spLocks noChangeShapeType="1"/>
              </p:cNvSpPr>
              <p:nvPr/>
            </p:nvSpPr>
            <p:spPr bwMode="auto">
              <a:xfrm>
                <a:off x="2064" y="3312"/>
                <a:ext cx="2448" cy="0"/>
              </a:xfrm>
              <a:prstGeom prst="line">
                <a:avLst/>
              </a:prstGeom>
              <a:noFill/>
              <a:ln w="38100">
                <a:solidFill>
                  <a:schemeClr val="tx1"/>
                </a:solidFill>
                <a:round/>
                <a:headEnd/>
                <a:tailEnd/>
              </a:ln>
            </p:spPr>
            <p:txBody>
              <a:bodyPr wrap="none" anchor="ctr">
                <a:prstTxWarp prst="textNoShape">
                  <a:avLst/>
                </a:prstTxWarp>
              </a:bodyPr>
              <a:lstStyle/>
              <a:p>
                <a:endParaRPr lang="fr-CA"/>
              </a:p>
            </p:txBody>
          </p:sp>
          <p:sp>
            <p:nvSpPr>
              <p:cNvPr id="106522" name="Line 11"/>
              <p:cNvSpPr>
                <a:spLocks noChangeShapeType="1"/>
              </p:cNvSpPr>
              <p:nvPr/>
            </p:nvSpPr>
            <p:spPr bwMode="auto">
              <a:xfrm>
                <a:off x="1008" y="1440"/>
                <a:ext cx="0" cy="2448"/>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106523" name="Line 12"/>
              <p:cNvSpPr>
                <a:spLocks noChangeShapeType="1"/>
              </p:cNvSpPr>
              <p:nvPr/>
            </p:nvSpPr>
            <p:spPr bwMode="auto">
              <a:xfrm>
                <a:off x="1152" y="1440"/>
                <a:ext cx="0" cy="2448"/>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106524" name="Line 13"/>
              <p:cNvSpPr>
                <a:spLocks noChangeShapeType="1"/>
              </p:cNvSpPr>
              <p:nvPr/>
            </p:nvSpPr>
            <p:spPr bwMode="auto">
              <a:xfrm>
                <a:off x="1344" y="1440"/>
                <a:ext cx="0" cy="2448"/>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106525" name="Line 14"/>
              <p:cNvSpPr>
                <a:spLocks noChangeShapeType="1"/>
              </p:cNvSpPr>
              <p:nvPr/>
            </p:nvSpPr>
            <p:spPr bwMode="auto">
              <a:xfrm>
                <a:off x="1488" y="1440"/>
                <a:ext cx="0" cy="2448"/>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106526" name="Line 15"/>
              <p:cNvSpPr>
                <a:spLocks noChangeShapeType="1"/>
              </p:cNvSpPr>
              <p:nvPr/>
            </p:nvSpPr>
            <p:spPr bwMode="auto">
              <a:xfrm>
                <a:off x="1632" y="1440"/>
                <a:ext cx="0" cy="2448"/>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106527" name="Line 16"/>
              <p:cNvSpPr>
                <a:spLocks noChangeShapeType="1"/>
              </p:cNvSpPr>
              <p:nvPr/>
            </p:nvSpPr>
            <p:spPr bwMode="auto">
              <a:xfrm>
                <a:off x="1776" y="1440"/>
                <a:ext cx="0" cy="2448"/>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106528" name="Line 17"/>
              <p:cNvSpPr>
                <a:spLocks noChangeShapeType="1"/>
              </p:cNvSpPr>
              <p:nvPr/>
            </p:nvSpPr>
            <p:spPr bwMode="auto">
              <a:xfrm>
                <a:off x="1920" y="1440"/>
                <a:ext cx="0" cy="2448"/>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106529" name="Line 18"/>
              <p:cNvSpPr>
                <a:spLocks noChangeShapeType="1"/>
              </p:cNvSpPr>
              <p:nvPr/>
            </p:nvSpPr>
            <p:spPr bwMode="auto">
              <a:xfrm>
                <a:off x="2064" y="1440"/>
                <a:ext cx="0" cy="2448"/>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106530" name="Line 19"/>
              <p:cNvSpPr>
                <a:spLocks noChangeShapeType="1"/>
              </p:cNvSpPr>
              <p:nvPr/>
            </p:nvSpPr>
            <p:spPr bwMode="auto">
              <a:xfrm>
                <a:off x="2256" y="1440"/>
                <a:ext cx="0" cy="2448"/>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106531" name="Line 20"/>
              <p:cNvSpPr>
                <a:spLocks noChangeShapeType="1"/>
              </p:cNvSpPr>
              <p:nvPr/>
            </p:nvSpPr>
            <p:spPr bwMode="auto">
              <a:xfrm>
                <a:off x="2400" y="1440"/>
                <a:ext cx="0" cy="2448"/>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106532" name="Line 21"/>
              <p:cNvSpPr>
                <a:spLocks noChangeShapeType="1"/>
              </p:cNvSpPr>
              <p:nvPr/>
            </p:nvSpPr>
            <p:spPr bwMode="auto">
              <a:xfrm>
                <a:off x="2544" y="1440"/>
                <a:ext cx="0" cy="2448"/>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106533" name="Line 22"/>
              <p:cNvSpPr>
                <a:spLocks noChangeShapeType="1"/>
              </p:cNvSpPr>
              <p:nvPr/>
            </p:nvSpPr>
            <p:spPr bwMode="auto">
              <a:xfrm>
                <a:off x="2688" y="1440"/>
                <a:ext cx="0" cy="2448"/>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106534" name="Line 23"/>
              <p:cNvSpPr>
                <a:spLocks noChangeShapeType="1"/>
              </p:cNvSpPr>
              <p:nvPr/>
            </p:nvSpPr>
            <p:spPr bwMode="auto">
              <a:xfrm>
                <a:off x="2832" y="1440"/>
                <a:ext cx="0" cy="2448"/>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106535" name="Line 24"/>
              <p:cNvSpPr>
                <a:spLocks noChangeShapeType="1"/>
              </p:cNvSpPr>
              <p:nvPr/>
            </p:nvSpPr>
            <p:spPr bwMode="auto">
              <a:xfrm>
                <a:off x="2976" y="1440"/>
                <a:ext cx="0" cy="2448"/>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106536" name="Line 25"/>
              <p:cNvSpPr>
                <a:spLocks noChangeShapeType="1"/>
              </p:cNvSpPr>
              <p:nvPr/>
            </p:nvSpPr>
            <p:spPr bwMode="auto">
              <a:xfrm>
                <a:off x="3168" y="1440"/>
                <a:ext cx="0" cy="2448"/>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106537" name="Line 26"/>
              <p:cNvSpPr>
                <a:spLocks noChangeShapeType="1"/>
              </p:cNvSpPr>
              <p:nvPr/>
            </p:nvSpPr>
            <p:spPr bwMode="auto">
              <a:xfrm>
                <a:off x="3312" y="1440"/>
                <a:ext cx="0" cy="2448"/>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106538" name="Line 27"/>
              <p:cNvSpPr>
                <a:spLocks noChangeShapeType="1"/>
              </p:cNvSpPr>
              <p:nvPr/>
            </p:nvSpPr>
            <p:spPr bwMode="auto">
              <a:xfrm>
                <a:off x="3456" y="1440"/>
                <a:ext cx="0" cy="2448"/>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106539" name="Line 28"/>
              <p:cNvSpPr>
                <a:spLocks noChangeShapeType="1"/>
              </p:cNvSpPr>
              <p:nvPr/>
            </p:nvSpPr>
            <p:spPr bwMode="auto">
              <a:xfrm>
                <a:off x="3600" y="1440"/>
                <a:ext cx="0" cy="2448"/>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106540" name="Line 29"/>
              <p:cNvSpPr>
                <a:spLocks noChangeShapeType="1"/>
              </p:cNvSpPr>
              <p:nvPr/>
            </p:nvSpPr>
            <p:spPr bwMode="auto">
              <a:xfrm>
                <a:off x="3744" y="1440"/>
                <a:ext cx="0" cy="2448"/>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106541" name="Line 30"/>
              <p:cNvSpPr>
                <a:spLocks noChangeShapeType="1"/>
              </p:cNvSpPr>
              <p:nvPr/>
            </p:nvSpPr>
            <p:spPr bwMode="auto">
              <a:xfrm>
                <a:off x="3888" y="1440"/>
                <a:ext cx="0" cy="2448"/>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106542" name="Line 31"/>
              <p:cNvSpPr>
                <a:spLocks noChangeShapeType="1"/>
              </p:cNvSpPr>
              <p:nvPr/>
            </p:nvSpPr>
            <p:spPr bwMode="auto">
              <a:xfrm>
                <a:off x="4080" y="1440"/>
                <a:ext cx="0" cy="2448"/>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106543" name="Line 32"/>
              <p:cNvSpPr>
                <a:spLocks noChangeShapeType="1"/>
              </p:cNvSpPr>
              <p:nvPr/>
            </p:nvSpPr>
            <p:spPr bwMode="auto">
              <a:xfrm>
                <a:off x="4224" y="1440"/>
                <a:ext cx="0" cy="2448"/>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106544" name="Line 33"/>
              <p:cNvSpPr>
                <a:spLocks noChangeShapeType="1"/>
              </p:cNvSpPr>
              <p:nvPr/>
            </p:nvSpPr>
            <p:spPr bwMode="auto">
              <a:xfrm>
                <a:off x="4368" y="1440"/>
                <a:ext cx="0" cy="2448"/>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106545" name="Line 34"/>
              <p:cNvSpPr>
                <a:spLocks noChangeShapeType="1"/>
              </p:cNvSpPr>
              <p:nvPr/>
            </p:nvSpPr>
            <p:spPr bwMode="auto">
              <a:xfrm>
                <a:off x="4512" y="1440"/>
                <a:ext cx="0" cy="2448"/>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106546" name="Line 35"/>
              <p:cNvSpPr>
                <a:spLocks noChangeShapeType="1"/>
              </p:cNvSpPr>
              <p:nvPr/>
            </p:nvSpPr>
            <p:spPr bwMode="auto">
              <a:xfrm>
                <a:off x="4608" y="1440"/>
                <a:ext cx="0" cy="2448"/>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106547" name="Line 36"/>
              <p:cNvSpPr>
                <a:spLocks noChangeShapeType="1"/>
              </p:cNvSpPr>
              <p:nvPr/>
            </p:nvSpPr>
            <p:spPr bwMode="auto">
              <a:xfrm>
                <a:off x="4752" y="1440"/>
                <a:ext cx="0" cy="2448"/>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106548" name="Line 37"/>
              <p:cNvSpPr>
                <a:spLocks noChangeShapeType="1"/>
              </p:cNvSpPr>
              <p:nvPr/>
            </p:nvSpPr>
            <p:spPr bwMode="auto">
              <a:xfrm>
                <a:off x="816" y="1632"/>
                <a:ext cx="4032" cy="0"/>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106549" name="Line 38"/>
              <p:cNvSpPr>
                <a:spLocks noChangeShapeType="1"/>
              </p:cNvSpPr>
              <p:nvPr/>
            </p:nvSpPr>
            <p:spPr bwMode="auto">
              <a:xfrm>
                <a:off x="816" y="1824"/>
                <a:ext cx="4032" cy="0"/>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106550" name="Line 39"/>
              <p:cNvSpPr>
                <a:spLocks noChangeShapeType="1"/>
              </p:cNvSpPr>
              <p:nvPr/>
            </p:nvSpPr>
            <p:spPr bwMode="auto">
              <a:xfrm>
                <a:off x="816" y="2016"/>
                <a:ext cx="4032" cy="0"/>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106551" name="Line 40"/>
              <p:cNvSpPr>
                <a:spLocks noChangeShapeType="1"/>
              </p:cNvSpPr>
              <p:nvPr/>
            </p:nvSpPr>
            <p:spPr bwMode="auto">
              <a:xfrm>
                <a:off x="816" y="2160"/>
                <a:ext cx="4032" cy="0"/>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106552" name="Line 41"/>
              <p:cNvSpPr>
                <a:spLocks noChangeShapeType="1"/>
              </p:cNvSpPr>
              <p:nvPr/>
            </p:nvSpPr>
            <p:spPr bwMode="auto">
              <a:xfrm>
                <a:off x="816" y="2304"/>
                <a:ext cx="4032" cy="0"/>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106553" name="Line 42"/>
              <p:cNvSpPr>
                <a:spLocks noChangeShapeType="1"/>
              </p:cNvSpPr>
              <p:nvPr/>
            </p:nvSpPr>
            <p:spPr bwMode="auto">
              <a:xfrm>
                <a:off x="816" y="2448"/>
                <a:ext cx="4032" cy="0"/>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106554" name="Line 43"/>
              <p:cNvSpPr>
                <a:spLocks noChangeShapeType="1"/>
              </p:cNvSpPr>
              <p:nvPr/>
            </p:nvSpPr>
            <p:spPr bwMode="auto">
              <a:xfrm>
                <a:off x="816" y="2640"/>
                <a:ext cx="4032" cy="0"/>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106555" name="Line 44"/>
              <p:cNvSpPr>
                <a:spLocks noChangeShapeType="1"/>
              </p:cNvSpPr>
              <p:nvPr/>
            </p:nvSpPr>
            <p:spPr bwMode="auto">
              <a:xfrm>
                <a:off x="816" y="2832"/>
                <a:ext cx="4032" cy="0"/>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106556" name="Line 45"/>
              <p:cNvSpPr>
                <a:spLocks noChangeShapeType="1"/>
              </p:cNvSpPr>
              <p:nvPr/>
            </p:nvSpPr>
            <p:spPr bwMode="auto">
              <a:xfrm>
                <a:off x="816" y="2976"/>
                <a:ext cx="4032" cy="0"/>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106557" name="Line 46"/>
              <p:cNvSpPr>
                <a:spLocks noChangeShapeType="1"/>
              </p:cNvSpPr>
              <p:nvPr/>
            </p:nvSpPr>
            <p:spPr bwMode="auto">
              <a:xfrm>
                <a:off x="816" y="3120"/>
                <a:ext cx="4032" cy="0"/>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106558" name="Line 47"/>
              <p:cNvSpPr>
                <a:spLocks noChangeShapeType="1"/>
              </p:cNvSpPr>
              <p:nvPr/>
            </p:nvSpPr>
            <p:spPr bwMode="auto">
              <a:xfrm>
                <a:off x="816" y="3120"/>
                <a:ext cx="4032" cy="0"/>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106559" name="Line 48"/>
              <p:cNvSpPr>
                <a:spLocks noChangeShapeType="1"/>
              </p:cNvSpPr>
              <p:nvPr/>
            </p:nvSpPr>
            <p:spPr bwMode="auto">
              <a:xfrm>
                <a:off x="816" y="3312"/>
                <a:ext cx="4032" cy="0"/>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106560" name="Line 49"/>
              <p:cNvSpPr>
                <a:spLocks noChangeShapeType="1"/>
              </p:cNvSpPr>
              <p:nvPr/>
            </p:nvSpPr>
            <p:spPr bwMode="auto">
              <a:xfrm>
                <a:off x="816" y="3504"/>
                <a:ext cx="4032" cy="0"/>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106561" name="Line 50"/>
              <p:cNvSpPr>
                <a:spLocks noChangeShapeType="1"/>
              </p:cNvSpPr>
              <p:nvPr/>
            </p:nvSpPr>
            <p:spPr bwMode="auto">
              <a:xfrm>
                <a:off x="816" y="3648"/>
                <a:ext cx="4032" cy="0"/>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106562" name="Line 51"/>
              <p:cNvSpPr>
                <a:spLocks noChangeShapeType="1"/>
              </p:cNvSpPr>
              <p:nvPr/>
            </p:nvSpPr>
            <p:spPr bwMode="auto">
              <a:xfrm>
                <a:off x="816" y="3792"/>
                <a:ext cx="4032" cy="0"/>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106563" name="Rectangle 52"/>
              <p:cNvSpPr>
                <a:spLocks noChangeArrowheads="1"/>
              </p:cNvSpPr>
              <p:nvPr/>
            </p:nvSpPr>
            <p:spPr bwMode="auto">
              <a:xfrm>
                <a:off x="1920" y="1440"/>
                <a:ext cx="144" cy="192"/>
              </a:xfrm>
              <a:prstGeom prst="rect">
                <a:avLst/>
              </a:prstGeom>
              <a:solidFill>
                <a:schemeClr val="tx1"/>
              </a:solidFill>
              <a:ln w="9525">
                <a:solidFill>
                  <a:schemeClr val="tx1"/>
                </a:solidFill>
                <a:miter lim="800000"/>
                <a:headEnd/>
                <a:tailEnd/>
              </a:ln>
            </p:spPr>
            <p:txBody>
              <a:bodyPr wrap="none" anchor="ctr">
                <a:prstTxWarp prst="textNoShape">
                  <a:avLst/>
                </a:prstTxWarp>
              </a:bodyPr>
              <a:lstStyle/>
              <a:p>
                <a:endParaRPr lang="en-CA"/>
              </a:p>
            </p:txBody>
          </p:sp>
          <p:sp>
            <p:nvSpPr>
              <p:cNvPr id="106564" name="Rectangle 53"/>
              <p:cNvSpPr>
                <a:spLocks noChangeArrowheads="1"/>
              </p:cNvSpPr>
              <p:nvPr/>
            </p:nvSpPr>
            <p:spPr bwMode="auto">
              <a:xfrm>
                <a:off x="1920" y="1632"/>
                <a:ext cx="144" cy="192"/>
              </a:xfrm>
              <a:prstGeom prst="rect">
                <a:avLst/>
              </a:prstGeom>
              <a:solidFill>
                <a:schemeClr val="tx1"/>
              </a:solidFill>
              <a:ln w="9525">
                <a:solidFill>
                  <a:schemeClr val="tx1"/>
                </a:solidFill>
                <a:miter lim="800000"/>
                <a:headEnd/>
                <a:tailEnd/>
              </a:ln>
            </p:spPr>
            <p:txBody>
              <a:bodyPr wrap="none" anchor="ctr">
                <a:prstTxWarp prst="textNoShape">
                  <a:avLst/>
                </a:prstTxWarp>
              </a:bodyPr>
              <a:lstStyle/>
              <a:p>
                <a:endParaRPr lang="en-CA"/>
              </a:p>
            </p:txBody>
          </p:sp>
          <p:sp>
            <p:nvSpPr>
              <p:cNvPr id="106565" name="Rectangle 54"/>
              <p:cNvSpPr>
                <a:spLocks noChangeArrowheads="1"/>
              </p:cNvSpPr>
              <p:nvPr/>
            </p:nvSpPr>
            <p:spPr bwMode="auto">
              <a:xfrm>
                <a:off x="1920" y="1824"/>
                <a:ext cx="144" cy="192"/>
              </a:xfrm>
              <a:prstGeom prst="rect">
                <a:avLst/>
              </a:prstGeom>
              <a:solidFill>
                <a:schemeClr val="tx1"/>
              </a:solidFill>
              <a:ln w="9525">
                <a:solidFill>
                  <a:schemeClr val="tx1"/>
                </a:solidFill>
                <a:miter lim="800000"/>
                <a:headEnd/>
                <a:tailEnd/>
              </a:ln>
            </p:spPr>
            <p:txBody>
              <a:bodyPr wrap="none" anchor="ctr">
                <a:prstTxWarp prst="textNoShape">
                  <a:avLst/>
                </a:prstTxWarp>
              </a:bodyPr>
              <a:lstStyle/>
              <a:p>
                <a:endParaRPr lang="en-CA"/>
              </a:p>
            </p:txBody>
          </p:sp>
          <p:sp>
            <p:nvSpPr>
              <p:cNvPr id="106566" name="Rectangle 55"/>
              <p:cNvSpPr>
                <a:spLocks noChangeArrowheads="1"/>
              </p:cNvSpPr>
              <p:nvPr/>
            </p:nvSpPr>
            <p:spPr bwMode="auto">
              <a:xfrm>
                <a:off x="816" y="2448"/>
                <a:ext cx="192" cy="192"/>
              </a:xfrm>
              <a:prstGeom prst="rect">
                <a:avLst/>
              </a:prstGeom>
              <a:solidFill>
                <a:schemeClr val="tx1"/>
              </a:solidFill>
              <a:ln w="9525">
                <a:solidFill>
                  <a:schemeClr val="tx1"/>
                </a:solidFill>
                <a:miter lim="800000"/>
                <a:headEnd/>
                <a:tailEnd/>
              </a:ln>
            </p:spPr>
            <p:txBody>
              <a:bodyPr wrap="none" anchor="ctr">
                <a:prstTxWarp prst="textNoShape">
                  <a:avLst/>
                </a:prstTxWarp>
              </a:bodyPr>
              <a:lstStyle/>
              <a:p>
                <a:endParaRPr lang="en-CA"/>
              </a:p>
            </p:txBody>
          </p:sp>
          <p:sp>
            <p:nvSpPr>
              <p:cNvPr id="106567" name="Rectangle 56"/>
              <p:cNvSpPr>
                <a:spLocks noChangeArrowheads="1"/>
              </p:cNvSpPr>
              <p:nvPr/>
            </p:nvSpPr>
            <p:spPr bwMode="auto">
              <a:xfrm>
                <a:off x="1008" y="2448"/>
                <a:ext cx="144" cy="192"/>
              </a:xfrm>
              <a:prstGeom prst="rect">
                <a:avLst/>
              </a:prstGeom>
              <a:solidFill>
                <a:schemeClr val="tx1"/>
              </a:solidFill>
              <a:ln w="9525">
                <a:solidFill>
                  <a:schemeClr val="tx1"/>
                </a:solidFill>
                <a:miter lim="800000"/>
                <a:headEnd/>
                <a:tailEnd/>
              </a:ln>
            </p:spPr>
            <p:txBody>
              <a:bodyPr wrap="none" anchor="ctr">
                <a:prstTxWarp prst="textNoShape">
                  <a:avLst/>
                </a:prstTxWarp>
              </a:bodyPr>
              <a:lstStyle/>
              <a:p>
                <a:endParaRPr lang="en-CA"/>
              </a:p>
            </p:txBody>
          </p:sp>
          <p:sp>
            <p:nvSpPr>
              <p:cNvPr id="106568" name="Rectangle 57"/>
              <p:cNvSpPr>
                <a:spLocks noChangeArrowheads="1"/>
              </p:cNvSpPr>
              <p:nvPr/>
            </p:nvSpPr>
            <p:spPr bwMode="auto">
              <a:xfrm>
                <a:off x="1536" y="2448"/>
                <a:ext cx="144" cy="192"/>
              </a:xfrm>
              <a:prstGeom prst="rect">
                <a:avLst/>
              </a:prstGeom>
              <a:solidFill>
                <a:schemeClr val="tx1"/>
              </a:solidFill>
              <a:ln w="9525">
                <a:solidFill>
                  <a:schemeClr val="tx1"/>
                </a:solidFill>
                <a:miter lim="800000"/>
                <a:headEnd/>
                <a:tailEnd/>
              </a:ln>
            </p:spPr>
            <p:txBody>
              <a:bodyPr wrap="none" anchor="ctr">
                <a:prstTxWarp prst="textNoShape">
                  <a:avLst/>
                </a:prstTxWarp>
              </a:bodyPr>
              <a:lstStyle/>
              <a:p>
                <a:endParaRPr lang="en-CA"/>
              </a:p>
            </p:txBody>
          </p:sp>
          <p:sp>
            <p:nvSpPr>
              <p:cNvPr id="106569" name="Rectangle 58"/>
              <p:cNvSpPr>
                <a:spLocks noChangeArrowheads="1"/>
              </p:cNvSpPr>
              <p:nvPr/>
            </p:nvSpPr>
            <p:spPr bwMode="auto">
              <a:xfrm>
                <a:off x="1680" y="2448"/>
                <a:ext cx="192" cy="192"/>
              </a:xfrm>
              <a:prstGeom prst="rect">
                <a:avLst/>
              </a:prstGeom>
              <a:solidFill>
                <a:schemeClr val="tx1"/>
              </a:solidFill>
              <a:ln w="9525">
                <a:solidFill>
                  <a:schemeClr val="tx1"/>
                </a:solidFill>
                <a:miter lim="800000"/>
                <a:headEnd/>
                <a:tailEnd/>
              </a:ln>
            </p:spPr>
            <p:txBody>
              <a:bodyPr wrap="none" anchor="ctr">
                <a:prstTxWarp prst="textNoShape">
                  <a:avLst/>
                </a:prstTxWarp>
              </a:bodyPr>
              <a:lstStyle/>
              <a:p>
                <a:endParaRPr lang="en-CA"/>
              </a:p>
            </p:txBody>
          </p:sp>
          <p:sp>
            <p:nvSpPr>
              <p:cNvPr id="106570" name="Rectangle 59"/>
              <p:cNvSpPr>
                <a:spLocks noChangeArrowheads="1"/>
              </p:cNvSpPr>
              <p:nvPr/>
            </p:nvSpPr>
            <p:spPr bwMode="auto">
              <a:xfrm>
                <a:off x="1872" y="2448"/>
                <a:ext cx="192" cy="192"/>
              </a:xfrm>
              <a:prstGeom prst="rect">
                <a:avLst/>
              </a:prstGeom>
              <a:solidFill>
                <a:schemeClr val="tx1"/>
              </a:solidFill>
              <a:ln w="9525">
                <a:solidFill>
                  <a:schemeClr val="tx1"/>
                </a:solidFill>
                <a:miter lim="800000"/>
                <a:headEnd/>
                <a:tailEnd/>
              </a:ln>
            </p:spPr>
            <p:txBody>
              <a:bodyPr wrap="none" anchor="ctr">
                <a:prstTxWarp prst="textNoShape">
                  <a:avLst/>
                </a:prstTxWarp>
              </a:bodyPr>
              <a:lstStyle/>
              <a:p>
                <a:endParaRPr lang="en-CA"/>
              </a:p>
            </p:txBody>
          </p:sp>
          <p:sp>
            <p:nvSpPr>
              <p:cNvPr id="106571" name="Rectangle 60"/>
              <p:cNvSpPr>
                <a:spLocks noChangeArrowheads="1"/>
              </p:cNvSpPr>
              <p:nvPr/>
            </p:nvSpPr>
            <p:spPr bwMode="auto">
              <a:xfrm>
                <a:off x="2064" y="2448"/>
                <a:ext cx="144" cy="192"/>
              </a:xfrm>
              <a:prstGeom prst="rect">
                <a:avLst/>
              </a:prstGeom>
              <a:solidFill>
                <a:schemeClr val="tx1"/>
              </a:solidFill>
              <a:ln w="9525">
                <a:solidFill>
                  <a:schemeClr val="tx1"/>
                </a:solidFill>
                <a:miter lim="800000"/>
                <a:headEnd/>
                <a:tailEnd/>
              </a:ln>
            </p:spPr>
            <p:txBody>
              <a:bodyPr wrap="none" anchor="ctr">
                <a:prstTxWarp prst="textNoShape">
                  <a:avLst/>
                </a:prstTxWarp>
              </a:bodyPr>
              <a:lstStyle/>
              <a:p>
                <a:endParaRPr lang="en-CA"/>
              </a:p>
            </p:txBody>
          </p:sp>
          <p:sp>
            <p:nvSpPr>
              <p:cNvPr id="106572" name="Rectangle 61"/>
              <p:cNvSpPr>
                <a:spLocks noChangeArrowheads="1"/>
              </p:cNvSpPr>
              <p:nvPr/>
            </p:nvSpPr>
            <p:spPr bwMode="auto">
              <a:xfrm>
                <a:off x="2208" y="2448"/>
                <a:ext cx="192" cy="192"/>
              </a:xfrm>
              <a:prstGeom prst="rect">
                <a:avLst/>
              </a:prstGeom>
              <a:solidFill>
                <a:schemeClr val="tx1"/>
              </a:solidFill>
              <a:ln w="9525">
                <a:solidFill>
                  <a:schemeClr val="tx1"/>
                </a:solidFill>
                <a:miter lim="800000"/>
                <a:headEnd/>
                <a:tailEnd/>
              </a:ln>
            </p:spPr>
            <p:txBody>
              <a:bodyPr wrap="none" anchor="ctr">
                <a:prstTxWarp prst="textNoShape">
                  <a:avLst/>
                </a:prstTxWarp>
              </a:bodyPr>
              <a:lstStyle/>
              <a:p>
                <a:endParaRPr lang="en-CA"/>
              </a:p>
            </p:txBody>
          </p:sp>
          <p:sp>
            <p:nvSpPr>
              <p:cNvPr id="106573" name="Rectangle 62"/>
              <p:cNvSpPr>
                <a:spLocks noChangeArrowheads="1"/>
              </p:cNvSpPr>
              <p:nvPr/>
            </p:nvSpPr>
            <p:spPr bwMode="auto">
              <a:xfrm>
                <a:off x="2400" y="2448"/>
                <a:ext cx="192" cy="192"/>
              </a:xfrm>
              <a:prstGeom prst="rect">
                <a:avLst/>
              </a:prstGeom>
              <a:solidFill>
                <a:schemeClr val="tx1"/>
              </a:solidFill>
              <a:ln w="9525">
                <a:solidFill>
                  <a:schemeClr val="tx1"/>
                </a:solidFill>
                <a:miter lim="800000"/>
                <a:headEnd/>
                <a:tailEnd/>
              </a:ln>
            </p:spPr>
            <p:txBody>
              <a:bodyPr wrap="none" anchor="ctr">
                <a:prstTxWarp prst="textNoShape">
                  <a:avLst/>
                </a:prstTxWarp>
              </a:bodyPr>
              <a:lstStyle/>
              <a:p>
                <a:endParaRPr lang="en-CA"/>
              </a:p>
            </p:txBody>
          </p:sp>
          <p:sp>
            <p:nvSpPr>
              <p:cNvPr id="106574" name="Rectangle 63"/>
              <p:cNvSpPr>
                <a:spLocks noChangeArrowheads="1"/>
              </p:cNvSpPr>
              <p:nvPr/>
            </p:nvSpPr>
            <p:spPr bwMode="auto">
              <a:xfrm>
                <a:off x="2592" y="2448"/>
                <a:ext cx="144" cy="192"/>
              </a:xfrm>
              <a:prstGeom prst="rect">
                <a:avLst/>
              </a:prstGeom>
              <a:solidFill>
                <a:schemeClr val="tx1"/>
              </a:solidFill>
              <a:ln w="9525">
                <a:solidFill>
                  <a:schemeClr val="tx1"/>
                </a:solidFill>
                <a:miter lim="800000"/>
                <a:headEnd/>
                <a:tailEnd/>
              </a:ln>
            </p:spPr>
            <p:txBody>
              <a:bodyPr wrap="none" anchor="ctr">
                <a:prstTxWarp prst="textNoShape">
                  <a:avLst/>
                </a:prstTxWarp>
              </a:bodyPr>
              <a:lstStyle/>
              <a:p>
                <a:endParaRPr lang="en-CA"/>
              </a:p>
            </p:txBody>
          </p:sp>
          <p:sp>
            <p:nvSpPr>
              <p:cNvPr id="106575" name="Rectangle 64"/>
              <p:cNvSpPr>
                <a:spLocks noChangeArrowheads="1"/>
              </p:cNvSpPr>
              <p:nvPr/>
            </p:nvSpPr>
            <p:spPr bwMode="auto">
              <a:xfrm>
                <a:off x="2736" y="2448"/>
                <a:ext cx="240" cy="192"/>
              </a:xfrm>
              <a:prstGeom prst="rect">
                <a:avLst/>
              </a:prstGeom>
              <a:solidFill>
                <a:schemeClr val="tx1"/>
              </a:solidFill>
              <a:ln w="9525">
                <a:solidFill>
                  <a:schemeClr val="tx1"/>
                </a:solidFill>
                <a:miter lim="800000"/>
                <a:headEnd/>
                <a:tailEnd/>
              </a:ln>
            </p:spPr>
            <p:txBody>
              <a:bodyPr wrap="none" anchor="ctr">
                <a:prstTxWarp prst="textNoShape">
                  <a:avLst/>
                </a:prstTxWarp>
              </a:bodyPr>
              <a:lstStyle/>
              <a:p>
                <a:endParaRPr lang="en-CA"/>
              </a:p>
            </p:txBody>
          </p:sp>
          <p:sp>
            <p:nvSpPr>
              <p:cNvPr id="106576" name="Rectangle 65"/>
              <p:cNvSpPr>
                <a:spLocks noChangeArrowheads="1"/>
              </p:cNvSpPr>
              <p:nvPr/>
            </p:nvSpPr>
            <p:spPr bwMode="auto">
              <a:xfrm>
                <a:off x="3600" y="2448"/>
                <a:ext cx="192" cy="192"/>
              </a:xfrm>
              <a:prstGeom prst="rect">
                <a:avLst/>
              </a:prstGeom>
              <a:solidFill>
                <a:schemeClr val="tx1"/>
              </a:solidFill>
              <a:ln w="9525">
                <a:solidFill>
                  <a:schemeClr val="tx1"/>
                </a:solidFill>
                <a:miter lim="800000"/>
                <a:headEnd/>
                <a:tailEnd/>
              </a:ln>
            </p:spPr>
            <p:txBody>
              <a:bodyPr wrap="none" anchor="ctr">
                <a:prstTxWarp prst="textNoShape">
                  <a:avLst/>
                </a:prstTxWarp>
              </a:bodyPr>
              <a:lstStyle/>
              <a:p>
                <a:endParaRPr lang="en-CA"/>
              </a:p>
            </p:txBody>
          </p:sp>
          <p:sp>
            <p:nvSpPr>
              <p:cNvPr id="106577" name="Rectangle 66"/>
              <p:cNvSpPr>
                <a:spLocks noChangeArrowheads="1"/>
              </p:cNvSpPr>
              <p:nvPr/>
            </p:nvSpPr>
            <p:spPr bwMode="auto">
              <a:xfrm>
                <a:off x="3792" y="2448"/>
                <a:ext cx="144" cy="192"/>
              </a:xfrm>
              <a:prstGeom prst="rect">
                <a:avLst/>
              </a:prstGeom>
              <a:solidFill>
                <a:schemeClr val="tx1"/>
              </a:solidFill>
              <a:ln w="9525">
                <a:solidFill>
                  <a:schemeClr val="tx1"/>
                </a:solidFill>
                <a:miter lim="800000"/>
                <a:headEnd/>
                <a:tailEnd/>
              </a:ln>
            </p:spPr>
            <p:txBody>
              <a:bodyPr wrap="none" anchor="ctr">
                <a:prstTxWarp prst="textNoShape">
                  <a:avLst/>
                </a:prstTxWarp>
              </a:bodyPr>
              <a:lstStyle/>
              <a:p>
                <a:endParaRPr lang="en-CA"/>
              </a:p>
            </p:txBody>
          </p:sp>
          <p:sp>
            <p:nvSpPr>
              <p:cNvPr id="106578" name="Rectangle 67"/>
              <p:cNvSpPr>
                <a:spLocks noChangeArrowheads="1"/>
              </p:cNvSpPr>
              <p:nvPr/>
            </p:nvSpPr>
            <p:spPr bwMode="auto">
              <a:xfrm>
                <a:off x="3936" y="2448"/>
                <a:ext cx="192" cy="192"/>
              </a:xfrm>
              <a:prstGeom prst="rect">
                <a:avLst/>
              </a:prstGeom>
              <a:solidFill>
                <a:schemeClr val="tx1"/>
              </a:solidFill>
              <a:ln w="9525">
                <a:solidFill>
                  <a:schemeClr val="tx1"/>
                </a:solidFill>
                <a:miter lim="800000"/>
                <a:headEnd/>
                <a:tailEnd/>
              </a:ln>
            </p:spPr>
            <p:txBody>
              <a:bodyPr wrap="none" anchor="ctr">
                <a:prstTxWarp prst="textNoShape">
                  <a:avLst/>
                </a:prstTxWarp>
              </a:bodyPr>
              <a:lstStyle/>
              <a:p>
                <a:endParaRPr lang="en-CA"/>
              </a:p>
            </p:txBody>
          </p:sp>
          <p:sp>
            <p:nvSpPr>
              <p:cNvPr id="106579" name="Rectangle 68"/>
              <p:cNvSpPr>
                <a:spLocks noChangeArrowheads="1"/>
              </p:cNvSpPr>
              <p:nvPr/>
            </p:nvSpPr>
            <p:spPr bwMode="auto">
              <a:xfrm>
                <a:off x="4128" y="2448"/>
                <a:ext cx="192" cy="192"/>
              </a:xfrm>
              <a:prstGeom prst="rect">
                <a:avLst/>
              </a:prstGeom>
              <a:solidFill>
                <a:schemeClr val="tx1"/>
              </a:solidFill>
              <a:ln w="9525">
                <a:solidFill>
                  <a:schemeClr val="tx1"/>
                </a:solidFill>
                <a:miter lim="800000"/>
                <a:headEnd/>
                <a:tailEnd/>
              </a:ln>
            </p:spPr>
            <p:txBody>
              <a:bodyPr wrap="none" anchor="ctr">
                <a:prstTxWarp prst="textNoShape">
                  <a:avLst/>
                </a:prstTxWarp>
              </a:bodyPr>
              <a:lstStyle/>
              <a:p>
                <a:endParaRPr lang="en-CA"/>
              </a:p>
            </p:txBody>
          </p:sp>
          <p:sp>
            <p:nvSpPr>
              <p:cNvPr id="106580" name="Rectangle 69"/>
              <p:cNvSpPr>
                <a:spLocks noChangeArrowheads="1"/>
              </p:cNvSpPr>
              <p:nvPr/>
            </p:nvSpPr>
            <p:spPr bwMode="auto">
              <a:xfrm>
                <a:off x="4320" y="2448"/>
                <a:ext cx="144" cy="192"/>
              </a:xfrm>
              <a:prstGeom prst="rect">
                <a:avLst/>
              </a:prstGeom>
              <a:solidFill>
                <a:schemeClr val="tx1"/>
              </a:solidFill>
              <a:ln w="9525">
                <a:solidFill>
                  <a:schemeClr val="tx1"/>
                </a:solidFill>
                <a:miter lim="800000"/>
                <a:headEnd/>
                <a:tailEnd/>
              </a:ln>
            </p:spPr>
            <p:txBody>
              <a:bodyPr wrap="none" anchor="ctr">
                <a:prstTxWarp prst="textNoShape">
                  <a:avLst/>
                </a:prstTxWarp>
              </a:bodyPr>
              <a:lstStyle/>
              <a:p>
                <a:endParaRPr lang="en-CA"/>
              </a:p>
            </p:txBody>
          </p:sp>
          <p:sp>
            <p:nvSpPr>
              <p:cNvPr id="106581" name="Rectangle 70"/>
              <p:cNvSpPr>
                <a:spLocks noChangeArrowheads="1"/>
              </p:cNvSpPr>
              <p:nvPr/>
            </p:nvSpPr>
            <p:spPr bwMode="auto">
              <a:xfrm>
                <a:off x="4464" y="2448"/>
                <a:ext cx="192" cy="192"/>
              </a:xfrm>
              <a:prstGeom prst="rect">
                <a:avLst/>
              </a:prstGeom>
              <a:solidFill>
                <a:schemeClr val="tx1"/>
              </a:solidFill>
              <a:ln w="9525">
                <a:solidFill>
                  <a:schemeClr val="tx1"/>
                </a:solidFill>
                <a:miter lim="800000"/>
                <a:headEnd/>
                <a:tailEnd/>
              </a:ln>
            </p:spPr>
            <p:txBody>
              <a:bodyPr wrap="none" anchor="ctr">
                <a:prstTxWarp prst="textNoShape">
                  <a:avLst/>
                </a:prstTxWarp>
              </a:bodyPr>
              <a:lstStyle/>
              <a:p>
                <a:endParaRPr lang="en-CA"/>
              </a:p>
            </p:txBody>
          </p:sp>
          <p:sp>
            <p:nvSpPr>
              <p:cNvPr id="106582" name="Rectangle 71"/>
              <p:cNvSpPr>
                <a:spLocks noChangeArrowheads="1"/>
              </p:cNvSpPr>
              <p:nvPr/>
            </p:nvSpPr>
            <p:spPr bwMode="auto">
              <a:xfrm>
                <a:off x="4656" y="2448"/>
                <a:ext cx="192" cy="192"/>
              </a:xfrm>
              <a:prstGeom prst="rect">
                <a:avLst/>
              </a:prstGeom>
              <a:solidFill>
                <a:schemeClr val="tx1"/>
              </a:solidFill>
              <a:ln w="9525">
                <a:solidFill>
                  <a:schemeClr val="tx1"/>
                </a:solidFill>
                <a:miter lim="800000"/>
                <a:headEnd/>
                <a:tailEnd/>
              </a:ln>
            </p:spPr>
            <p:txBody>
              <a:bodyPr wrap="none" anchor="ctr">
                <a:prstTxWarp prst="textNoShape">
                  <a:avLst/>
                </a:prstTxWarp>
              </a:bodyPr>
              <a:lstStyle/>
              <a:p>
                <a:endParaRPr lang="en-CA"/>
              </a:p>
            </p:txBody>
          </p:sp>
          <p:sp>
            <p:nvSpPr>
              <p:cNvPr id="106583" name="Rectangle 72"/>
              <p:cNvSpPr>
                <a:spLocks noChangeArrowheads="1"/>
              </p:cNvSpPr>
              <p:nvPr/>
            </p:nvSpPr>
            <p:spPr bwMode="auto">
              <a:xfrm>
                <a:off x="2064" y="3120"/>
                <a:ext cx="192" cy="192"/>
              </a:xfrm>
              <a:prstGeom prst="rect">
                <a:avLst/>
              </a:prstGeom>
              <a:solidFill>
                <a:schemeClr val="tx1"/>
              </a:solidFill>
              <a:ln w="9525">
                <a:solidFill>
                  <a:schemeClr val="tx1"/>
                </a:solidFill>
                <a:miter lim="800000"/>
                <a:headEnd/>
                <a:tailEnd/>
              </a:ln>
            </p:spPr>
            <p:txBody>
              <a:bodyPr wrap="none" anchor="ctr">
                <a:prstTxWarp prst="textNoShape">
                  <a:avLst/>
                </a:prstTxWarp>
              </a:bodyPr>
              <a:lstStyle/>
              <a:p>
                <a:endParaRPr lang="en-CA"/>
              </a:p>
            </p:txBody>
          </p:sp>
          <p:sp>
            <p:nvSpPr>
              <p:cNvPr id="106584" name="Rectangle 73"/>
              <p:cNvSpPr>
                <a:spLocks noChangeArrowheads="1"/>
              </p:cNvSpPr>
              <p:nvPr/>
            </p:nvSpPr>
            <p:spPr bwMode="auto">
              <a:xfrm>
                <a:off x="2256" y="3120"/>
                <a:ext cx="144" cy="192"/>
              </a:xfrm>
              <a:prstGeom prst="rect">
                <a:avLst/>
              </a:prstGeom>
              <a:solidFill>
                <a:schemeClr val="tx1"/>
              </a:solidFill>
              <a:ln w="9525">
                <a:solidFill>
                  <a:schemeClr val="tx1"/>
                </a:solidFill>
                <a:miter lim="800000"/>
                <a:headEnd/>
                <a:tailEnd/>
              </a:ln>
            </p:spPr>
            <p:txBody>
              <a:bodyPr wrap="none" anchor="ctr">
                <a:prstTxWarp prst="textNoShape">
                  <a:avLst/>
                </a:prstTxWarp>
              </a:bodyPr>
              <a:lstStyle/>
              <a:p>
                <a:endParaRPr lang="en-CA"/>
              </a:p>
            </p:txBody>
          </p:sp>
          <p:sp>
            <p:nvSpPr>
              <p:cNvPr id="106585" name="Rectangle 74"/>
              <p:cNvSpPr>
                <a:spLocks noChangeArrowheads="1"/>
              </p:cNvSpPr>
              <p:nvPr/>
            </p:nvSpPr>
            <p:spPr bwMode="auto">
              <a:xfrm>
                <a:off x="2400" y="3120"/>
                <a:ext cx="192" cy="192"/>
              </a:xfrm>
              <a:prstGeom prst="rect">
                <a:avLst/>
              </a:prstGeom>
              <a:solidFill>
                <a:schemeClr val="tx1"/>
              </a:solidFill>
              <a:ln w="9525">
                <a:solidFill>
                  <a:schemeClr val="tx1"/>
                </a:solidFill>
                <a:miter lim="800000"/>
                <a:headEnd/>
                <a:tailEnd/>
              </a:ln>
            </p:spPr>
            <p:txBody>
              <a:bodyPr wrap="none" anchor="ctr">
                <a:prstTxWarp prst="textNoShape">
                  <a:avLst/>
                </a:prstTxWarp>
              </a:bodyPr>
              <a:lstStyle/>
              <a:p>
                <a:endParaRPr lang="en-CA"/>
              </a:p>
            </p:txBody>
          </p:sp>
          <p:sp>
            <p:nvSpPr>
              <p:cNvPr id="106586" name="Rectangle 75"/>
              <p:cNvSpPr>
                <a:spLocks noChangeArrowheads="1"/>
              </p:cNvSpPr>
              <p:nvPr/>
            </p:nvSpPr>
            <p:spPr bwMode="auto">
              <a:xfrm>
                <a:off x="2592" y="3120"/>
                <a:ext cx="192" cy="192"/>
              </a:xfrm>
              <a:prstGeom prst="rect">
                <a:avLst/>
              </a:prstGeom>
              <a:solidFill>
                <a:schemeClr val="tx1"/>
              </a:solidFill>
              <a:ln w="9525">
                <a:solidFill>
                  <a:schemeClr val="tx1"/>
                </a:solidFill>
                <a:miter lim="800000"/>
                <a:headEnd/>
                <a:tailEnd/>
              </a:ln>
            </p:spPr>
            <p:txBody>
              <a:bodyPr wrap="none" anchor="ctr">
                <a:prstTxWarp prst="textNoShape">
                  <a:avLst/>
                </a:prstTxWarp>
              </a:bodyPr>
              <a:lstStyle/>
              <a:p>
                <a:endParaRPr lang="en-CA"/>
              </a:p>
            </p:txBody>
          </p:sp>
          <p:sp>
            <p:nvSpPr>
              <p:cNvPr id="106587" name="Rectangle 76"/>
              <p:cNvSpPr>
                <a:spLocks noChangeArrowheads="1"/>
              </p:cNvSpPr>
              <p:nvPr/>
            </p:nvSpPr>
            <p:spPr bwMode="auto">
              <a:xfrm>
                <a:off x="2784" y="3120"/>
                <a:ext cx="144" cy="192"/>
              </a:xfrm>
              <a:prstGeom prst="rect">
                <a:avLst/>
              </a:prstGeom>
              <a:solidFill>
                <a:schemeClr val="tx1"/>
              </a:solidFill>
              <a:ln w="9525">
                <a:solidFill>
                  <a:schemeClr val="tx1"/>
                </a:solidFill>
                <a:miter lim="800000"/>
                <a:headEnd/>
                <a:tailEnd/>
              </a:ln>
            </p:spPr>
            <p:txBody>
              <a:bodyPr wrap="none" anchor="ctr">
                <a:prstTxWarp prst="textNoShape">
                  <a:avLst/>
                </a:prstTxWarp>
              </a:bodyPr>
              <a:lstStyle/>
              <a:p>
                <a:endParaRPr lang="en-CA"/>
              </a:p>
            </p:txBody>
          </p:sp>
          <p:sp>
            <p:nvSpPr>
              <p:cNvPr id="106588" name="Rectangle 77"/>
              <p:cNvSpPr>
                <a:spLocks noChangeArrowheads="1"/>
              </p:cNvSpPr>
              <p:nvPr/>
            </p:nvSpPr>
            <p:spPr bwMode="auto">
              <a:xfrm>
                <a:off x="2928" y="3120"/>
                <a:ext cx="192" cy="192"/>
              </a:xfrm>
              <a:prstGeom prst="rect">
                <a:avLst/>
              </a:prstGeom>
              <a:solidFill>
                <a:schemeClr val="tx1"/>
              </a:solidFill>
              <a:ln w="9525">
                <a:solidFill>
                  <a:schemeClr val="tx1"/>
                </a:solidFill>
                <a:miter lim="800000"/>
                <a:headEnd/>
                <a:tailEnd/>
              </a:ln>
            </p:spPr>
            <p:txBody>
              <a:bodyPr wrap="none" anchor="ctr">
                <a:prstTxWarp prst="textNoShape">
                  <a:avLst/>
                </a:prstTxWarp>
              </a:bodyPr>
              <a:lstStyle/>
              <a:p>
                <a:endParaRPr lang="en-CA"/>
              </a:p>
            </p:txBody>
          </p:sp>
          <p:sp>
            <p:nvSpPr>
              <p:cNvPr id="106589" name="Rectangle 78"/>
              <p:cNvSpPr>
                <a:spLocks noChangeArrowheads="1"/>
              </p:cNvSpPr>
              <p:nvPr/>
            </p:nvSpPr>
            <p:spPr bwMode="auto">
              <a:xfrm>
                <a:off x="3120" y="3120"/>
                <a:ext cx="192" cy="192"/>
              </a:xfrm>
              <a:prstGeom prst="rect">
                <a:avLst/>
              </a:prstGeom>
              <a:solidFill>
                <a:schemeClr val="tx1"/>
              </a:solidFill>
              <a:ln w="9525">
                <a:solidFill>
                  <a:schemeClr val="tx1"/>
                </a:solidFill>
                <a:miter lim="800000"/>
                <a:headEnd/>
                <a:tailEnd/>
              </a:ln>
            </p:spPr>
            <p:txBody>
              <a:bodyPr wrap="none" anchor="ctr">
                <a:prstTxWarp prst="textNoShape">
                  <a:avLst/>
                </a:prstTxWarp>
              </a:bodyPr>
              <a:lstStyle/>
              <a:p>
                <a:endParaRPr lang="en-CA"/>
              </a:p>
            </p:txBody>
          </p:sp>
          <p:sp>
            <p:nvSpPr>
              <p:cNvPr id="106590" name="Rectangle 79"/>
              <p:cNvSpPr>
                <a:spLocks noChangeArrowheads="1"/>
              </p:cNvSpPr>
              <p:nvPr/>
            </p:nvSpPr>
            <p:spPr bwMode="auto">
              <a:xfrm>
                <a:off x="3312" y="3120"/>
                <a:ext cx="144" cy="192"/>
              </a:xfrm>
              <a:prstGeom prst="rect">
                <a:avLst/>
              </a:prstGeom>
              <a:solidFill>
                <a:schemeClr val="tx1"/>
              </a:solidFill>
              <a:ln w="9525">
                <a:solidFill>
                  <a:schemeClr val="tx1"/>
                </a:solidFill>
                <a:miter lim="800000"/>
                <a:headEnd/>
                <a:tailEnd/>
              </a:ln>
            </p:spPr>
            <p:txBody>
              <a:bodyPr wrap="none" anchor="ctr">
                <a:prstTxWarp prst="textNoShape">
                  <a:avLst/>
                </a:prstTxWarp>
              </a:bodyPr>
              <a:lstStyle/>
              <a:p>
                <a:endParaRPr lang="en-CA"/>
              </a:p>
            </p:txBody>
          </p:sp>
          <p:sp>
            <p:nvSpPr>
              <p:cNvPr id="106591" name="Rectangle 80"/>
              <p:cNvSpPr>
                <a:spLocks noChangeArrowheads="1"/>
              </p:cNvSpPr>
              <p:nvPr/>
            </p:nvSpPr>
            <p:spPr bwMode="auto">
              <a:xfrm>
                <a:off x="3456" y="3120"/>
                <a:ext cx="192" cy="192"/>
              </a:xfrm>
              <a:prstGeom prst="rect">
                <a:avLst/>
              </a:prstGeom>
              <a:solidFill>
                <a:schemeClr val="tx1"/>
              </a:solidFill>
              <a:ln w="9525">
                <a:solidFill>
                  <a:schemeClr val="tx1"/>
                </a:solidFill>
                <a:miter lim="800000"/>
                <a:headEnd/>
                <a:tailEnd/>
              </a:ln>
            </p:spPr>
            <p:txBody>
              <a:bodyPr wrap="none" anchor="ctr">
                <a:prstTxWarp prst="textNoShape">
                  <a:avLst/>
                </a:prstTxWarp>
              </a:bodyPr>
              <a:lstStyle/>
              <a:p>
                <a:endParaRPr lang="en-CA"/>
              </a:p>
            </p:txBody>
          </p:sp>
          <p:sp>
            <p:nvSpPr>
              <p:cNvPr id="106592" name="Rectangle 81"/>
              <p:cNvSpPr>
                <a:spLocks noChangeArrowheads="1"/>
              </p:cNvSpPr>
              <p:nvPr/>
            </p:nvSpPr>
            <p:spPr bwMode="auto">
              <a:xfrm>
                <a:off x="3648" y="3120"/>
                <a:ext cx="192" cy="192"/>
              </a:xfrm>
              <a:prstGeom prst="rect">
                <a:avLst/>
              </a:prstGeom>
              <a:solidFill>
                <a:schemeClr val="tx1"/>
              </a:solidFill>
              <a:ln w="9525">
                <a:solidFill>
                  <a:schemeClr val="tx1"/>
                </a:solidFill>
                <a:miter lim="800000"/>
                <a:headEnd/>
                <a:tailEnd/>
              </a:ln>
            </p:spPr>
            <p:txBody>
              <a:bodyPr wrap="none" anchor="ctr">
                <a:prstTxWarp prst="textNoShape">
                  <a:avLst/>
                </a:prstTxWarp>
              </a:bodyPr>
              <a:lstStyle/>
              <a:p>
                <a:endParaRPr lang="en-CA"/>
              </a:p>
            </p:txBody>
          </p:sp>
          <p:sp>
            <p:nvSpPr>
              <p:cNvPr id="106593" name="Rectangle 82"/>
              <p:cNvSpPr>
                <a:spLocks noChangeArrowheads="1"/>
              </p:cNvSpPr>
              <p:nvPr/>
            </p:nvSpPr>
            <p:spPr bwMode="auto">
              <a:xfrm>
                <a:off x="3840" y="3120"/>
                <a:ext cx="144" cy="192"/>
              </a:xfrm>
              <a:prstGeom prst="rect">
                <a:avLst/>
              </a:prstGeom>
              <a:solidFill>
                <a:schemeClr val="tx1"/>
              </a:solidFill>
              <a:ln w="9525">
                <a:solidFill>
                  <a:schemeClr val="tx1"/>
                </a:solidFill>
                <a:miter lim="800000"/>
                <a:headEnd/>
                <a:tailEnd/>
              </a:ln>
            </p:spPr>
            <p:txBody>
              <a:bodyPr wrap="none" anchor="ctr">
                <a:prstTxWarp prst="textNoShape">
                  <a:avLst/>
                </a:prstTxWarp>
              </a:bodyPr>
              <a:lstStyle/>
              <a:p>
                <a:endParaRPr lang="en-CA"/>
              </a:p>
            </p:txBody>
          </p:sp>
          <p:sp>
            <p:nvSpPr>
              <p:cNvPr id="106594" name="Rectangle 83"/>
              <p:cNvSpPr>
                <a:spLocks noChangeArrowheads="1"/>
              </p:cNvSpPr>
              <p:nvPr/>
            </p:nvSpPr>
            <p:spPr bwMode="auto">
              <a:xfrm>
                <a:off x="3984" y="3120"/>
                <a:ext cx="240" cy="192"/>
              </a:xfrm>
              <a:prstGeom prst="rect">
                <a:avLst/>
              </a:prstGeom>
              <a:solidFill>
                <a:schemeClr val="tx1"/>
              </a:solidFill>
              <a:ln w="9525">
                <a:solidFill>
                  <a:schemeClr val="tx1"/>
                </a:solidFill>
                <a:miter lim="800000"/>
                <a:headEnd/>
                <a:tailEnd/>
              </a:ln>
            </p:spPr>
            <p:txBody>
              <a:bodyPr wrap="none" anchor="ctr">
                <a:prstTxWarp prst="textNoShape">
                  <a:avLst/>
                </a:prstTxWarp>
              </a:bodyPr>
              <a:lstStyle/>
              <a:p>
                <a:endParaRPr lang="en-CA"/>
              </a:p>
            </p:txBody>
          </p:sp>
          <p:sp>
            <p:nvSpPr>
              <p:cNvPr id="106595" name="Rectangle 84"/>
              <p:cNvSpPr>
                <a:spLocks noChangeArrowheads="1"/>
              </p:cNvSpPr>
              <p:nvPr/>
            </p:nvSpPr>
            <p:spPr bwMode="auto">
              <a:xfrm>
                <a:off x="4224" y="3120"/>
                <a:ext cx="288" cy="192"/>
              </a:xfrm>
              <a:prstGeom prst="rect">
                <a:avLst/>
              </a:prstGeom>
              <a:solidFill>
                <a:schemeClr val="tx1"/>
              </a:solidFill>
              <a:ln w="9525">
                <a:solidFill>
                  <a:schemeClr val="tx1"/>
                </a:solidFill>
                <a:miter lim="800000"/>
                <a:headEnd/>
                <a:tailEnd/>
              </a:ln>
            </p:spPr>
            <p:txBody>
              <a:bodyPr wrap="none" anchor="ctr">
                <a:prstTxWarp prst="textNoShape">
                  <a:avLst/>
                </a:prstTxWarp>
              </a:bodyPr>
              <a:lstStyle/>
              <a:p>
                <a:endParaRPr lang="en-CA"/>
              </a:p>
            </p:txBody>
          </p:sp>
          <p:sp>
            <p:nvSpPr>
              <p:cNvPr id="106596" name="Rectangle 85"/>
              <p:cNvSpPr>
                <a:spLocks noChangeArrowheads="1"/>
              </p:cNvSpPr>
              <p:nvPr/>
            </p:nvSpPr>
            <p:spPr bwMode="auto">
              <a:xfrm>
                <a:off x="2064" y="3312"/>
                <a:ext cx="144" cy="192"/>
              </a:xfrm>
              <a:prstGeom prst="rect">
                <a:avLst/>
              </a:prstGeom>
              <a:solidFill>
                <a:schemeClr val="tx1"/>
              </a:solidFill>
              <a:ln w="9525">
                <a:solidFill>
                  <a:schemeClr val="tx1"/>
                </a:solidFill>
                <a:miter lim="800000"/>
                <a:headEnd/>
                <a:tailEnd/>
              </a:ln>
            </p:spPr>
            <p:txBody>
              <a:bodyPr wrap="none" anchor="ctr">
                <a:prstTxWarp prst="textNoShape">
                  <a:avLst/>
                </a:prstTxWarp>
              </a:bodyPr>
              <a:lstStyle/>
              <a:p>
                <a:endParaRPr lang="en-CA"/>
              </a:p>
            </p:txBody>
          </p:sp>
          <p:sp>
            <p:nvSpPr>
              <p:cNvPr id="106597" name="Rectangle 86"/>
              <p:cNvSpPr>
                <a:spLocks noChangeArrowheads="1"/>
              </p:cNvSpPr>
              <p:nvPr/>
            </p:nvSpPr>
            <p:spPr bwMode="auto">
              <a:xfrm>
                <a:off x="2064" y="3744"/>
                <a:ext cx="144" cy="144"/>
              </a:xfrm>
              <a:prstGeom prst="rect">
                <a:avLst/>
              </a:prstGeom>
              <a:solidFill>
                <a:schemeClr val="tx1"/>
              </a:solidFill>
              <a:ln w="9525">
                <a:solidFill>
                  <a:schemeClr val="tx1"/>
                </a:solidFill>
                <a:miter lim="800000"/>
                <a:headEnd/>
                <a:tailEnd/>
              </a:ln>
            </p:spPr>
            <p:txBody>
              <a:bodyPr wrap="none" anchor="ctr">
                <a:prstTxWarp prst="textNoShape">
                  <a:avLst/>
                </a:prstTxWarp>
              </a:bodyPr>
              <a:lstStyle/>
              <a:p>
                <a:endParaRPr lang="en-CA"/>
              </a:p>
            </p:txBody>
          </p:sp>
          <p:grpSp>
            <p:nvGrpSpPr>
              <p:cNvPr id="4" name="Group 87"/>
              <p:cNvGrpSpPr>
                <a:grpSpLocks/>
              </p:cNvGrpSpPr>
              <p:nvPr/>
            </p:nvGrpSpPr>
            <p:grpSpPr bwMode="auto">
              <a:xfrm>
                <a:off x="1920" y="3312"/>
                <a:ext cx="96" cy="192"/>
                <a:chOff x="2016" y="3840"/>
                <a:chExt cx="96" cy="192"/>
              </a:xfrm>
            </p:grpSpPr>
            <p:sp>
              <p:nvSpPr>
                <p:cNvPr id="106604" name="Line 88"/>
                <p:cNvSpPr>
                  <a:spLocks noChangeShapeType="1"/>
                </p:cNvSpPr>
                <p:nvPr/>
              </p:nvSpPr>
              <p:spPr bwMode="auto">
                <a:xfrm>
                  <a:off x="2112" y="3888"/>
                  <a:ext cx="0" cy="144"/>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fr-CA"/>
                </a:p>
              </p:txBody>
            </p:sp>
            <p:sp>
              <p:nvSpPr>
                <p:cNvPr id="106605" name="Line 89"/>
                <p:cNvSpPr>
                  <a:spLocks noChangeShapeType="1"/>
                </p:cNvSpPr>
                <p:nvPr/>
              </p:nvSpPr>
              <p:spPr bwMode="auto">
                <a:xfrm flipV="1">
                  <a:off x="2112" y="3840"/>
                  <a:ext cx="0" cy="96"/>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fr-CA"/>
                </a:p>
              </p:txBody>
            </p:sp>
            <p:sp>
              <p:nvSpPr>
                <p:cNvPr id="106606" name="Line 90"/>
                <p:cNvSpPr>
                  <a:spLocks noChangeShapeType="1"/>
                </p:cNvSpPr>
                <p:nvPr/>
              </p:nvSpPr>
              <p:spPr bwMode="auto">
                <a:xfrm flipH="1">
                  <a:off x="2016" y="3936"/>
                  <a:ext cx="96" cy="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fr-CA"/>
                </a:p>
              </p:txBody>
            </p:sp>
          </p:grpSp>
          <p:grpSp>
            <p:nvGrpSpPr>
              <p:cNvPr id="5" name="Group 91"/>
              <p:cNvGrpSpPr>
                <a:grpSpLocks/>
              </p:cNvGrpSpPr>
              <p:nvPr/>
            </p:nvGrpSpPr>
            <p:grpSpPr bwMode="auto">
              <a:xfrm>
                <a:off x="1344" y="3312"/>
                <a:ext cx="144" cy="192"/>
                <a:chOff x="1776" y="3744"/>
                <a:chExt cx="192" cy="192"/>
              </a:xfrm>
            </p:grpSpPr>
            <p:sp>
              <p:nvSpPr>
                <p:cNvPr id="106600" name="Line 92"/>
                <p:cNvSpPr>
                  <a:spLocks noChangeShapeType="1"/>
                </p:cNvSpPr>
                <p:nvPr/>
              </p:nvSpPr>
              <p:spPr bwMode="auto">
                <a:xfrm>
                  <a:off x="1872" y="3792"/>
                  <a:ext cx="0" cy="144"/>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fr-CA"/>
                </a:p>
              </p:txBody>
            </p:sp>
            <p:sp>
              <p:nvSpPr>
                <p:cNvPr id="106601" name="Line 93"/>
                <p:cNvSpPr>
                  <a:spLocks noChangeShapeType="1"/>
                </p:cNvSpPr>
                <p:nvPr/>
              </p:nvSpPr>
              <p:spPr bwMode="auto">
                <a:xfrm flipV="1">
                  <a:off x="1872" y="3744"/>
                  <a:ext cx="0" cy="96"/>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fr-CA"/>
                </a:p>
              </p:txBody>
            </p:sp>
            <p:sp>
              <p:nvSpPr>
                <p:cNvPr id="106602" name="Line 94"/>
                <p:cNvSpPr>
                  <a:spLocks noChangeShapeType="1"/>
                </p:cNvSpPr>
                <p:nvPr/>
              </p:nvSpPr>
              <p:spPr bwMode="auto">
                <a:xfrm flipH="1">
                  <a:off x="1776" y="3840"/>
                  <a:ext cx="96" cy="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fr-CA"/>
                </a:p>
              </p:txBody>
            </p:sp>
            <p:sp>
              <p:nvSpPr>
                <p:cNvPr id="106603" name="Line 95"/>
                <p:cNvSpPr>
                  <a:spLocks noChangeShapeType="1"/>
                </p:cNvSpPr>
                <p:nvPr/>
              </p:nvSpPr>
              <p:spPr bwMode="auto">
                <a:xfrm>
                  <a:off x="1872" y="3840"/>
                  <a:ext cx="96" cy="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fr-CA"/>
                </a:p>
              </p:txBody>
            </p:sp>
          </p:grpSp>
        </p:grpSp>
        <p:sp>
          <p:nvSpPr>
            <p:cNvPr id="106507" name="Rectangle 96"/>
            <p:cNvSpPr>
              <a:spLocks noChangeArrowheads="1"/>
            </p:cNvSpPr>
            <p:nvPr/>
          </p:nvSpPr>
          <p:spPr bwMode="auto">
            <a:xfrm>
              <a:off x="1920" y="2016"/>
              <a:ext cx="144" cy="192"/>
            </a:xfrm>
            <a:prstGeom prst="rect">
              <a:avLst/>
            </a:prstGeom>
            <a:solidFill>
              <a:schemeClr val="bg2"/>
            </a:solidFill>
            <a:ln w="9525">
              <a:solidFill>
                <a:schemeClr val="tx1"/>
              </a:solidFill>
              <a:miter lim="800000"/>
              <a:headEnd/>
              <a:tailEnd/>
            </a:ln>
          </p:spPr>
          <p:txBody>
            <a:bodyPr wrap="none" anchor="ctr">
              <a:prstTxWarp prst="textNoShape">
                <a:avLst/>
              </a:prstTxWarp>
            </a:bodyPr>
            <a:lstStyle/>
            <a:p>
              <a:endParaRPr lang="en-CA"/>
            </a:p>
          </p:txBody>
        </p:sp>
        <p:sp>
          <p:nvSpPr>
            <p:cNvPr id="106508" name="Rectangle 97"/>
            <p:cNvSpPr>
              <a:spLocks noChangeArrowheads="1"/>
            </p:cNvSpPr>
            <p:nvPr/>
          </p:nvSpPr>
          <p:spPr bwMode="auto">
            <a:xfrm>
              <a:off x="1920" y="2160"/>
              <a:ext cx="144" cy="192"/>
            </a:xfrm>
            <a:prstGeom prst="rect">
              <a:avLst/>
            </a:prstGeom>
            <a:solidFill>
              <a:schemeClr val="bg2"/>
            </a:solidFill>
            <a:ln w="9525">
              <a:solidFill>
                <a:schemeClr val="tx1"/>
              </a:solidFill>
              <a:miter lim="800000"/>
              <a:headEnd/>
              <a:tailEnd/>
            </a:ln>
          </p:spPr>
          <p:txBody>
            <a:bodyPr wrap="none" anchor="ctr">
              <a:prstTxWarp prst="textNoShape">
                <a:avLst/>
              </a:prstTxWarp>
            </a:bodyPr>
            <a:lstStyle/>
            <a:p>
              <a:endParaRPr lang="en-CA"/>
            </a:p>
          </p:txBody>
        </p:sp>
        <p:sp>
          <p:nvSpPr>
            <p:cNvPr id="106509" name="Rectangle 98"/>
            <p:cNvSpPr>
              <a:spLocks noChangeArrowheads="1"/>
            </p:cNvSpPr>
            <p:nvPr/>
          </p:nvSpPr>
          <p:spPr bwMode="auto">
            <a:xfrm>
              <a:off x="1920" y="2304"/>
              <a:ext cx="144" cy="144"/>
            </a:xfrm>
            <a:prstGeom prst="rect">
              <a:avLst/>
            </a:prstGeom>
            <a:solidFill>
              <a:schemeClr val="bg2"/>
            </a:solidFill>
            <a:ln w="9525">
              <a:solidFill>
                <a:schemeClr val="tx1"/>
              </a:solidFill>
              <a:miter lim="800000"/>
              <a:headEnd/>
              <a:tailEnd/>
            </a:ln>
          </p:spPr>
          <p:txBody>
            <a:bodyPr wrap="none" anchor="ctr">
              <a:prstTxWarp prst="textNoShape">
                <a:avLst/>
              </a:prstTxWarp>
            </a:bodyPr>
            <a:lstStyle/>
            <a:p>
              <a:endParaRPr lang="en-CA"/>
            </a:p>
          </p:txBody>
        </p:sp>
        <p:sp>
          <p:nvSpPr>
            <p:cNvPr id="106510" name="Rectangle 99"/>
            <p:cNvSpPr>
              <a:spLocks noChangeArrowheads="1"/>
            </p:cNvSpPr>
            <p:nvPr/>
          </p:nvSpPr>
          <p:spPr bwMode="auto">
            <a:xfrm>
              <a:off x="2064" y="3504"/>
              <a:ext cx="144" cy="144"/>
            </a:xfrm>
            <a:prstGeom prst="rect">
              <a:avLst/>
            </a:prstGeom>
            <a:solidFill>
              <a:schemeClr val="bg2"/>
            </a:solidFill>
            <a:ln w="9525">
              <a:solidFill>
                <a:schemeClr val="tx1"/>
              </a:solidFill>
              <a:miter lim="800000"/>
              <a:headEnd/>
              <a:tailEnd/>
            </a:ln>
          </p:spPr>
          <p:txBody>
            <a:bodyPr wrap="none" anchor="ctr">
              <a:prstTxWarp prst="textNoShape">
                <a:avLst/>
              </a:prstTxWarp>
            </a:bodyPr>
            <a:lstStyle/>
            <a:p>
              <a:endParaRPr lang="en-CA"/>
            </a:p>
          </p:txBody>
        </p:sp>
        <p:sp>
          <p:nvSpPr>
            <p:cNvPr id="106511" name="Rectangle 100"/>
            <p:cNvSpPr>
              <a:spLocks noChangeArrowheads="1"/>
            </p:cNvSpPr>
            <p:nvPr/>
          </p:nvSpPr>
          <p:spPr bwMode="auto">
            <a:xfrm>
              <a:off x="2064" y="3636"/>
              <a:ext cx="144" cy="108"/>
            </a:xfrm>
            <a:prstGeom prst="rect">
              <a:avLst/>
            </a:prstGeom>
            <a:solidFill>
              <a:schemeClr val="bg2"/>
            </a:solidFill>
            <a:ln w="9525">
              <a:solidFill>
                <a:schemeClr val="tx1"/>
              </a:solidFill>
              <a:miter lim="800000"/>
              <a:headEnd/>
              <a:tailEnd/>
            </a:ln>
          </p:spPr>
          <p:txBody>
            <a:bodyPr wrap="none" anchor="ctr">
              <a:prstTxWarp prst="textNoShape">
                <a:avLst/>
              </a:prstTxWarp>
            </a:bodyPr>
            <a:lstStyle/>
            <a:p>
              <a:endParaRPr lang="en-CA"/>
            </a:p>
          </p:txBody>
        </p:sp>
        <p:sp>
          <p:nvSpPr>
            <p:cNvPr id="106512" name="Text Box 101"/>
            <p:cNvSpPr txBox="1">
              <a:spLocks noChangeArrowheads="1"/>
            </p:cNvSpPr>
            <p:nvPr/>
          </p:nvSpPr>
          <p:spPr bwMode="auto">
            <a:xfrm>
              <a:off x="789" y="1392"/>
              <a:ext cx="763" cy="291"/>
            </a:xfrm>
            <a:prstGeom prst="rect">
              <a:avLst/>
            </a:prstGeom>
            <a:noFill/>
            <a:ln w="9525">
              <a:noFill/>
              <a:miter lim="800000"/>
              <a:headEnd/>
              <a:tailEnd/>
            </a:ln>
          </p:spPr>
          <p:txBody>
            <a:bodyPr wrap="none">
              <a:prstTxWarp prst="textNoShape">
                <a:avLst/>
              </a:prstTxWarp>
              <a:spAutoFit/>
            </a:bodyPr>
            <a:lstStyle/>
            <a:p>
              <a:pPr algn="ctr"/>
              <a:r>
                <a:rPr lang="fr-CA" sz="2400" i="1" dirty="0">
                  <a:solidFill>
                    <a:schemeClr val="accent1"/>
                  </a:solidFill>
                  <a:ea typeface="굴림" charset="-127"/>
                  <a:cs typeface="굴림" charset="-127"/>
                </a:rPr>
                <a:t>Room 1</a:t>
              </a:r>
            </a:p>
          </p:txBody>
        </p:sp>
        <p:sp>
          <p:nvSpPr>
            <p:cNvPr id="106513" name="Text Box 102"/>
            <p:cNvSpPr txBox="1">
              <a:spLocks noChangeArrowheads="1"/>
            </p:cNvSpPr>
            <p:nvPr/>
          </p:nvSpPr>
          <p:spPr bwMode="auto">
            <a:xfrm>
              <a:off x="2037" y="1392"/>
              <a:ext cx="763" cy="291"/>
            </a:xfrm>
            <a:prstGeom prst="rect">
              <a:avLst/>
            </a:prstGeom>
            <a:noFill/>
            <a:ln w="9525">
              <a:noFill/>
              <a:miter lim="800000"/>
              <a:headEnd/>
              <a:tailEnd/>
            </a:ln>
          </p:spPr>
          <p:txBody>
            <a:bodyPr wrap="none">
              <a:prstTxWarp prst="textNoShape">
                <a:avLst/>
              </a:prstTxWarp>
              <a:spAutoFit/>
            </a:bodyPr>
            <a:lstStyle/>
            <a:p>
              <a:pPr algn="ctr"/>
              <a:r>
                <a:rPr lang="fr-CA" sz="2400" i="1">
                  <a:solidFill>
                    <a:schemeClr val="accent1"/>
                  </a:solidFill>
                  <a:ea typeface="굴림" charset="-127"/>
                  <a:cs typeface="굴림" charset="-127"/>
                </a:rPr>
                <a:t>Room 5</a:t>
              </a:r>
            </a:p>
          </p:txBody>
        </p:sp>
        <p:sp>
          <p:nvSpPr>
            <p:cNvPr id="106514" name="Text Box 103"/>
            <p:cNvSpPr txBox="1">
              <a:spLocks noChangeArrowheads="1"/>
            </p:cNvSpPr>
            <p:nvPr/>
          </p:nvSpPr>
          <p:spPr bwMode="auto">
            <a:xfrm>
              <a:off x="789" y="2592"/>
              <a:ext cx="763" cy="291"/>
            </a:xfrm>
            <a:prstGeom prst="rect">
              <a:avLst/>
            </a:prstGeom>
            <a:noFill/>
            <a:ln w="9525">
              <a:noFill/>
              <a:miter lim="800000"/>
              <a:headEnd/>
              <a:tailEnd/>
            </a:ln>
          </p:spPr>
          <p:txBody>
            <a:bodyPr wrap="none">
              <a:prstTxWarp prst="textNoShape">
                <a:avLst/>
              </a:prstTxWarp>
              <a:spAutoFit/>
            </a:bodyPr>
            <a:lstStyle/>
            <a:p>
              <a:pPr algn="ctr"/>
              <a:r>
                <a:rPr lang="fr-CA" sz="2400" i="1">
                  <a:solidFill>
                    <a:schemeClr val="accent1"/>
                  </a:solidFill>
                  <a:ea typeface="굴림" charset="-127"/>
                  <a:cs typeface="굴림" charset="-127"/>
                </a:rPr>
                <a:t>Room 2</a:t>
              </a:r>
            </a:p>
          </p:txBody>
        </p:sp>
        <p:sp>
          <p:nvSpPr>
            <p:cNvPr id="106515" name="Text Box 104"/>
            <p:cNvSpPr txBox="1">
              <a:spLocks noChangeArrowheads="1"/>
            </p:cNvSpPr>
            <p:nvPr/>
          </p:nvSpPr>
          <p:spPr bwMode="auto">
            <a:xfrm>
              <a:off x="2181" y="3312"/>
              <a:ext cx="763" cy="291"/>
            </a:xfrm>
            <a:prstGeom prst="rect">
              <a:avLst/>
            </a:prstGeom>
            <a:noFill/>
            <a:ln w="9525">
              <a:noFill/>
              <a:miter lim="800000"/>
              <a:headEnd/>
              <a:tailEnd/>
            </a:ln>
          </p:spPr>
          <p:txBody>
            <a:bodyPr wrap="none">
              <a:prstTxWarp prst="textNoShape">
                <a:avLst/>
              </a:prstTxWarp>
              <a:spAutoFit/>
            </a:bodyPr>
            <a:lstStyle/>
            <a:p>
              <a:pPr algn="ctr"/>
              <a:r>
                <a:rPr lang="fr-CA" sz="2400" i="1">
                  <a:solidFill>
                    <a:schemeClr val="accent1"/>
                  </a:solidFill>
                  <a:ea typeface="굴림" charset="-127"/>
                  <a:cs typeface="굴림" charset="-127"/>
                </a:rPr>
                <a:t>Room 4</a:t>
              </a:r>
            </a:p>
          </p:txBody>
        </p:sp>
        <p:sp>
          <p:nvSpPr>
            <p:cNvPr id="106516" name="Text Box 105"/>
            <p:cNvSpPr txBox="1">
              <a:spLocks noChangeArrowheads="1"/>
            </p:cNvSpPr>
            <p:nvPr/>
          </p:nvSpPr>
          <p:spPr bwMode="auto">
            <a:xfrm>
              <a:off x="2037" y="2880"/>
              <a:ext cx="763" cy="291"/>
            </a:xfrm>
            <a:prstGeom prst="rect">
              <a:avLst/>
            </a:prstGeom>
            <a:noFill/>
            <a:ln w="9525">
              <a:noFill/>
              <a:miter lim="800000"/>
              <a:headEnd/>
              <a:tailEnd/>
            </a:ln>
          </p:spPr>
          <p:txBody>
            <a:bodyPr wrap="none">
              <a:prstTxWarp prst="textNoShape">
                <a:avLst/>
              </a:prstTxWarp>
              <a:spAutoFit/>
            </a:bodyPr>
            <a:lstStyle/>
            <a:p>
              <a:pPr algn="ctr"/>
              <a:r>
                <a:rPr lang="fr-CA" sz="2400" i="1">
                  <a:solidFill>
                    <a:schemeClr val="accent1"/>
                  </a:solidFill>
                  <a:ea typeface="굴림" charset="-127"/>
                  <a:cs typeface="굴림" charset="-127"/>
                </a:rPr>
                <a:t>Room 3</a:t>
              </a:r>
            </a:p>
          </p:txBody>
        </p:sp>
        <p:sp>
          <p:nvSpPr>
            <p:cNvPr id="106517" name="Oval 106"/>
            <p:cNvSpPr>
              <a:spLocks noChangeArrowheads="1"/>
            </p:cNvSpPr>
            <p:nvPr/>
          </p:nvSpPr>
          <p:spPr bwMode="auto">
            <a:xfrm>
              <a:off x="3888" y="1824"/>
              <a:ext cx="144" cy="144"/>
            </a:xfrm>
            <a:prstGeom prst="ellipse">
              <a:avLst/>
            </a:prstGeom>
            <a:solidFill>
              <a:schemeClr val="accent1"/>
            </a:solidFill>
            <a:ln w="9525">
              <a:solidFill>
                <a:schemeClr val="tx1"/>
              </a:solidFill>
              <a:round/>
              <a:headEnd/>
              <a:tailEnd/>
            </a:ln>
          </p:spPr>
          <p:txBody>
            <a:bodyPr wrap="none" anchor="ctr">
              <a:prstTxWarp prst="textNoShape">
                <a:avLst/>
              </a:prstTxWarp>
            </a:bodyPr>
            <a:lstStyle/>
            <a:p>
              <a:endParaRPr lang="en-CA"/>
            </a:p>
          </p:txBody>
        </p:sp>
      </p:grpSp>
      <p:sp>
        <p:nvSpPr>
          <p:cNvPr id="106504" name="Line 107"/>
          <p:cNvSpPr>
            <a:spLocks noChangeShapeType="1"/>
          </p:cNvSpPr>
          <p:nvPr/>
        </p:nvSpPr>
        <p:spPr bwMode="auto">
          <a:xfrm>
            <a:off x="7507032" y="1093820"/>
            <a:ext cx="152400" cy="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fr-CA"/>
          </a:p>
        </p:txBody>
      </p:sp>
      <p:sp>
        <p:nvSpPr>
          <p:cNvPr id="106505" name="Line 108"/>
          <p:cNvSpPr>
            <a:spLocks noChangeShapeType="1"/>
          </p:cNvSpPr>
          <p:nvPr/>
        </p:nvSpPr>
        <p:spPr bwMode="auto">
          <a:xfrm flipH="1">
            <a:off x="7610256" y="1447800"/>
            <a:ext cx="152400" cy="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fr-CA"/>
          </a:p>
        </p:txBody>
      </p:sp>
      <p:sp>
        <p:nvSpPr>
          <p:cNvPr id="112" name="Espace réservé de la date 111"/>
          <p:cNvSpPr>
            <a:spLocks noGrp="1"/>
          </p:cNvSpPr>
          <p:nvPr>
            <p:ph type="dt" sz="half" idx="10"/>
          </p:nvPr>
        </p:nvSpPr>
        <p:spPr/>
        <p:txBody>
          <a:bodyPr/>
          <a:lstStyle/>
          <a:p>
            <a:r>
              <a:rPr lang="fr-CA" smtClean="0"/>
              <a:t>IFT615</a:t>
            </a:r>
            <a:endParaRPr lang="fr-CA"/>
          </a:p>
        </p:txBody>
      </p:sp>
      <p:sp>
        <p:nvSpPr>
          <p:cNvPr id="113" name="Espace réservé du numéro de diapositive 112"/>
          <p:cNvSpPr>
            <a:spLocks noGrp="1"/>
          </p:cNvSpPr>
          <p:nvPr>
            <p:ph type="sldNum" sz="quarter" idx="12"/>
          </p:nvPr>
        </p:nvSpPr>
        <p:spPr/>
        <p:txBody>
          <a:bodyPr/>
          <a:lstStyle/>
          <a:p>
            <a:fld id="{6955B7EA-E0F1-9E45-AF6A-7A9BD82D9F1F}" type="slidenum">
              <a:rPr lang="fr-CA" smtClean="0"/>
              <a:pPr/>
              <a:t>42</a:t>
            </a:fld>
            <a:endParaRPr lang="fr-CA"/>
          </a:p>
        </p:txBody>
      </p:sp>
      <p:sp>
        <p:nvSpPr>
          <p:cNvPr id="114" name="Espace réservé du pied de page 113"/>
          <p:cNvSpPr>
            <a:spLocks noGrp="1"/>
          </p:cNvSpPr>
          <p:nvPr>
            <p:ph type="ftr" sz="quarter" idx="11"/>
          </p:nvPr>
        </p:nvSpPr>
        <p:spPr/>
        <p:txBody>
          <a:bodyPr/>
          <a:lstStyle/>
          <a:p>
            <a:r>
              <a:rPr lang="de-DE" dirty="0" smtClean="0"/>
              <a:t>Froduald Kabanza</a:t>
            </a:r>
            <a:endParaRPr lang="fr-CA" dirty="0"/>
          </a:p>
        </p:txBody>
      </p:sp>
    </p:spTree>
    <p:extLst>
      <p:ext uri="{BB962C8B-B14F-4D97-AF65-F5344CB8AC3E}">
        <p14:creationId xmlns:p14="http://schemas.microsoft.com/office/powerpoint/2010/main" val="2578703394"/>
      </p:ext>
    </p:extLst>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5"/>
          <p:cNvGrpSpPr>
            <a:grpSpLocks/>
          </p:cNvGrpSpPr>
          <p:nvPr/>
        </p:nvGrpSpPr>
        <p:grpSpPr bwMode="auto">
          <a:xfrm>
            <a:off x="1252538" y="2209800"/>
            <a:ext cx="6443663" cy="3962400"/>
            <a:chOff x="789" y="1392"/>
            <a:chExt cx="4059" cy="2496"/>
          </a:xfrm>
        </p:grpSpPr>
        <p:grpSp>
          <p:nvGrpSpPr>
            <p:cNvPr id="3" name="Group 6"/>
            <p:cNvGrpSpPr>
              <a:grpSpLocks/>
            </p:cNvGrpSpPr>
            <p:nvPr/>
          </p:nvGrpSpPr>
          <p:grpSpPr bwMode="auto">
            <a:xfrm>
              <a:off x="816" y="1440"/>
              <a:ext cx="4032" cy="2448"/>
              <a:chOff x="816" y="1440"/>
              <a:chExt cx="4032" cy="2448"/>
            </a:xfrm>
          </p:grpSpPr>
          <p:sp>
            <p:nvSpPr>
              <p:cNvPr id="107540" name="Rectangle 7"/>
              <p:cNvSpPr>
                <a:spLocks noChangeArrowheads="1"/>
              </p:cNvSpPr>
              <p:nvPr/>
            </p:nvSpPr>
            <p:spPr bwMode="auto">
              <a:xfrm>
                <a:off x="816" y="1440"/>
                <a:ext cx="4032" cy="2448"/>
              </a:xfrm>
              <a:prstGeom prst="rect">
                <a:avLst/>
              </a:prstGeom>
              <a:noFill/>
              <a:ln w="76200">
                <a:solidFill>
                  <a:schemeClr val="tx1"/>
                </a:solidFill>
                <a:miter lim="800000"/>
                <a:headEnd/>
                <a:tailEnd/>
              </a:ln>
            </p:spPr>
            <p:txBody>
              <a:bodyPr wrap="none" anchor="ctr">
                <a:prstTxWarp prst="textNoShape">
                  <a:avLst/>
                </a:prstTxWarp>
              </a:bodyPr>
              <a:lstStyle/>
              <a:p>
                <a:endParaRPr lang="en-CA"/>
              </a:p>
            </p:txBody>
          </p:sp>
          <p:sp>
            <p:nvSpPr>
              <p:cNvPr id="107541" name="Line 8"/>
              <p:cNvSpPr>
                <a:spLocks noChangeShapeType="1"/>
              </p:cNvSpPr>
              <p:nvPr/>
            </p:nvSpPr>
            <p:spPr bwMode="auto">
              <a:xfrm>
                <a:off x="2064" y="1440"/>
                <a:ext cx="0" cy="576"/>
              </a:xfrm>
              <a:prstGeom prst="line">
                <a:avLst/>
              </a:prstGeom>
              <a:noFill/>
              <a:ln w="38100">
                <a:solidFill>
                  <a:schemeClr val="tx1"/>
                </a:solidFill>
                <a:round/>
                <a:headEnd/>
                <a:tailEnd/>
              </a:ln>
            </p:spPr>
            <p:txBody>
              <a:bodyPr wrap="none" anchor="ctr">
                <a:prstTxWarp prst="textNoShape">
                  <a:avLst/>
                </a:prstTxWarp>
              </a:bodyPr>
              <a:lstStyle/>
              <a:p>
                <a:endParaRPr lang="fr-CA"/>
              </a:p>
            </p:txBody>
          </p:sp>
          <p:sp>
            <p:nvSpPr>
              <p:cNvPr id="107542" name="Line 9"/>
              <p:cNvSpPr>
                <a:spLocks noChangeShapeType="1"/>
              </p:cNvSpPr>
              <p:nvPr/>
            </p:nvSpPr>
            <p:spPr bwMode="auto">
              <a:xfrm flipH="1">
                <a:off x="3648" y="2640"/>
                <a:ext cx="1200" cy="0"/>
              </a:xfrm>
              <a:prstGeom prst="line">
                <a:avLst/>
              </a:prstGeom>
              <a:noFill/>
              <a:ln w="38100">
                <a:solidFill>
                  <a:schemeClr val="tx1"/>
                </a:solidFill>
                <a:round/>
                <a:headEnd/>
                <a:tailEnd/>
              </a:ln>
            </p:spPr>
            <p:txBody>
              <a:bodyPr wrap="none" anchor="ctr">
                <a:prstTxWarp prst="textNoShape">
                  <a:avLst/>
                </a:prstTxWarp>
              </a:bodyPr>
              <a:lstStyle/>
              <a:p>
                <a:endParaRPr lang="fr-CA"/>
              </a:p>
            </p:txBody>
          </p:sp>
          <p:sp>
            <p:nvSpPr>
              <p:cNvPr id="107543" name="Line 10"/>
              <p:cNvSpPr>
                <a:spLocks noChangeShapeType="1"/>
              </p:cNvSpPr>
              <p:nvPr/>
            </p:nvSpPr>
            <p:spPr bwMode="auto">
              <a:xfrm>
                <a:off x="2064" y="3312"/>
                <a:ext cx="2448" cy="0"/>
              </a:xfrm>
              <a:prstGeom prst="line">
                <a:avLst/>
              </a:prstGeom>
              <a:noFill/>
              <a:ln w="38100">
                <a:solidFill>
                  <a:schemeClr val="tx1"/>
                </a:solidFill>
                <a:round/>
                <a:headEnd/>
                <a:tailEnd/>
              </a:ln>
            </p:spPr>
            <p:txBody>
              <a:bodyPr wrap="none" anchor="ctr">
                <a:prstTxWarp prst="textNoShape">
                  <a:avLst/>
                </a:prstTxWarp>
              </a:bodyPr>
              <a:lstStyle/>
              <a:p>
                <a:endParaRPr lang="fr-CA"/>
              </a:p>
            </p:txBody>
          </p:sp>
          <p:sp>
            <p:nvSpPr>
              <p:cNvPr id="107544" name="Line 11"/>
              <p:cNvSpPr>
                <a:spLocks noChangeShapeType="1"/>
              </p:cNvSpPr>
              <p:nvPr/>
            </p:nvSpPr>
            <p:spPr bwMode="auto">
              <a:xfrm>
                <a:off x="1008" y="1440"/>
                <a:ext cx="0" cy="2448"/>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107545" name="Line 12"/>
              <p:cNvSpPr>
                <a:spLocks noChangeShapeType="1"/>
              </p:cNvSpPr>
              <p:nvPr/>
            </p:nvSpPr>
            <p:spPr bwMode="auto">
              <a:xfrm>
                <a:off x="1152" y="1440"/>
                <a:ext cx="0" cy="2448"/>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107546" name="Line 13"/>
              <p:cNvSpPr>
                <a:spLocks noChangeShapeType="1"/>
              </p:cNvSpPr>
              <p:nvPr/>
            </p:nvSpPr>
            <p:spPr bwMode="auto">
              <a:xfrm>
                <a:off x="1344" y="1440"/>
                <a:ext cx="0" cy="2448"/>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107547" name="Line 14"/>
              <p:cNvSpPr>
                <a:spLocks noChangeShapeType="1"/>
              </p:cNvSpPr>
              <p:nvPr/>
            </p:nvSpPr>
            <p:spPr bwMode="auto">
              <a:xfrm>
                <a:off x="1488" y="1440"/>
                <a:ext cx="0" cy="2448"/>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107548" name="Line 15"/>
              <p:cNvSpPr>
                <a:spLocks noChangeShapeType="1"/>
              </p:cNvSpPr>
              <p:nvPr/>
            </p:nvSpPr>
            <p:spPr bwMode="auto">
              <a:xfrm>
                <a:off x="1632" y="1440"/>
                <a:ext cx="0" cy="2448"/>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107549" name="Line 16"/>
              <p:cNvSpPr>
                <a:spLocks noChangeShapeType="1"/>
              </p:cNvSpPr>
              <p:nvPr/>
            </p:nvSpPr>
            <p:spPr bwMode="auto">
              <a:xfrm>
                <a:off x="1776" y="1440"/>
                <a:ext cx="0" cy="2448"/>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107550" name="Line 17"/>
              <p:cNvSpPr>
                <a:spLocks noChangeShapeType="1"/>
              </p:cNvSpPr>
              <p:nvPr/>
            </p:nvSpPr>
            <p:spPr bwMode="auto">
              <a:xfrm>
                <a:off x="1920" y="1440"/>
                <a:ext cx="0" cy="2448"/>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107551" name="Line 18"/>
              <p:cNvSpPr>
                <a:spLocks noChangeShapeType="1"/>
              </p:cNvSpPr>
              <p:nvPr/>
            </p:nvSpPr>
            <p:spPr bwMode="auto">
              <a:xfrm>
                <a:off x="2064" y="1440"/>
                <a:ext cx="0" cy="2448"/>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107552" name="Line 19"/>
              <p:cNvSpPr>
                <a:spLocks noChangeShapeType="1"/>
              </p:cNvSpPr>
              <p:nvPr/>
            </p:nvSpPr>
            <p:spPr bwMode="auto">
              <a:xfrm>
                <a:off x="2256" y="1440"/>
                <a:ext cx="0" cy="2448"/>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107553" name="Line 20"/>
              <p:cNvSpPr>
                <a:spLocks noChangeShapeType="1"/>
              </p:cNvSpPr>
              <p:nvPr/>
            </p:nvSpPr>
            <p:spPr bwMode="auto">
              <a:xfrm>
                <a:off x="2400" y="1440"/>
                <a:ext cx="0" cy="2448"/>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107554" name="Line 21"/>
              <p:cNvSpPr>
                <a:spLocks noChangeShapeType="1"/>
              </p:cNvSpPr>
              <p:nvPr/>
            </p:nvSpPr>
            <p:spPr bwMode="auto">
              <a:xfrm>
                <a:off x="2544" y="1440"/>
                <a:ext cx="0" cy="2448"/>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107555" name="Line 22"/>
              <p:cNvSpPr>
                <a:spLocks noChangeShapeType="1"/>
              </p:cNvSpPr>
              <p:nvPr/>
            </p:nvSpPr>
            <p:spPr bwMode="auto">
              <a:xfrm>
                <a:off x="2688" y="1440"/>
                <a:ext cx="0" cy="2448"/>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107556" name="Line 23"/>
              <p:cNvSpPr>
                <a:spLocks noChangeShapeType="1"/>
              </p:cNvSpPr>
              <p:nvPr/>
            </p:nvSpPr>
            <p:spPr bwMode="auto">
              <a:xfrm>
                <a:off x="2832" y="1440"/>
                <a:ext cx="0" cy="2448"/>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107557" name="Line 24"/>
              <p:cNvSpPr>
                <a:spLocks noChangeShapeType="1"/>
              </p:cNvSpPr>
              <p:nvPr/>
            </p:nvSpPr>
            <p:spPr bwMode="auto">
              <a:xfrm>
                <a:off x="2976" y="1440"/>
                <a:ext cx="0" cy="2448"/>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107558" name="Line 25"/>
              <p:cNvSpPr>
                <a:spLocks noChangeShapeType="1"/>
              </p:cNvSpPr>
              <p:nvPr/>
            </p:nvSpPr>
            <p:spPr bwMode="auto">
              <a:xfrm>
                <a:off x="3168" y="1440"/>
                <a:ext cx="0" cy="2448"/>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107559" name="Line 26"/>
              <p:cNvSpPr>
                <a:spLocks noChangeShapeType="1"/>
              </p:cNvSpPr>
              <p:nvPr/>
            </p:nvSpPr>
            <p:spPr bwMode="auto">
              <a:xfrm>
                <a:off x="3312" y="1440"/>
                <a:ext cx="0" cy="2448"/>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107560" name="Line 27"/>
              <p:cNvSpPr>
                <a:spLocks noChangeShapeType="1"/>
              </p:cNvSpPr>
              <p:nvPr/>
            </p:nvSpPr>
            <p:spPr bwMode="auto">
              <a:xfrm>
                <a:off x="3456" y="1440"/>
                <a:ext cx="0" cy="2448"/>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107561" name="Line 28"/>
              <p:cNvSpPr>
                <a:spLocks noChangeShapeType="1"/>
              </p:cNvSpPr>
              <p:nvPr/>
            </p:nvSpPr>
            <p:spPr bwMode="auto">
              <a:xfrm>
                <a:off x="3600" y="1440"/>
                <a:ext cx="0" cy="2448"/>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107562" name="Line 29"/>
              <p:cNvSpPr>
                <a:spLocks noChangeShapeType="1"/>
              </p:cNvSpPr>
              <p:nvPr/>
            </p:nvSpPr>
            <p:spPr bwMode="auto">
              <a:xfrm>
                <a:off x="3744" y="1440"/>
                <a:ext cx="0" cy="2448"/>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107563" name="Line 30"/>
              <p:cNvSpPr>
                <a:spLocks noChangeShapeType="1"/>
              </p:cNvSpPr>
              <p:nvPr/>
            </p:nvSpPr>
            <p:spPr bwMode="auto">
              <a:xfrm>
                <a:off x="3888" y="1440"/>
                <a:ext cx="0" cy="2448"/>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107564" name="Line 31"/>
              <p:cNvSpPr>
                <a:spLocks noChangeShapeType="1"/>
              </p:cNvSpPr>
              <p:nvPr/>
            </p:nvSpPr>
            <p:spPr bwMode="auto">
              <a:xfrm>
                <a:off x="4080" y="1440"/>
                <a:ext cx="0" cy="2448"/>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107565" name="Line 32"/>
              <p:cNvSpPr>
                <a:spLocks noChangeShapeType="1"/>
              </p:cNvSpPr>
              <p:nvPr/>
            </p:nvSpPr>
            <p:spPr bwMode="auto">
              <a:xfrm>
                <a:off x="4224" y="1440"/>
                <a:ext cx="0" cy="2448"/>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107566" name="Line 33"/>
              <p:cNvSpPr>
                <a:spLocks noChangeShapeType="1"/>
              </p:cNvSpPr>
              <p:nvPr/>
            </p:nvSpPr>
            <p:spPr bwMode="auto">
              <a:xfrm>
                <a:off x="4368" y="1440"/>
                <a:ext cx="0" cy="2448"/>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107567" name="Line 34"/>
              <p:cNvSpPr>
                <a:spLocks noChangeShapeType="1"/>
              </p:cNvSpPr>
              <p:nvPr/>
            </p:nvSpPr>
            <p:spPr bwMode="auto">
              <a:xfrm>
                <a:off x="4512" y="1440"/>
                <a:ext cx="0" cy="2448"/>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107568" name="Line 35"/>
              <p:cNvSpPr>
                <a:spLocks noChangeShapeType="1"/>
              </p:cNvSpPr>
              <p:nvPr/>
            </p:nvSpPr>
            <p:spPr bwMode="auto">
              <a:xfrm>
                <a:off x="4608" y="1440"/>
                <a:ext cx="0" cy="2448"/>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107569" name="Line 36"/>
              <p:cNvSpPr>
                <a:spLocks noChangeShapeType="1"/>
              </p:cNvSpPr>
              <p:nvPr/>
            </p:nvSpPr>
            <p:spPr bwMode="auto">
              <a:xfrm>
                <a:off x="4752" y="1440"/>
                <a:ext cx="0" cy="2448"/>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107570" name="Line 37"/>
              <p:cNvSpPr>
                <a:spLocks noChangeShapeType="1"/>
              </p:cNvSpPr>
              <p:nvPr/>
            </p:nvSpPr>
            <p:spPr bwMode="auto">
              <a:xfrm>
                <a:off x="816" y="1632"/>
                <a:ext cx="4032" cy="0"/>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107571" name="Line 38"/>
              <p:cNvSpPr>
                <a:spLocks noChangeShapeType="1"/>
              </p:cNvSpPr>
              <p:nvPr/>
            </p:nvSpPr>
            <p:spPr bwMode="auto">
              <a:xfrm>
                <a:off x="816" y="1824"/>
                <a:ext cx="4032" cy="0"/>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107572" name="Line 39"/>
              <p:cNvSpPr>
                <a:spLocks noChangeShapeType="1"/>
              </p:cNvSpPr>
              <p:nvPr/>
            </p:nvSpPr>
            <p:spPr bwMode="auto">
              <a:xfrm>
                <a:off x="816" y="2016"/>
                <a:ext cx="4032" cy="0"/>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107573" name="Line 40"/>
              <p:cNvSpPr>
                <a:spLocks noChangeShapeType="1"/>
              </p:cNvSpPr>
              <p:nvPr/>
            </p:nvSpPr>
            <p:spPr bwMode="auto">
              <a:xfrm>
                <a:off x="816" y="2160"/>
                <a:ext cx="4032" cy="0"/>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107574" name="Line 41"/>
              <p:cNvSpPr>
                <a:spLocks noChangeShapeType="1"/>
              </p:cNvSpPr>
              <p:nvPr/>
            </p:nvSpPr>
            <p:spPr bwMode="auto">
              <a:xfrm>
                <a:off x="816" y="2304"/>
                <a:ext cx="4032" cy="0"/>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107575" name="Line 42"/>
              <p:cNvSpPr>
                <a:spLocks noChangeShapeType="1"/>
              </p:cNvSpPr>
              <p:nvPr/>
            </p:nvSpPr>
            <p:spPr bwMode="auto">
              <a:xfrm>
                <a:off x="816" y="2448"/>
                <a:ext cx="4032" cy="0"/>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107576" name="Line 43"/>
              <p:cNvSpPr>
                <a:spLocks noChangeShapeType="1"/>
              </p:cNvSpPr>
              <p:nvPr/>
            </p:nvSpPr>
            <p:spPr bwMode="auto">
              <a:xfrm>
                <a:off x="816" y="2640"/>
                <a:ext cx="4032" cy="0"/>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107577" name="Line 44"/>
              <p:cNvSpPr>
                <a:spLocks noChangeShapeType="1"/>
              </p:cNvSpPr>
              <p:nvPr/>
            </p:nvSpPr>
            <p:spPr bwMode="auto">
              <a:xfrm>
                <a:off x="816" y="2832"/>
                <a:ext cx="4032" cy="0"/>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107578" name="Line 45"/>
              <p:cNvSpPr>
                <a:spLocks noChangeShapeType="1"/>
              </p:cNvSpPr>
              <p:nvPr/>
            </p:nvSpPr>
            <p:spPr bwMode="auto">
              <a:xfrm>
                <a:off x="816" y="2976"/>
                <a:ext cx="4032" cy="0"/>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107579" name="Line 46"/>
              <p:cNvSpPr>
                <a:spLocks noChangeShapeType="1"/>
              </p:cNvSpPr>
              <p:nvPr/>
            </p:nvSpPr>
            <p:spPr bwMode="auto">
              <a:xfrm>
                <a:off x="816" y="3120"/>
                <a:ext cx="4032" cy="0"/>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107580" name="Line 47"/>
              <p:cNvSpPr>
                <a:spLocks noChangeShapeType="1"/>
              </p:cNvSpPr>
              <p:nvPr/>
            </p:nvSpPr>
            <p:spPr bwMode="auto">
              <a:xfrm>
                <a:off x="816" y="3120"/>
                <a:ext cx="4032" cy="0"/>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107581" name="Line 48"/>
              <p:cNvSpPr>
                <a:spLocks noChangeShapeType="1"/>
              </p:cNvSpPr>
              <p:nvPr/>
            </p:nvSpPr>
            <p:spPr bwMode="auto">
              <a:xfrm>
                <a:off x="816" y="3312"/>
                <a:ext cx="4032" cy="0"/>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107582" name="Line 49"/>
              <p:cNvSpPr>
                <a:spLocks noChangeShapeType="1"/>
              </p:cNvSpPr>
              <p:nvPr/>
            </p:nvSpPr>
            <p:spPr bwMode="auto">
              <a:xfrm>
                <a:off x="816" y="3504"/>
                <a:ext cx="4032" cy="0"/>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107583" name="Line 50"/>
              <p:cNvSpPr>
                <a:spLocks noChangeShapeType="1"/>
              </p:cNvSpPr>
              <p:nvPr/>
            </p:nvSpPr>
            <p:spPr bwMode="auto">
              <a:xfrm>
                <a:off x="816" y="3648"/>
                <a:ext cx="4032" cy="0"/>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107584" name="Line 51"/>
              <p:cNvSpPr>
                <a:spLocks noChangeShapeType="1"/>
              </p:cNvSpPr>
              <p:nvPr/>
            </p:nvSpPr>
            <p:spPr bwMode="auto">
              <a:xfrm>
                <a:off x="816" y="3792"/>
                <a:ext cx="4032" cy="0"/>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107585" name="Rectangle 52"/>
              <p:cNvSpPr>
                <a:spLocks noChangeArrowheads="1"/>
              </p:cNvSpPr>
              <p:nvPr/>
            </p:nvSpPr>
            <p:spPr bwMode="auto">
              <a:xfrm>
                <a:off x="1920" y="1440"/>
                <a:ext cx="144" cy="192"/>
              </a:xfrm>
              <a:prstGeom prst="rect">
                <a:avLst/>
              </a:prstGeom>
              <a:solidFill>
                <a:schemeClr val="tx1"/>
              </a:solidFill>
              <a:ln w="9525">
                <a:solidFill>
                  <a:schemeClr val="tx1"/>
                </a:solidFill>
                <a:miter lim="800000"/>
                <a:headEnd/>
                <a:tailEnd/>
              </a:ln>
            </p:spPr>
            <p:txBody>
              <a:bodyPr wrap="none" anchor="ctr">
                <a:prstTxWarp prst="textNoShape">
                  <a:avLst/>
                </a:prstTxWarp>
              </a:bodyPr>
              <a:lstStyle/>
              <a:p>
                <a:endParaRPr lang="en-CA"/>
              </a:p>
            </p:txBody>
          </p:sp>
          <p:sp>
            <p:nvSpPr>
              <p:cNvPr id="107586" name="Rectangle 53"/>
              <p:cNvSpPr>
                <a:spLocks noChangeArrowheads="1"/>
              </p:cNvSpPr>
              <p:nvPr/>
            </p:nvSpPr>
            <p:spPr bwMode="auto">
              <a:xfrm>
                <a:off x="1920" y="1632"/>
                <a:ext cx="144" cy="192"/>
              </a:xfrm>
              <a:prstGeom prst="rect">
                <a:avLst/>
              </a:prstGeom>
              <a:solidFill>
                <a:schemeClr val="tx1"/>
              </a:solidFill>
              <a:ln w="9525">
                <a:solidFill>
                  <a:schemeClr val="tx1"/>
                </a:solidFill>
                <a:miter lim="800000"/>
                <a:headEnd/>
                <a:tailEnd/>
              </a:ln>
            </p:spPr>
            <p:txBody>
              <a:bodyPr wrap="none" anchor="ctr">
                <a:prstTxWarp prst="textNoShape">
                  <a:avLst/>
                </a:prstTxWarp>
              </a:bodyPr>
              <a:lstStyle/>
              <a:p>
                <a:endParaRPr lang="en-CA"/>
              </a:p>
            </p:txBody>
          </p:sp>
          <p:sp>
            <p:nvSpPr>
              <p:cNvPr id="107587" name="Rectangle 54"/>
              <p:cNvSpPr>
                <a:spLocks noChangeArrowheads="1"/>
              </p:cNvSpPr>
              <p:nvPr/>
            </p:nvSpPr>
            <p:spPr bwMode="auto">
              <a:xfrm>
                <a:off x="1920" y="1824"/>
                <a:ext cx="144" cy="192"/>
              </a:xfrm>
              <a:prstGeom prst="rect">
                <a:avLst/>
              </a:prstGeom>
              <a:solidFill>
                <a:schemeClr val="tx1"/>
              </a:solidFill>
              <a:ln w="9525">
                <a:solidFill>
                  <a:schemeClr val="tx1"/>
                </a:solidFill>
                <a:miter lim="800000"/>
                <a:headEnd/>
                <a:tailEnd/>
              </a:ln>
            </p:spPr>
            <p:txBody>
              <a:bodyPr wrap="none" anchor="ctr">
                <a:prstTxWarp prst="textNoShape">
                  <a:avLst/>
                </a:prstTxWarp>
              </a:bodyPr>
              <a:lstStyle/>
              <a:p>
                <a:endParaRPr lang="en-CA"/>
              </a:p>
            </p:txBody>
          </p:sp>
          <p:sp>
            <p:nvSpPr>
              <p:cNvPr id="107588" name="Rectangle 55"/>
              <p:cNvSpPr>
                <a:spLocks noChangeArrowheads="1"/>
              </p:cNvSpPr>
              <p:nvPr/>
            </p:nvSpPr>
            <p:spPr bwMode="auto">
              <a:xfrm>
                <a:off x="816" y="2448"/>
                <a:ext cx="192" cy="192"/>
              </a:xfrm>
              <a:prstGeom prst="rect">
                <a:avLst/>
              </a:prstGeom>
              <a:solidFill>
                <a:schemeClr val="tx1"/>
              </a:solidFill>
              <a:ln w="9525">
                <a:solidFill>
                  <a:schemeClr val="tx1"/>
                </a:solidFill>
                <a:miter lim="800000"/>
                <a:headEnd/>
                <a:tailEnd/>
              </a:ln>
            </p:spPr>
            <p:txBody>
              <a:bodyPr wrap="none" anchor="ctr">
                <a:prstTxWarp prst="textNoShape">
                  <a:avLst/>
                </a:prstTxWarp>
              </a:bodyPr>
              <a:lstStyle/>
              <a:p>
                <a:endParaRPr lang="en-CA"/>
              </a:p>
            </p:txBody>
          </p:sp>
          <p:sp>
            <p:nvSpPr>
              <p:cNvPr id="107589" name="Rectangle 56"/>
              <p:cNvSpPr>
                <a:spLocks noChangeArrowheads="1"/>
              </p:cNvSpPr>
              <p:nvPr/>
            </p:nvSpPr>
            <p:spPr bwMode="auto">
              <a:xfrm>
                <a:off x="1008" y="2448"/>
                <a:ext cx="144" cy="192"/>
              </a:xfrm>
              <a:prstGeom prst="rect">
                <a:avLst/>
              </a:prstGeom>
              <a:solidFill>
                <a:schemeClr val="tx1"/>
              </a:solidFill>
              <a:ln w="9525">
                <a:solidFill>
                  <a:schemeClr val="tx1"/>
                </a:solidFill>
                <a:miter lim="800000"/>
                <a:headEnd/>
                <a:tailEnd/>
              </a:ln>
            </p:spPr>
            <p:txBody>
              <a:bodyPr wrap="none" anchor="ctr">
                <a:prstTxWarp prst="textNoShape">
                  <a:avLst/>
                </a:prstTxWarp>
              </a:bodyPr>
              <a:lstStyle/>
              <a:p>
                <a:endParaRPr lang="en-CA"/>
              </a:p>
            </p:txBody>
          </p:sp>
          <p:sp>
            <p:nvSpPr>
              <p:cNvPr id="107590" name="Rectangle 57"/>
              <p:cNvSpPr>
                <a:spLocks noChangeArrowheads="1"/>
              </p:cNvSpPr>
              <p:nvPr/>
            </p:nvSpPr>
            <p:spPr bwMode="auto">
              <a:xfrm>
                <a:off x="1536" y="2448"/>
                <a:ext cx="144" cy="192"/>
              </a:xfrm>
              <a:prstGeom prst="rect">
                <a:avLst/>
              </a:prstGeom>
              <a:solidFill>
                <a:schemeClr val="tx1"/>
              </a:solidFill>
              <a:ln w="9525">
                <a:solidFill>
                  <a:schemeClr val="tx1"/>
                </a:solidFill>
                <a:miter lim="800000"/>
                <a:headEnd/>
                <a:tailEnd/>
              </a:ln>
            </p:spPr>
            <p:txBody>
              <a:bodyPr wrap="none" anchor="ctr">
                <a:prstTxWarp prst="textNoShape">
                  <a:avLst/>
                </a:prstTxWarp>
              </a:bodyPr>
              <a:lstStyle/>
              <a:p>
                <a:endParaRPr lang="en-CA"/>
              </a:p>
            </p:txBody>
          </p:sp>
          <p:sp>
            <p:nvSpPr>
              <p:cNvPr id="107591" name="Rectangle 58"/>
              <p:cNvSpPr>
                <a:spLocks noChangeArrowheads="1"/>
              </p:cNvSpPr>
              <p:nvPr/>
            </p:nvSpPr>
            <p:spPr bwMode="auto">
              <a:xfrm>
                <a:off x="1680" y="2448"/>
                <a:ext cx="192" cy="192"/>
              </a:xfrm>
              <a:prstGeom prst="rect">
                <a:avLst/>
              </a:prstGeom>
              <a:solidFill>
                <a:schemeClr val="tx1"/>
              </a:solidFill>
              <a:ln w="9525">
                <a:solidFill>
                  <a:schemeClr val="tx1"/>
                </a:solidFill>
                <a:miter lim="800000"/>
                <a:headEnd/>
                <a:tailEnd/>
              </a:ln>
            </p:spPr>
            <p:txBody>
              <a:bodyPr wrap="none" anchor="ctr">
                <a:prstTxWarp prst="textNoShape">
                  <a:avLst/>
                </a:prstTxWarp>
              </a:bodyPr>
              <a:lstStyle/>
              <a:p>
                <a:endParaRPr lang="en-CA"/>
              </a:p>
            </p:txBody>
          </p:sp>
          <p:sp>
            <p:nvSpPr>
              <p:cNvPr id="107592" name="Rectangle 59"/>
              <p:cNvSpPr>
                <a:spLocks noChangeArrowheads="1"/>
              </p:cNvSpPr>
              <p:nvPr/>
            </p:nvSpPr>
            <p:spPr bwMode="auto">
              <a:xfrm>
                <a:off x="1872" y="2448"/>
                <a:ext cx="192" cy="192"/>
              </a:xfrm>
              <a:prstGeom prst="rect">
                <a:avLst/>
              </a:prstGeom>
              <a:solidFill>
                <a:schemeClr val="tx1"/>
              </a:solidFill>
              <a:ln w="9525">
                <a:solidFill>
                  <a:schemeClr val="tx1"/>
                </a:solidFill>
                <a:miter lim="800000"/>
                <a:headEnd/>
                <a:tailEnd/>
              </a:ln>
            </p:spPr>
            <p:txBody>
              <a:bodyPr wrap="none" anchor="ctr">
                <a:prstTxWarp prst="textNoShape">
                  <a:avLst/>
                </a:prstTxWarp>
              </a:bodyPr>
              <a:lstStyle/>
              <a:p>
                <a:endParaRPr lang="en-CA"/>
              </a:p>
            </p:txBody>
          </p:sp>
          <p:sp>
            <p:nvSpPr>
              <p:cNvPr id="107593" name="Rectangle 60"/>
              <p:cNvSpPr>
                <a:spLocks noChangeArrowheads="1"/>
              </p:cNvSpPr>
              <p:nvPr/>
            </p:nvSpPr>
            <p:spPr bwMode="auto">
              <a:xfrm>
                <a:off x="2064" y="2448"/>
                <a:ext cx="144" cy="192"/>
              </a:xfrm>
              <a:prstGeom prst="rect">
                <a:avLst/>
              </a:prstGeom>
              <a:solidFill>
                <a:schemeClr val="tx1"/>
              </a:solidFill>
              <a:ln w="9525">
                <a:solidFill>
                  <a:schemeClr val="tx1"/>
                </a:solidFill>
                <a:miter lim="800000"/>
                <a:headEnd/>
                <a:tailEnd/>
              </a:ln>
            </p:spPr>
            <p:txBody>
              <a:bodyPr wrap="none" anchor="ctr">
                <a:prstTxWarp prst="textNoShape">
                  <a:avLst/>
                </a:prstTxWarp>
              </a:bodyPr>
              <a:lstStyle/>
              <a:p>
                <a:endParaRPr lang="en-CA"/>
              </a:p>
            </p:txBody>
          </p:sp>
          <p:sp>
            <p:nvSpPr>
              <p:cNvPr id="107594" name="Rectangle 61"/>
              <p:cNvSpPr>
                <a:spLocks noChangeArrowheads="1"/>
              </p:cNvSpPr>
              <p:nvPr/>
            </p:nvSpPr>
            <p:spPr bwMode="auto">
              <a:xfrm>
                <a:off x="2208" y="2448"/>
                <a:ext cx="192" cy="192"/>
              </a:xfrm>
              <a:prstGeom prst="rect">
                <a:avLst/>
              </a:prstGeom>
              <a:solidFill>
                <a:schemeClr val="tx1"/>
              </a:solidFill>
              <a:ln w="9525">
                <a:solidFill>
                  <a:schemeClr val="tx1"/>
                </a:solidFill>
                <a:miter lim="800000"/>
                <a:headEnd/>
                <a:tailEnd/>
              </a:ln>
            </p:spPr>
            <p:txBody>
              <a:bodyPr wrap="none" anchor="ctr">
                <a:prstTxWarp prst="textNoShape">
                  <a:avLst/>
                </a:prstTxWarp>
              </a:bodyPr>
              <a:lstStyle/>
              <a:p>
                <a:endParaRPr lang="en-CA"/>
              </a:p>
            </p:txBody>
          </p:sp>
          <p:sp>
            <p:nvSpPr>
              <p:cNvPr id="107595" name="Rectangle 62"/>
              <p:cNvSpPr>
                <a:spLocks noChangeArrowheads="1"/>
              </p:cNvSpPr>
              <p:nvPr/>
            </p:nvSpPr>
            <p:spPr bwMode="auto">
              <a:xfrm>
                <a:off x="2400" y="2448"/>
                <a:ext cx="192" cy="192"/>
              </a:xfrm>
              <a:prstGeom prst="rect">
                <a:avLst/>
              </a:prstGeom>
              <a:solidFill>
                <a:schemeClr val="tx1"/>
              </a:solidFill>
              <a:ln w="9525">
                <a:solidFill>
                  <a:schemeClr val="tx1"/>
                </a:solidFill>
                <a:miter lim="800000"/>
                <a:headEnd/>
                <a:tailEnd/>
              </a:ln>
            </p:spPr>
            <p:txBody>
              <a:bodyPr wrap="none" anchor="ctr">
                <a:prstTxWarp prst="textNoShape">
                  <a:avLst/>
                </a:prstTxWarp>
              </a:bodyPr>
              <a:lstStyle/>
              <a:p>
                <a:endParaRPr lang="en-CA"/>
              </a:p>
            </p:txBody>
          </p:sp>
          <p:sp>
            <p:nvSpPr>
              <p:cNvPr id="107596" name="Rectangle 63"/>
              <p:cNvSpPr>
                <a:spLocks noChangeArrowheads="1"/>
              </p:cNvSpPr>
              <p:nvPr/>
            </p:nvSpPr>
            <p:spPr bwMode="auto">
              <a:xfrm>
                <a:off x="2592" y="2448"/>
                <a:ext cx="144" cy="192"/>
              </a:xfrm>
              <a:prstGeom prst="rect">
                <a:avLst/>
              </a:prstGeom>
              <a:solidFill>
                <a:schemeClr val="tx1"/>
              </a:solidFill>
              <a:ln w="9525">
                <a:solidFill>
                  <a:schemeClr val="tx1"/>
                </a:solidFill>
                <a:miter lim="800000"/>
                <a:headEnd/>
                <a:tailEnd/>
              </a:ln>
            </p:spPr>
            <p:txBody>
              <a:bodyPr wrap="none" anchor="ctr">
                <a:prstTxWarp prst="textNoShape">
                  <a:avLst/>
                </a:prstTxWarp>
              </a:bodyPr>
              <a:lstStyle/>
              <a:p>
                <a:endParaRPr lang="en-CA"/>
              </a:p>
            </p:txBody>
          </p:sp>
          <p:sp>
            <p:nvSpPr>
              <p:cNvPr id="107597" name="Rectangle 64"/>
              <p:cNvSpPr>
                <a:spLocks noChangeArrowheads="1"/>
              </p:cNvSpPr>
              <p:nvPr/>
            </p:nvSpPr>
            <p:spPr bwMode="auto">
              <a:xfrm>
                <a:off x="2736" y="2448"/>
                <a:ext cx="240" cy="192"/>
              </a:xfrm>
              <a:prstGeom prst="rect">
                <a:avLst/>
              </a:prstGeom>
              <a:solidFill>
                <a:schemeClr val="tx1"/>
              </a:solidFill>
              <a:ln w="9525">
                <a:solidFill>
                  <a:schemeClr val="tx1"/>
                </a:solidFill>
                <a:miter lim="800000"/>
                <a:headEnd/>
                <a:tailEnd/>
              </a:ln>
            </p:spPr>
            <p:txBody>
              <a:bodyPr wrap="none" anchor="ctr">
                <a:prstTxWarp prst="textNoShape">
                  <a:avLst/>
                </a:prstTxWarp>
              </a:bodyPr>
              <a:lstStyle/>
              <a:p>
                <a:endParaRPr lang="en-CA"/>
              </a:p>
            </p:txBody>
          </p:sp>
          <p:sp>
            <p:nvSpPr>
              <p:cNvPr id="107598" name="Rectangle 65"/>
              <p:cNvSpPr>
                <a:spLocks noChangeArrowheads="1"/>
              </p:cNvSpPr>
              <p:nvPr/>
            </p:nvSpPr>
            <p:spPr bwMode="auto">
              <a:xfrm>
                <a:off x="3600" y="2448"/>
                <a:ext cx="192" cy="192"/>
              </a:xfrm>
              <a:prstGeom prst="rect">
                <a:avLst/>
              </a:prstGeom>
              <a:solidFill>
                <a:schemeClr val="tx1"/>
              </a:solidFill>
              <a:ln w="9525">
                <a:solidFill>
                  <a:schemeClr val="tx1"/>
                </a:solidFill>
                <a:miter lim="800000"/>
                <a:headEnd/>
                <a:tailEnd/>
              </a:ln>
            </p:spPr>
            <p:txBody>
              <a:bodyPr wrap="none" anchor="ctr">
                <a:prstTxWarp prst="textNoShape">
                  <a:avLst/>
                </a:prstTxWarp>
              </a:bodyPr>
              <a:lstStyle/>
              <a:p>
                <a:endParaRPr lang="en-CA"/>
              </a:p>
            </p:txBody>
          </p:sp>
          <p:sp>
            <p:nvSpPr>
              <p:cNvPr id="107599" name="Rectangle 66"/>
              <p:cNvSpPr>
                <a:spLocks noChangeArrowheads="1"/>
              </p:cNvSpPr>
              <p:nvPr/>
            </p:nvSpPr>
            <p:spPr bwMode="auto">
              <a:xfrm>
                <a:off x="3792" y="2448"/>
                <a:ext cx="144" cy="192"/>
              </a:xfrm>
              <a:prstGeom prst="rect">
                <a:avLst/>
              </a:prstGeom>
              <a:solidFill>
                <a:schemeClr val="tx1"/>
              </a:solidFill>
              <a:ln w="9525">
                <a:solidFill>
                  <a:schemeClr val="tx1"/>
                </a:solidFill>
                <a:miter lim="800000"/>
                <a:headEnd/>
                <a:tailEnd/>
              </a:ln>
            </p:spPr>
            <p:txBody>
              <a:bodyPr wrap="none" anchor="ctr">
                <a:prstTxWarp prst="textNoShape">
                  <a:avLst/>
                </a:prstTxWarp>
              </a:bodyPr>
              <a:lstStyle/>
              <a:p>
                <a:endParaRPr lang="en-CA"/>
              </a:p>
            </p:txBody>
          </p:sp>
          <p:sp>
            <p:nvSpPr>
              <p:cNvPr id="107600" name="Rectangle 67"/>
              <p:cNvSpPr>
                <a:spLocks noChangeArrowheads="1"/>
              </p:cNvSpPr>
              <p:nvPr/>
            </p:nvSpPr>
            <p:spPr bwMode="auto">
              <a:xfrm>
                <a:off x="3936" y="2448"/>
                <a:ext cx="192" cy="192"/>
              </a:xfrm>
              <a:prstGeom prst="rect">
                <a:avLst/>
              </a:prstGeom>
              <a:solidFill>
                <a:schemeClr val="tx1"/>
              </a:solidFill>
              <a:ln w="9525">
                <a:solidFill>
                  <a:schemeClr val="tx1"/>
                </a:solidFill>
                <a:miter lim="800000"/>
                <a:headEnd/>
                <a:tailEnd/>
              </a:ln>
            </p:spPr>
            <p:txBody>
              <a:bodyPr wrap="none" anchor="ctr">
                <a:prstTxWarp prst="textNoShape">
                  <a:avLst/>
                </a:prstTxWarp>
              </a:bodyPr>
              <a:lstStyle/>
              <a:p>
                <a:endParaRPr lang="en-CA"/>
              </a:p>
            </p:txBody>
          </p:sp>
          <p:sp>
            <p:nvSpPr>
              <p:cNvPr id="107601" name="Rectangle 68"/>
              <p:cNvSpPr>
                <a:spLocks noChangeArrowheads="1"/>
              </p:cNvSpPr>
              <p:nvPr/>
            </p:nvSpPr>
            <p:spPr bwMode="auto">
              <a:xfrm>
                <a:off x="4128" y="2448"/>
                <a:ext cx="192" cy="192"/>
              </a:xfrm>
              <a:prstGeom prst="rect">
                <a:avLst/>
              </a:prstGeom>
              <a:solidFill>
                <a:schemeClr val="tx1"/>
              </a:solidFill>
              <a:ln w="9525">
                <a:solidFill>
                  <a:schemeClr val="tx1"/>
                </a:solidFill>
                <a:miter lim="800000"/>
                <a:headEnd/>
                <a:tailEnd/>
              </a:ln>
            </p:spPr>
            <p:txBody>
              <a:bodyPr wrap="none" anchor="ctr">
                <a:prstTxWarp prst="textNoShape">
                  <a:avLst/>
                </a:prstTxWarp>
              </a:bodyPr>
              <a:lstStyle/>
              <a:p>
                <a:endParaRPr lang="en-CA"/>
              </a:p>
            </p:txBody>
          </p:sp>
          <p:sp>
            <p:nvSpPr>
              <p:cNvPr id="107602" name="Rectangle 69"/>
              <p:cNvSpPr>
                <a:spLocks noChangeArrowheads="1"/>
              </p:cNvSpPr>
              <p:nvPr/>
            </p:nvSpPr>
            <p:spPr bwMode="auto">
              <a:xfrm>
                <a:off x="4320" y="2448"/>
                <a:ext cx="144" cy="192"/>
              </a:xfrm>
              <a:prstGeom prst="rect">
                <a:avLst/>
              </a:prstGeom>
              <a:solidFill>
                <a:schemeClr val="tx1"/>
              </a:solidFill>
              <a:ln w="9525">
                <a:solidFill>
                  <a:schemeClr val="tx1"/>
                </a:solidFill>
                <a:miter lim="800000"/>
                <a:headEnd/>
                <a:tailEnd/>
              </a:ln>
            </p:spPr>
            <p:txBody>
              <a:bodyPr wrap="none" anchor="ctr">
                <a:prstTxWarp prst="textNoShape">
                  <a:avLst/>
                </a:prstTxWarp>
              </a:bodyPr>
              <a:lstStyle/>
              <a:p>
                <a:endParaRPr lang="en-CA"/>
              </a:p>
            </p:txBody>
          </p:sp>
          <p:sp>
            <p:nvSpPr>
              <p:cNvPr id="107603" name="Rectangle 70"/>
              <p:cNvSpPr>
                <a:spLocks noChangeArrowheads="1"/>
              </p:cNvSpPr>
              <p:nvPr/>
            </p:nvSpPr>
            <p:spPr bwMode="auto">
              <a:xfrm>
                <a:off x="4464" y="2448"/>
                <a:ext cx="192" cy="192"/>
              </a:xfrm>
              <a:prstGeom prst="rect">
                <a:avLst/>
              </a:prstGeom>
              <a:solidFill>
                <a:schemeClr val="tx1"/>
              </a:solidFill>
              <a:ln w="9525">
                <a:solidFill>
                  <a:schemeClr val="tx1"/>
                </a:solidFill>
                <a:miter lim="800000"/>
                <a:headEnd/>
                <a:tailEnd/>
              </a:ln>
            </p:spPr>
            <p:txBody>
              <a:bodyPr wrap="none" anchor="ctr">
                <a:prstTxWarp prst="textNoShape">
                  <a:avLst/>
                </a:prstTxWarp>
              </a:bodyPr>
              <a:lstStyle/>
              <a:p>
                <a:endParaRPr lang="en-CA"/>
              </a:p>
            </p:txBody>
          </p:sp>
          <p:sp>
            <p:nvSpPr>
              <p:cNvPr id="107604" name="Rectangle 71"/>
              <p:cNvSpPr>
                <a:spLocks noChangeArrowheads="1"/>
              </p:cNvSpPr>
              <p:nvPr/>
            </p:nvSpPr>
            <p:spPr bwMode="auto">
              <a:xfrm>
                <a:off x="4656" y="2448"/>
                <a:ext cx="192" cy="192"/>
              </a:xfrm>
              <a:prstGeom prst="rect">
                <a:avLst/>
              </a:prstGeom>
              <a:solidFill>
                <a:schemeClr val="tx1"/>
              </a:solidFill>
              <a:ln w="9525">
                <a:solidFill>
                  <a:schemeClr val="tx1"/>
                </a:solidFill>
                <a:miter lim="800000"/>
                <a:headEnd/>
                <a:tailEnd/>
              </a:ln>
            </p:spPr>
            <p:txBody>
              <a:bodyPr wrap="none" anchor="ctr">
                <a:prstTxWarp prst="textNoShape">
                  <a:avLst/>
                </a:prstTxWarp>
              </a:bodyPr>
              <a:lstStyle/>
              <a:p>
                <a:endParaRPr lang="en-CA"/>
              </a:p>
            </p:txBody>
          </p:sp>
          <p:sp>
            <p:nvSpPr>
              <p:cNvPr id="107605" name="Rectangle 72"/>
              <p:cNvSpPr>
                <a:spLocks noChangeArrowheads="1"/>
              </p:cNvSpPr>
              <p:nvPr/>
            </p:nvSpPr>
            <p:spPr bwMode="auto">
              <a:xfrm>
                <a:off x="2064" y="3120"/>
                <a:ext cx="192" cy="192"/>
              </a:xfrm>
              <a:prstGeom prst="rect">
                <a:avLst/>
              </a:prstGeom>
              <a:solidFill>
                <a:schemeClr val="tx1"/>
              </a:solidFill>
              <a:ln w="9525">
                <a:solidFill>
                  <a:schemeClr val="tx1"/>
                </a:solidFill>
                <a:miter lim="800000"/>
                <a:headEnd/>
                <a:tailEnd/>
              </a:ln>
            </p:spPr>
            <p:txBody>
              <a:bodyPr wrap="none" anchor="ctr">
                <a:prstTxWarp prst="textNoShape">
                  <a:avLst/>
                </a:prstTxWarp>
              </a:bodyPr>
              <a:lstStyle/>
              <a:p>
                <a:endParaRPr lang="en-CA"/>
              </a:p>
            </p:txBody>
          </p:sp>
          <p:sp>
            <p:nvSpPr>
              <p:cNvPr id="107606" name="Rectangle 73"/>
              <p:cNvSpPr>
                <a:spLocks noChangeArrowheads="1"/>
              </p:cNvSpPr>
              <p:nvPr/>
            </p:nvSpPr>
            <p:spPr bwMode="auto">
              <a:xfrm>
                <a:off x="2256" y="3120"/>
                <a:ext cx="144" cy="192"/>
              </a:xfrm>
              <a:prstGeom prst="rect">
                <a:avLst/>
              </a:prstGeom>
              <a:solidFill>
                <a:schemeClr val="tx1"/>
              </a:solidFill>
              <a:ln w="9525">
                <a:solidFill>
                  <a:schemeClr val="tx1"/>
                </a:solidFill>
                <a:miter lim="800000"/>
                <a:headEnd/>
                <a:tailEnd/>
              </a:ln>
            </p:spPr>
            <p:txBody>
              <a:bodyPr wrap="none" anchor="ctr">
                <a:prstTxWarp prst="textNoShape">
                  <a:avLst/>
                </a:prstTxWarp>
              </a:bodyPr>
              <a:lstStyle/>
              <a:p>
                <a:endParaRPr lang="en-CA"/>
              </a:p>
            </p:txBody>
          </p:sp>
          <p:sp>
            <p:nvSpPr>
              <p:cNvPr id="107607" name="Rectangle 74"/>
              <p:cNvSpPr>
                <a:spLocks noChangeArrowheads="1"/>
              </p:cNvSpPr>
              <p:nvPr/>
            </p:nvSpPr>
            <p:spPr bwMode="auto">
              <a:xfrm>
                <a:off x="2400" y="3120"/>
                <a:ext cx="192" cy="192"/>
              </a:xfrm>
              <a:prstGeom prst="rect">
                <a:avLst/>
              </a:prstGeom>
              <a:solidFill>
                <a:schemeClr val="tx1"/>
              </a:solidFill>
              <a:ln w="9525">
                <a:solidFill>
                  <a:schemeClr val="tx1"/>
                </a:solidFill>
                <a:miter lim="800000"/>
                <a:headEnd/>
                <a:tailEnd/>
              </a:ln>
            </p:spPr>
            <p:txBody>
              <a:bodyPr wrap="none" anchor="ctr">
                <a:prstTxWarp prst="textNoShape">
                  <a:avLst/>
                </a:prstTxWarp>
              </a:bodyPr>
              <a:lstStyle/>
              <a:p>
                <a:endParaRPr lang="en-CA"/>
              </a:p>
            </p:txBody>
          </p:sp>
          <p:sp>
            <p:nvSpPr>
              <p:cNvPr id="107608" name="Rectangle 75"/>
              <p:cNvSpPr>
                <a:spLocks noChangeArrowheads="1"/>
              </p:cNvSpPr>
              <p:nvPr/>
            </p:nvSpPr>
            <p:spPr bwMode="auto">
              <a:xfrm>
                <a:off x="2592" y="3120"/>
                <a:ext cx="192" cy="192"/>
              </a:xfrm>
              <a:prstGeom prst="rect">
                <a:avLst/>
              </a:prstGeom>
              <a:solidFill>
                <a:schemeClr val="tx1"/>
              </a:solidFill>
              <a:ln w="9525">
                <a:solidFill>
                  <a:schemeClr val="tx1"/>
                </a:solidFill>
                <a:miter lim="800000"/>
                <a:headEnd/>
                <a:tailEnd/>
              </a:ln>
            </p:spPr>
            <p:txBody>
              <a:bodyPr wrap="none" anchor="ctr">
                <a:prstTxWarp prst="textNoShape">
                  <a:avLst/>
                </a:prstTxWarp>
              </a:bodyPr>
              <a:lstStyle/>
              <a:p>
                <a:endParaRPr lang="en-CA"/>
              </a:p>
            </p:txBody>
          </p:sp>
          <p:sp>
            <p:nvSpPr>
              <p:cNvPr id="107609" name="Rectangle 76"/>
              <p:cNvSpPr>
                <a:spLocks noChangeArrowheads="1"/>
              </p:cNvSpPr>
              <p:nvPr/>
            </p:nvSpPr>
            <p:spPr bwMode="auto">
              <a:xfrm>
                <a:off x="2784" y="3120"/>
                <a:ext cx="144" cy="192"/>
              </a:xfrm>
              <a:prstGeom prst="rect">
                <a:avLst/>
              </a:prstGeom>
              <a:solidFill>
                <a:schemeClr val="tx1"/>
              </a:solidFill>
              <a:ln w="9525">
                <a:solidFill>
                  <a:schemeClr val="tx1"/>
                </a:solidFill>
                <a:miter lim="800000"/>
                <a:headEnd/>
                <a:tailEnd/>
              </a:ln>
            </p:spPr>
            <p:txBody>
              <a:bodyPr wrap="none" anchor="ctr">
                <a:prstTxWarp prst="textNoShape">
                  <a:avLst/>
                </a:prstTxWarp>
              </a:bodyPr>
              <a:lstStyle/>
              <a:p>
                <a:endParaRPr lang="en-CA"/>
              </a:p>
            </p:txBody>
          </p:sp>
          <p:sp>
            <p:nvSpPr>
              <p:cNvPr id="107610" name="Rectangle 77"/>
              <p:cNvSpPr>
                <a:spLocks noChangeArrowheads="1"/>
              </p:cNvSpPr>
              <p:nvPr/>
            </p:nvSpPr>
            <p:spPr bwMode="auto">
              <a:xfrm>
                <a:off x="2928" y="3120"/>
                <a:ext cx="192" cy="192"/>
              </a:xfrm>
              <a:prstGeom prst="rect">
                <a:avLst/>
              </a:prstGeom>
              <a:solidFill>
                <a:schemeClr val="tx1"/>
              </a:solidFill>
              <a:ln w="9525">
                <a:solidFill>
                  <a:schemeClr val="tx1"/>
                </a:solidFill>
                <a:miter lim="800000"/>
                <a:headEnd/>
                <a:tailEnd/>
              </a:ln>
            </p:spPr>
            <p:txBody>
              <a:bodyPr wrap="none" anchor="ctr">
                <a:prstTxWarp prst="textNoShape">
                  <a:avLst/>
                </a:prstTxWarp>
              </a:bodyPr>
              <a:lstStyle/>
              <a:p>
                <a:endParaRPr lang="en-CA"/>
              </a:p>
            </p:txBody>
          </p:sp>
          <p:sp>
            <p:nvSpPr>
              <p:cNvPr id="107611" name="Rectangle 78"/>
              <p:cNvSpPr>
                <a:spLocks noChangeArrowheads="1"/>
              </p:cNvSpPr>
              <p:nvPr/>
            </p:nvSpPr>
            <p:spPr bwMode="auto">
              <a:xfrm>
                <a:off x="3120" y="3120"/>
                <a:ext cx="192" cy="192"/>
              </a:xfrm>
              <a:prstGeom prst="rect">
                <a:avLst/>
              </a:prstGeom>
              <a:solidFill>
                <a:schemeClr val="tx1"/>
              </a:solidFill>
              <a:ln w="9525">
                <a:solidFill>
                  <a:schemeClr val="tx1"/>
                </a:solidFill>
                <a:miter lim="800000"/>
                <a:headEnd/>
                <a:tailEnd/>
              </a:ln>
            </p:spPr>
            <p:txBody>
              <a:bodyPr wrap="none" anchor="ctr">
                <a:prstTxWarp prst="textNoShape">
                  <a:avLst/>
                </a:prstTxWarp>
              </a:bodyPr>
              <a:lstStyle/>
              <a:p>
                <a:endParaRPr lang="en-CA"/>
              </a:p>
            </p:txBody>
          </p:sp>
          <p:sp>
            <p:nvSpPr>
              <p:cNvPr id="107612" name="Rectangle 79"/>
              <p:cNvSpPr>
                <a:spLocks noChangeArrowheads="1"/>
              </p:cNvSpPr>
              <p:nvPr/>
            </p:nvSpPr>
            <p:spPr bwMode="auto">
              <a:xfrm>
                <a:off x="3312" y="3120"/>
                <a:ext cx="144" cy="192"/>
              </a:xfrm>
              <a:prstGeom prst="rect">
                <a:avLst/>
              </a:prstGeom>
              <a:solidFill>
                <a:schemeClr val="tx1"/>
              </a:solidFill>
              <a:ln w="9525">
                <a:solidFill>
                  <a:schemeClr val="tx1"/>
                </a:solidFill>
                <a:miter lim="800000"/>
                <a:headEnd/>
                <a:tailEnd/>
              </a:ln>
            </p:spPr>
            <p:txBody>
              <a:bodyPr wrap="none" anchor="ctr">
                <a:prstTxWarp prst="textNoShape">
                  <a:avLst/>
                </a:prstTxWarp>
              </a:bodyPr>
              <a:lstStyle/>
              <a:p>
                <a:endParaRPr lang="en-CA"/>
              </a:p>
            </p:txBody>
          </p:sp>
          <p:sp>
            <p:nvSpPr>
              <p:cNvPr id="107613" name="Rectangle 80"/>
              <p:cNvSpPr>
                <a:spLocks noChangeArrowheads="1"/>
              </p:cNvSpPr>
              <p:nvPr/>
            </p:nvSpPr>
            <p:spPr bwMode="auto">
              <a:xfrm>
                <a:off x="3456" y="3120"/>
                <a:ext cx="192" cy="192"/>
              </a:xfrm>
              <a:prstGeom prst="rect">
                <a:avLst/>
              </a:prstGeom>
              <a:solidFill>
                <a:schemeClr val="tx1"/>
              </a:solidFill>
              <a:ln w="9525">
                <a:solidFill>
                  <a:schemeClr val="tx1"/>
                </a:solidFill>
                <a:miter lim="800000"/>
                <a:headEnd/>
                <a:tailEnd/>
              </a:ln>
            </p:spPr>
            <p:txBody>
              <a:bodyPr wrap="none" anchor="ctr">
                <a:prstTxWarp prst="textNoShape">
                  <a:avLst/>
                </a:prstTxWarp>
              </a:bodyPr>
              <a:lstStyle/>
              <a:p>
                <a:endParaRPr lang="en-CA"/>
              </a:p>
            </p:txBody>
          </p:sp>
          <p:sp>
            <p:nvSpPr>
              <p:cNvPr id="107614" name="Rectangle 81"/>
              <p:cNvSpPr>
                <a:spLocks noChangeArrowheads="1"/>
              </p:cNvSpPr>
              <p:nvPr/>
            </p:nvSpPr>
            <p:spPr bwMode="auto">
              <a:xfrm>
                <a:off x="3648" y="3120"/>
                <a:ext cx="192" cy="192"/>
              </a:xfrm>
              <a:prstGeom prst="rect">
                <a:avLst/>
              </a:prstGeom>
              <a:solidFill>
                <a:schemeClr val="tx1"/>
              </a:solidFill>
              <a:ln w="9525">
                <a:solidFill>
                  <a:schemeClr val="tx1"/>
                </a:solidFill>
                <a:miter lim="800000"/>
                <a:headEnd/>
                <a:tailEnd/>
              </a:ln>
            </p:spPr>
            <p:txBody>
              <a:bodyPr wrap="none" anchor="ctr">
                <a:prstTxWarp prst="textNoShape">
                  <a:avLst/>
                </a:prstTxWarp>
              </a:bodyPr>
              <a:lstStyle/>
              <a:p>
                <a:endParaRPr lang="en-CA"/>
              </a:p>
            </p:txBody>
          </p:sp>
          <p:sp>
            <p:nvSpPr>
              <p:cNvPr id="107615" name="Rectangle 82"/>
              <p:cNvSpPr>
                <a:spLocks noChangeArrowheads="1"/>
              </p:cNvSpPr>
              <p:nvPr/>
            </p:nvSpPr>
            <p:spPr bwMode="auto">
              <a:xfrm>
                <a:off x="3840" y="3120"/>
                <a:ext cx="144" cy="192"/>
              </a:xfrm>
              <a:prstGeom prst="rect">
                <a:avLst/>
              </a:prstGeom>
              <a:solidFill>
                <a:schemeClr val="tx1"/>
              </a:solidFill>
              <a:ln w="9525">
                <a:solidFill>
                  <a:schemeClr val="tx1"/>
                </a:solidFill>
                <a:miter lim="800000"/>
                <a:headEnd/>
                <a:tailEnd/>
              </a:ln>
            </p:spPr>
            <p:txBody>
              <a:bodyPr wrap="none" anchor="ctr">
                <a:prstTxWarp prst="textNoShape">
                  <a:avLst/>
                </a:prstTxWarp>
              </a:bodyPr>
              <a:lstStyle/>
              <a:p>
                <a:endParaRPr lang="en-CA"/>
              </a:p>
            </p:txBody>
          </p:sp>
          <p:sp>
            <p:nvSpPr>
              <p:cNvPr id="107616" name="Rectangle 83"/>
              <p:cNvSpPr>
                <a:spLocks noChangeArrowheads="1"/>
              </p:cNvSpPr>
              <p:nvPr/>
            </p:nvSpPr>
            <p:spPr bwMode="auto">
              <a:xfrm>
                <a:off x="3984" y="3120"/>
                <a:ext cx="240" cy="192"/>
              </a:xfrm>
              <a:prstGeom prst="rect">
                <a:avLst/>
              </a:prstGeom>
              <a:solidFill>
                <a:schemeClr val="tx1"/>
              </a:solidFill>
              <a:ln w="9525">
                <a:solidFill>
                  <a:schemeClr val="tx1"/>
                </a:solidFill>
                <a:miter lim="800000"/>
                <a:headEnd/>
                <a:tailEnd/>
              </a:ln>
            </p:spPr>
            <p:txBody>
              <a:bodyPr wrap="none" anchor="ctr">
                <a:prstTxWarp prst="textNoShape">
                  <a:avLst/>
                </a:prstTxWarp>
              </a:bodyPr>
              <a:lstStyle/>
              <a:p>
                <a:endParaRPr lang="en-CA"/>
              </a:p>
            </p:txBody>
          </p:sp>
          <p:sp>
            <p:nvSpPr>
              <p:cNvPr id="107617" name="Rectangle 84"/>
              <p:cNvSpPr>
                <a:spLocks noChangeArrowheads="1"/>
              </p:cNvSpPr>
              <p:nvPr/>
            </p:nvSpPr>
            <p:spPr bwMode="auto">
              <a:xfrm>
                <a:off x="4224" y="3120"/>
                <a:ext cx="288" cy="192"/>
              </a:xfrm>
              <a:prstGeom prst="rect">
                <a:avLst/>
              </a:prstGeom>
              <a:solidFill>
                <a:schemeClr val="tx1"/>
              </a:solidFill>
              <a:ln w="9525">
                <a:solidFill>
                  <a:schemeClr val="tx1"/>
                </a:solidFill>
                <a:miter lim="800000"/>
                <a:headEnd/>
                <a:tailEnd/>
              </a:ln>
            </p:spPr>
            <p:txBody>
              <a:bodyPr wrap="none" anchor="ctr">
                <a:prstTxWarp prst="textNoShape">
                  <a:avLst/>
                </a:prstTxWarp>
              </a:bodyPr>
              <a:lstStyle/>
              <a:p>
                <a:endParaRPr lang="en-CA"/>
              </a:p>
            </p:txBody>
          </p:sp>
          <p:sp>
            <p:nvSpPr>
              <p:cNvPr id="107618" name="Rectangle 85"/>
              <p:cNvSpPr>
                <a:spLocks noChangeArrowheads="1"/>
              </p:cNvSpPr>
              <p:nvPr/>
            </p:nvSpPr>
            <p:spPr bwMode="auto">
              <a:xfrm>
                <a:off x="2064" y="3312"/>
                <a:ext cx="144" cy="192"/>
              </a:xfrm>
              <a:prstGeom prst="rect">
                <a:avLst/>
              </a:prstGeom>
              <a:solidFill>
                <a:schemeClr val="tx1"/>
              </a:solidFill>
              <a:ln w="9525">
                <a:solidFill>
                  <a:schemeClr val="tx1"/>
                </a:solidFill>
                <a:miter lim="800000"/>
                <a:headEnd/>
                <a:tailEnd/>
              </a:ln>
            </p:spPr>
            <p:txBody>
              <a:bodyPr wrap="none" anchor="ctr">
                <a:prstTxWarp prst="textNoShape">
                  <a:avLst/>
                </a:prstTxWarp>
              </a:bodyPr>
              <a:lstStyle/>
              <a:p>
                <a:endParaRPr lang="en-CA"/>
              </a:p>
            </p:txBody>
          </p:sp>
          <p:sp>
            <p:nvSpPr>
              <p:cNvPr id="107619" name="Rectangle 86"/>
              <p:cNvSpPr>
                <a:spLocks noChangeArrowheads="1"/>
              </p:cNvSpPr>
              <p:nvPr/>
            </p:nvSpPr>
            <p:spPr bwMode="auto">
              <a:xfrm>
                <a:off x="2064" y="3744"/>
                <a:ext cx="144" cy="144"/>
              </a:xfrm>
              <a:prstGeom prst="rect">
                <a:avLst/>
              </a:prstGeom>
              <a:solidFill>
                <a:schemeClr val="tx1"/>
              </a:solidFill>
              <a:ln w="9525">
                <a:solidFill>
                  <a:schemeClr val="tx1"/>
                </a:solidFill>
                <a:miter lim="800000"/>
                <a:headEnd/>
                <a:tailEnd/>
              </a:ln>
            </p:spPr>
            <p:txBody>
              <a:bodyPr wrap="none" anchor="ctr">
                <a:prstTxWarp prst="textNoShape">
                  <a:avLst/>
                </a:prstTxWarp>
              </a:bodyPr>
              <a:lstStyle/>
              <a:p>
                <a:endParaRPr lang="en-CA"/>
              </a:p>
            </p:txBody>
          </p:sp>
          <p:grpSp>
            <p:nvGrpSpPr>
              <p:cNvPr id="4" name="Group 87"/>
              <p:cNvGrpSpPr>
                <a:grpSpLocks/>
              </p:cNvGrpSpPr>
              <p:nvPr/>
            </p:nvGrpSpPr>
            <p:grpSpPr bwMode="auto">
              <a:xfrm>
                <a:off x="1920" y="3312"/>
                <a:ext cx="96" cy="192"/>
                <a:chOff x="2016" y="3840"/>
                <a:chExt cx="96" cy="192"/>
              </a:xfrm>
            </p:grpSpPr>
            <p:sp>
              <p:nvSpPr>
                <p:cNvPr id="107626" name="Line 88"/>
                <p:cNvSpPr>
                  <a:spLocks noChangeShapeType="1"/>
                </p:cNvSpPr>
                <p:nvPr/>
              </p:nvSpPr>
              <p:spPr bwMode="auto">
                <a:xfrm>
                  <a:off x="2112" y="3888"/>
                  <a:ext cx="0" cy="144"/>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fr-CA"/>
                </a:p>
              </p:txBody>
            </p:sp>
            <p:sp>
              <p:nvSpPr>
                <p:cNvPr id="107627" name="Line 89"/>
                <p:cNvSpPr>
                  <a:spLocks noChangeShapeType="1"/>
                </p:cNvSpPr>
                <p:nvPr/>
              </p:nvSpPr>
              <p:spPr bwMode="auto">
                <a:xfrm flipV="1">
                  <a:off x="2112" y="3840"/>
                  <a:ext cx="0" cy="96"/>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fr-CA"/>
                </a:p>
              </p:txBody>
            </p:sp>
            <p:sp>
              <p:nvSpPr>
                <p:cNvPr id="107628" name="Line 90"/>
                <p:cNvSpPr>
                  <a:spLocks noChangeShapeType="1"/>
                </p:cNvSpPr>
                <p:nvPr/>
              </p:nvSpPr>
              <p:spPr bwMode="auto">
                <a:xfrm flipH="1">
                  <a:off x="2016" y="3936"/>
                  <a:ext cx="96" cy="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fr-CA"/>
                </a:p>
              </p:txBody>
            </p:sp>
          </p:grpSp>
          <p:grpSp>
            <p:nvGrpSpPr>
              <p:cNvPr id="5" name="Group 91"/>
              <p:cNvGrpSpPr>
                <a:grpSpLocks/>
              </p:cNvGrpSpPr>
              <p:nvPr/>
            </p:nvGrpSpPr>
            <p:grpSpPr bwMode="auto">
              <a:xfrm>
                <a:off x="1344" y="3312"/>
                <a:ext cx="144" cy="192"/>
                <a:chOff x="1776" y="3744"/>
                <a:chExt cx="192" cy="192"/>
              </a:xfrm>
            </p:grpSpPr>
            <p:sp>
              <p:nvSpPr>
                <p:cNvPr id="107622" name="Line 92"/>
                <p:cNvSpPr>
                  <a:spLocks noChangeShapeType="1"/>
                </p:cNvSpPr>
                <p:nvPr/>
              </p:nvSpPr>
              <p:spPr bwMode="auto">
                <a:xfrm>
                  <a:off x="1872" y="3792"/>
                  <a:ext cx="0" cy="144"/>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fr-CA"/>
                </a:p>
              </p:txBody>
            </p:sp>
            <p:sp>
              <p:nvSpPr>
                <p:cNvPr id="107623" name="Line 93"/>
                <p:cNvSpPr>
                  <a:spLocks noChangeShapeType="1"/>
                </p:cNvSpPr>
                <p:nvPr/>
              </p:nvSpPr>
              <p:spPr bwMode="auto">
                <a:xfrm flipV="1">
                  <a:off x="1872" y="3744"/>
                  <a:ext cx="0" cy="96"/>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fr-CA"/>
                </a:p>
              </p:txBody>
            </p:sp>
            <p:sp>
              <p:nvSpPr>
                <p:cNvPr id="107624" name="Line 94"/>
                <p:cNvSpPr>
                  <a:spLocks noChangeShapeType="1"/>
                </p:cNvSpPr>
                <p:nvPr/>
              </p:nvSpPr>
              <p:spPr bwMode="auto">
                <a:xfrm flipH="1">
                  <a:off x="1776" y="3840"/>
                  <a:ext cx="96" cy="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fr-CA"/>
                </a:p>
              </p:txBody>
            </p:sp>
            <p:sp>
              <p:nvSpPr>
                <p:cNvPr id="107625" name="Line 95"/>
                <p:cNvSpPr>
                  <a:spLocks noChangeShapeType="1"/>
                </p:cNvSpPr>
                <p:nvPr/>
              </p:nvSpPr>
              <p:spPr bwMode="auto">
                <a:xfrm>
                  <a:off x="1872" y="3840"/>
                  <a:ext cx="96" cy="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fr-CA"/>
                </a:p>
              </p:txBody>
            </p:sp>
          </p:grpSp>
        </p:grpSp>
        <p:sp>
          <p:nvSpPr>
            <p:cNvPr id="107529" name="Rectangle 96"/>
            <p:cNvSpPr>
              <a:spLocks noChangeArrowheads="1"/>
            </p:cNvSpPr>
            <p:nvPr/>
          </p:nvSpPr>
          <p:spPr bwMode="auto">
            <a:xfrm>
              <a:off x="1920" y="2016"/>
              <a:ext cx="144" cy="192"/>
            </a:xfrm>
            <a:prstGeom prst="rect">
              <a:avLst/>
            </a:prstGeom>
            <a:solidFill>
              <a:schemeClr val="bg2"/>
            </a:solidFill>
            <a:ln w="9525">
              <a:solidFill>
                <a:schemeClr val="tx1"/>
              </a:solidFill>
              <a:miter lim="800000"/>
              <a:headEnd/>
              <a:tailEnd/>
            </a:ln>
          </p:spPr>
          <p:txBody>
            <a:bodyPr wrap="none" anchor="ctr">
              <a:prstTxWarp prst="textNoShape">
                <a:avLst/>
              </a:prstTxWarp>
            </a:bodyPr>
            <a:lstStyle/>
            <a:p>
              <a:endParaRPr lang="en-CA"/>
            </a:p>
          </p:txBody>
        </p:sp>
        <p:sp>
          <p:nvSpPr>
            <p:cNvPr id="107530" name="Rectangle 97"/>
            <p:cNvSpPr>
              <a:spLocks noChangeArrowheads="1"/>
            </p:cNvSpPr>
            <p:nvPr/>
          </p:nvSpPr>
          <p:spPr bwMode="auto">
            <a:xfrm>
              <a:off x="1920" y="2160"/>
              <a:ext cx="144" cy="192"/>
            </a:xfrm>
            <a:prstGeom prst="rect">
              <a:avLst/>
            </a:prstGeom>
            <a:solidFill>
              <a:schemeClr val="bg2"/>
            </a:solidFill>
            <a:ln w="9525">
              <a:solidFill>
                <a:schemeClr val="tx1"/>
              </a:solidFill>
              <a:miter lim="800000"/>
              <a:headEnd/>
              <a:tailEnd/>
            </a:ln>
          </p:spPr>
          <p:txBody>
            <a:bodyPr wrap="none" anchor="ctr">
              <a:prstTxWarp prst="textNoShape">
                <a:avLst/>
              </a:prstTxWarp>
            </a:bodyPr>
            <a:lstStyle/>
            <a:p>
              <a:endParaRPr lang="en-CA"/>
            </a:p>
          </p:txBody>
        </p:sp>
        <p:sp>
          <p:nvSpPr>
            <p:cNvPr id="107531" name="Rectangle 98"/>
            <p:cNvSpPr>
              <a:spLocks noChangeArrowheads="1"/>
            </p:cNvSpPr>
            <p:nvPr/>
          </p:nvSpPr>
          <p:spPr bwMode="auto">
            <a:xfrm>
              <a:off x="1920" y="2304"/>
              <a:ext cx="144" cy="144"/>
            </a:xfrm>
            <a:prstGeom prst="rect">
              <a:avLst/>
            </a:prstGeom>
            <a:solidFill>
              <a:schemeClr val="bg2"/>
            </a:solidFill>
            <a:ln w="9525">
              <a:solidFill>
                <a:schemeClr val="tx1"/>
              </a:solidFill>
              <a:miter lim="800000"/>
              <a:headEnd/>
              <a:tailEnd/>
            </a:ln>
          </p:spPr>
          <p:txBody>
            <a:bodyPr wrap="none" anchor="ctr">
              <a:prstTxWarp prst="textNoShape">
                <a:avLst/>
              </a:prstTxWarp>
            </a:bodyPr>
            <a:lstStyle/>
            <a:p>
              <a:endParaRPr lang="en-CA"/>
            </a:p>
          </p:txBody>
        </p:sp>
        <p:sp>
          <p:nvSpPr>
            <p:cNvPr id="107532" name="Rectangle 99"/>
            <p:cNvSpPr>
              <a:spLocks noChangeArrowheads="1"/>
            </p:cNvSpPr>
            <p:nvPr/>
          </p:nvSpPr>
          <p:spPr bwMode="auto">
            <a:xfrm>
              <a:off x="2064" y="3504"/>
              <a:ext cx="144" cy="144"/>
            </a:xfrm>
            <a:prstGeom prst="rect">
              <a:avLst/>
            </a:prstGeom>
            <a:solidFill>
              <a:schemeClr val="bg2"/>
            </a:solidFill>
            <a:ln w="9525">
              <a:solidFill>
                <a:schemeClr val="tx1"/>
              </a:solidFill>
              <a:miter lim="800000"/>
              <a:headEnd/>
              <a:tailEnd/>
            </a:ln>
          </p:spPr>
          <p:txBody>
            <a:bodyPr wrap="none" anchor="ctr">
              <a:prstTxWarp prst="textNoShape">
                <a:avLst/>
              </a:prstTxWarp>
            </a:bodyPr>
            <a:lstStyle/>
            <a:p>
              <a:endParaRPr lang="en-CA"/>
            </a:p>
          </p:txBody>
        </p:sp>
        <p:sp>
          <p:nvSpPr>
            <p:cNvPr id="107533" name="Rectangle 100"/>
            <p:cNvSpPr>
              <a:spLocks noChangeArrowheads="1"/>
            </p:cNvSpPr>
            <p:nvPr/>
          </p:nvSpPr>
          <p:spPr bwMode="auto">
            <a:xfrm>
              <a:off x="2064" y="3636"/>
              <a:ext cx="144" cy="108"/>
            </a:xfrm>
            <a:prstGeom prst="rect">
              <a:avLst/>
            </a:prstGeom>
            <a:solidFill>
              <a:schemeClr val="bg2"/>
            </a:solidFill>
            <a:ln w="9525">
              <a:solidFill>
                <a:schemeClr val="tx1"/>
              </a:solidFill>
              <a:miter lim="800000"/>
              <a:headEnd/>
              <a:tailEnd/>
            </a:ln>
          </p:spPr>
          <p:txBody>
            <a:bodyPr wrap="none" anchor="ctr">
              <a:prstTxWarp prst="textNoShape">
                <a:avLst/>
              </a:prstTxWarp>
            </a:bodyPr>
            <a:lstStyle/>
            <a:p>
              <a:endParaRPr lang="en-CA"/>
            </a:p>
          </p:txBody>
        </p:sp>
        <p:sp>
          <p:nvSpPr>
            <p:cNvPr id="107534" name="Text Box 101"/>
            <p:cNvSpPr txBox="1">
              <a:spLocks noChangeArrowheads="1"/>
            </p:cNvSpPr>
            <p:nvPr/>
          </p:nvSpPr>
          <p:spPr bwMode="auto">
            <a:xfrm>
              <a:off x="789" y="1392"/>
              <a:ext cx="763" cy="291"/>
            </a:xfrm>
            <a:prstGeom prst="rect">
              <a:avLst/>
            </a:prstGeom>
            <a:noFill/>
            <a:ln w="9525">
              <a:noFill/>
              <a:miter lim="800000"/>
              <a:headEnd/>
              <a:tailEnd/>
            </a:ln>
          </p:spPr>
          <p:txBody>
            <a:bodyPr wrap="none">
              <a:prstTxWarp prst="textNoShape">
                <a:avLst/>
              </a:prstTxWarp>
              <a:spAutoFit/>
            </a:bodyPr>
            <a:lstStyle/>
            <a:p>
              <a:pPr algn="ctr"/>
              <a:r>
                <a:rPr lang="fr-CA" sz="2400" i="1">
                  <a:solidFill>
                    <a:schemeClr val="accent1"/>
                  </a:solidFill>
                  <a:ea typeface="굴림" charset="-127"/>
                  <a:cs typeface="굴림" charset="-127"/>
                </a:rPr>
                <a:t>Room 1</a:t>
              </a:r>
            </a:p>
          </p:txBody>
        </p:sp>
        <p:sp>
          <p:nvSpPr>
            <p:cNvPr id="107535" name="Text Box 102"/>
            <p:cNvSpPr txBox="1">
              <a:spLocks noChangeArrowheads="1"/>
            </p:cNvSpPr>
            <p:nvPr/>
          </p:nvSpPr>
          <p:spPr bwMode="auto">
            <a:xfrm>
              <a:off x="2037" y="1392"/>
              <a:ext cx="763" cy="291"/>
            </a:xfrm>
            <a:prstGeom prst="rect">
              <a:avLst/>
            </a:prstGeom>
            <a:noFill/>
            <a:ln w="9525">
              <a:noFill/>
              <a:miter lim="800000"/>
              <a:headEnd/>
              <a:tailEnd/>
            </a:ln>
          </p:spPr>
          <p:txBody>
            <a:bodyPr wrap="none">
              <a:prstTxWarp prst="textNoShape">
                <a:avLst/>
              </a:prstTxWarp>
              <a:spAutoFit/>
            </a:bodyPr>
            <a:lstStyle/>
            <a:p>
              <a:pPr algn="ctr"/>
              <a:r>
                <a:rPr lang="fr-CA" sz="2400" i="1">
                  <a:solidFill>
                    <a:schemeClr val="accent1"/>
                  </a:solidFill>
                  <a:ea typeface="굴림" charset="-127"/>
                  <a:cs typeface="굴림" charset="-127"/>
                </a:rPr>
                <a:t>Room 5</a:t>
              </a:r>
            </a:p>
          </p:txBody>
        </p:sp>
        <p:sp>
          <p:nvSpPr>
            <p:cNvPr id="107536" name="Text Box 103"/>
            <p:cNvSpPr txBox="1">
              <a:spLocks noChangeArrowheads="1"/>
            </p:cNvSpPr>
            <p:nvPr/>
          </p:nvSpPr>
          <p:spPr bwMode="auto">
            <a:xfrm>
              <a:off x="789" y="2592"/>
              <a:ext cx="763" cy="291"/>
            </a:xfrm>
            <a:prstGeom prst="rect">
              <a:avLst/>
            </a:prstGeom>
            <a:noFill/>
            <a:ln w="9525">
              <a:noFill/>
              <a:miter lim="800000"/>
              <a:headEnd/>
              <a:tailEnd/>
            </a:ln>
          </p:spPr>
          <p:txBody>
            <a:bodyPr wrap="none">
              <a:prstTxWarp prst="textNoShape">
                <a:avLst/>
              </a:prstTxWarp>
              <a:spAutoFit/>
            </a:bodyPr>
            <a:lstStyle/>
            <a:p>
              <a:pPr algn="ctr"/>
              <a:r>
                <a:rPr lang="fr-CA" sz="2400" i="1">
                  <a:solidFill>
                    <a:schemeClr val="accent1"/>
                  </a:solidFill>
                  <a:ea typeface="굴림" charset="-127"/>
                  <a:cs typeface="굴림" charset="-127"/>
                </a:rPr>
                <a:t>Room 2</a:t>
              </a:r>
            </a:p>
          </p:txBody>
        </p:sp>
        <p:sp>
          <p:nvSpPr>
            <p:cNvPr id="107537" name="Text Box 104"/>
            <p:cNvSpPr txBox="1">
              <a:spLocks noChangeArrowheads="1"/>
            </p:cNvSpPr>
            <p:nvPr/>
          </p:nvSpPr>
          <p:spPr bwMode="auto">
            <a:xfrm>
              <a:off x="2181" y="3312"/>
              <a:ext cx="763" cy="291"/>
            </a:xfrm>
            <a:prstGeom prst="rect">
              <a:avLst/>
            </a:prstGeom>
            <a:noFill/>
            <a:ln w="9525">
              <a:noFill/>
              <a:miter lim="800000"/>
              <a:headEnd/>
              <a:tailEnd/>
            </a:ln>
          </p:spPr>
          <p:txBody>
            <a:bodyPr wrap="none">
              <a:prstTxWarp prst="textNoShape">
                <a:avLst/>
              </a:prstTxWarp>
              <a:spAutoFit/>
            </a:bodyPr>
            <a:lstStyle/>
            <a:p>
              <a:pPr algn="ctr"/>
              <a:r>
                <a:rPr lang="fr-CA" sz="2400" i="1">
                  <a:solidFill>
                    <a:schemeClr val="accent1"/>
                  </a:solidFill>
                  <a:ea typeface="굴림" charset="-127"/>
                  <a:cs typeface="굴림" charset="-127"/>
                </a:rPr>
                <a:t>Room 4</a:t>
              </a:r>
            </a:p>
          </p:txBody>
        </p:sp>
        <p:sp>
          <p:nvSpPr>
            <p:cNvPr id="107538" name="Text Box 105"/>
            <p:cNvSpPr txBox="1">
              <a:spLocks noChangeArrowheads="1"/>
            </p:cNvSpPr>
            <p:nvPr/>
          </p:nvSpPr>
          <p:spPr bwMode="auto">
            <a:xfrm>
              <a:off x="2037" y="2880"/>
              <a:ext cx="763" cy="291"/>
            </a:xfrm>
            <a:prstGeom prst="rect">
              <a:avLst/>
            </a:prstGeom>
            <a:noFill/>
            <a:ln w="9525">
              <a:noFill/>
              <a:miter lim="800000"/>
              <a:headEnd/>
              <a:tailEnd/>
            </a:ln>
          </p:spPr>
          <p:txBody>
            <a:bodyPr wrap="none">
              <a:prstTxWarp prst="textNoShape">
                <a:avLst/>
              </a:prstTxWarp>
              <a:spAutoFit/>
            </a:bodyPr>
            <a:lstStyle/>
            <a:p>
              <a:pPr algn="ctr"/>
              <a:r>
                <a:rPr lang="fr-CA" sz="2400" i="1">
                  <a:solidFill>
                    <a:schemeClr val="accent1"/>
                  </a:solidFill>
                  <a:ea typeface="굴림" charset="-127"/>
                  <a:cs typeface="굴림" charset="-127"/>
                </a:rPr>
                <a:t>Room 3</a:t>
              </a:r>
            </a:p>
          </p:txBody>
        </p:sp>
        <p:sp>
          <p:nvSpPr>
            <p:cNvPr id="107539" name="Oval 106"/>
            <p:cNvSpPr>
              <a:spLocks noChangeArrowheads="1"/>
            </p:cNvSpPr>
            <p:nvPr/>
          </p:nvSpPr>
          <p:spPr bwMode="auto">
            <a:xfrm>
              <a:off x="3888" y="1824"/>
              <a:ext cx="144" cy="144"/>
            </a:xfrm>
            <a:prstGeom prst="ellipse">
              <a:avLst/>
            </a:prstGeom>
            <a:solidFill>
              <a:schemeClr val="accent1"/>
            </a:solidFill>
            <a:ln w="9525">
              <a:solidFill>
                <a:schemeClr val="tx1"/>
              </a:solidFill>
              <a:round/>
              <a:headEnd/>
              <a:tailEnd/>
            </a:ln>
          </p:spPr>
          <p:txBody>
            <a:bodyPr wrap="none" anchor="ctr">
              <a:prstTxWarp prst="textNoShape">
                <a:avLst/>
              </a:prstTxWarp>
            </a:bodyPr>
            <a:lstStyle/>
            <a:p>
              <a:endParaRPr lang="en-CA"/>
            </a:p>
          </p:txBody>
        </p:sp>
      </p:grpSp>
      <p:sp>
        <p:nvSpPr>
          <p:cNvPr id="110" name="Espace réservé de la date 109"/>
          <p:cNvSpPr>
            <a:spLocks noGrp="1"/>
          </p:cNvSpPr>
          <p:nvPr>
            <p:ph type="dt" sz="half" idx="10"/>
          </p:nvPr>
        </p:nvSpPr>
        <p:spPr/>
        <p:txBody>
          <a:bodyPr/>
          <a:lstStyle/>
          <a:p>
            <a:r>
              <a:rPr lang="fr-CA" smtClean="0"/>
              <a:t>IFT615</a:t>
            </a:r>
            <a:endParaRPr lang="fr-CA"/>
          </a:p>
        </p:txBody>
      </p:sp>
      <p:sp>
        <p:nvSpPr>
          <p:cNvPr id="111" name="Espace réservé du numéro de diapositive 110"/>
          <p:cNvSpPr>
            <a:spLocks noGrp="1"/>
          </p:cNvSpPr>
          <p:nvPr>
            <p:ph type="sldNum" sz="quarter" idx="12"/>
          </p:nvPr>
        </p:nvSpPr>
        <p:spPr/>
        <p:txBody>
          <a:bodyPr/>
          <a:lstStyle/>
          <a:p>
            <a:fld id="{6955B7EA-E0F1-9E45-AF6A-7A9BD82D9F1F}" type="slidenum">
              <a:rPr lang="fr-CA" smtClean="0"/>
              <a:pPr/>
              <a:t>43</a:t>
            </a:fld>
            <a:endParaRPr lang="fr-CA"/>
          </a:p>
        </p:txBody>
      </p:sp>
      <p:sp>
        <p:nvSpPr>
          <p:cNvPr id="112" name="Espace réservé du pied de page 111"/>
          <p:cNvSpPr>
            <a:spLocks noGrp="1"/>
          </p:cNvSpPr>
          <p:nvPr>
            <p:ph type="ftr" sz="quarter" idx="11"/>
          </p:nvPr>
        </p:nvSpPr>
        <p:spPr/>
        <p:txBody>
          <a:bodyPr/>
          <a:lstStyle/>
          <a:p>
            <a:r>
              <a:rPr lang="de-DE" dirty="0" smtClean="0"/>
              <a:t>Froduald Kabanza</a:t>
            </a:r>
            <a:endParaRPr lang="fr-CA" dirty="0"/>
          </a:p>
        </p:txBody>
      </p:sp>
      <p:sp>
        <p:nvSpPr>
          <p:cNvPr id="109" name="Rectangle 3"/>
          <p:cNvSpPr txBox="1">
            <a:spLocks noChangeArrowheads="1"/>
          </p:cNvSpPr>
          <p:nvPr/>
        </p:nvSpPr>
        <p:spPr>
          <a:xfrm>
            <a:off x="403225" y="425450"/>
            <a:ext cx="4679950" cy="1524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3200" b="1" i="0" kern="1200">
                <a:solidFill>
                  <a:srgbClr val="660066"/>
                </a:solidFill>
                <a:latin typeface="Arial"/>
                <a:ea typeface="+mj-ea"/>
                <a:cs typeface="+mj-cs"/>
              </a:defRPr>
            </a:lvl1pPr>
          </a:lstStyle>
          <a:p>
            <a:pPr algn="l"/>
            <a:r>
              <a:rPr lang="fr-CA" altLang="ko-KR" sz="1600" i="1" u="sng" dirty="0" smtClean="0">
                <a:solidFill>
                  <a:schemeClr val="tx1"/>
                </a:solidFill>
                <a:latin typeface="+mn-lt"/>
                <a:ea typeface="굴림" charset="-127"/>
                <a:cs typeface="Calibri"/>
              </a:rPr>
              <a:t>Heuristiques</a:t>
            </a:r>
            <a:r>
              <a:rPr lang="fr-FR" altLang="ko-KR" sz="1600" u="sng" dirty="0" smtClean="0">
                <a:solidFill>
                  <a:schemeClr val="tx1"/>
                </a:solidFill>
                <a:latin typeface="+mn-lt"/>
                <a:ea typeface="굴림" charset="-127"/>
                <a:cs typeface="Calibri"/>
              </a:rPr>
              <a:t> :</a:t>
            </a:r>
            <a:r>
              <a:rPr lang="fr-CA" altLang="ko-KR" sz="1600" u="sng" dirty="0" smtClean="0">
                <a:solidFill>
                  <a:schemeClr val="tx1"/>
                </a:solidFill>
                <a:latin typeface="+mn-lt"/>
                <a:ea typeface="굴림" charset="-127"/>
                <a:cs typeface="Calibri"/>
              </a:rPr>
              <a:t> </a:t>
            </a:r>
            <a:r>
              <a:rPr lang="fr-CA" altLang="ko-KR" sz="1600" u="sng" dirty="0">
                <a:solidFill>
                  <a:schemeClr val="tx1"/>
                </a:solidFill>
                <a:latin typeface="+mn-lt"/>
                <a:ea typeface="굴림" charset="-127"/>
                <a:cs typeface="Calibri"/>
              </a:rPr>
              <a:t/>
            </a:r>
            <a:br>
              <a:rPr lang="fr-CA" altLang="ko-KR" sz="1600" u="sng" dirty="0">
                <a:solidFill>
                  <a:schemeClr val="tx1"/>
                </a:solidFill>
                <a:latin typeface="+mn-lt"/>
                <a:ea typeface="굴림" charset="-127"/>
                <a:cs typeface="Calibri"/>
              </a:rPr>
            </a:br>
            <a:r>
              <a:rPr lang="fr-CA" altLang="ko-KR" sz="1600" b="0" dirty="0">
                <a:solidFill>
                  <a:schemeClr val="tx1"/>
                </a:solidFill>
                <a:latin typeface="+mn-lt"/>
                <a:ea typeface="굴림" charset="-127"/>
                <a:cs typeface="Calibri"/>
              </a:rPr>
              <a:t>-</a:t>
            </a:r>
            <a:r>
              <a:rPr lang="fr-CA" altLang="ko-KR" sz="1600" dirty="0">
                <a:solidFill>
                  <a:schemeClr val="tx1"/>
                </a:solidFill>
                <a:latin typeface="+mn-lt"/>
                <a:ea typeface="굴림" charset="-127"/>
                <a:cs typeface="Calibri"/>
              </a:rPr>
              <a:t> </a:t>
            </a:r>
            <a:r>
              <a:rPr lang="fr-CA" altLang="ko-KR" sz="1600" b="0" dirty="0">
                <a:solidFill>
                  <a:schemeClr val="tx1"/>
                </a:solidFill>
                <a:latin typeface="+mn-lt"/>
                <a:ea typeface="굴림" charset="-127"/>
                <a:cs typeface="Calibri"/>
              </a:rPr>
              <a:t>Distance euclidienne,  durée du voyage</a:t>
            </a:r>
            <a:br>
              <a:rPr lang="fr-CA" altLang="ko-KR" sz="1600" b="0" dirty="0">
                <a:solidFill>
                  <a:schemeClr val="tx1"/>
                </a:solidFill>
                <a:latin typeface="+mn-lt"/>
                <a:ea typeface="굴림" charset="-127"/>
                <a:cs typeface="Calibri"/>
              </a:rPr>
            </a:br>
            <a:r>
              <a:rPr lang="fr-CA" altLang="ko-KR" sz="1600" b="0" dirty="0">
                <a:solidFill>
                  <a:schemeClr val="tx1"/>
                </a:solidFill>
                <a:latin typeface="+mn-lt"/>
                <a:ea typeface="굴림" charset="-127"/>
                <a:cs typeface="Calibri"/>
              </a:rPr>
              <a:t>- Consommation d’énergie ou coût du billet</a:t>
            </a:r>
            <a:br>
              <a:rPr lang="fr-CA" altLang="ko-KR" sz="1600" b="0" dirty="0">
                <a:solidFill>
                  <a:schemeClr val="tx1"/>
                </a:solidFill>
                <a:latin typeface="+mn-lt"/>
                <a:ea typeface="굴림" charset="-127"/>
                <a:cs typeface="Calibri"/>
              </a:rPr>
            </a:br>
            <a:r>
              <a:rPr lang="fr-CA" altLang="ko-KR" sz="1600" b="0" dirty="0">
                <a:solidFill>
                  <a:schemeClr val="tx1"/>
                </a:solidFill>
                <a:latin typeface="+mn-lt"/>
                <a:ea typeface="굴림" charset="-127"/>
                <a:cs typeface="Calibri"/>
              </a:rPr>
              <a:t>- Degré de danger (chemin près des escaliers, des ennemis)</a:t>
            </a:r>
            <a:r>
              <a:rPr lang="fr-CA" altLang="ko-KR" sz="1600" b="0" dirty="0" smtClean="0">
                <a:solidFill>
                  <a:schemeClr val="tx1"/>
                </a:solidFill>
                <a:latin typeface="+mn-lt"/>
                <a:ea typeface="굴림" charset="-127"/>
                <a:cs typeface="Calibri"/>
              </a:rPr>
              <a:t>.</a:t>
            </a:r>
            <a:endParaRPr lang="en-US" sz="1600" b="0" dirty="0">
              <a:solidFill>
                <a:schemeClr val="tx1"/>
              </a:solidFill>
              <a:latin typeface="+mn-lt"/>
              <a:cs typeface="Calibri"/>
            </a:endParaRPr>
          </a:p>
        </p:txBody>
      </p:sp>
      <p:sp>
        <p:nvSpPr>
          <p:cNvPr id="114" name="Text Box 4"/>
          <p:cNvSpPr txBox="1">
            <a:spLocks noChangeArrowheads="1"/>
          </p:cNvSpPr>
          <p:nvPr/>
        </p:nvSpPr>
        <p:spPr bwMode="auto">
          <a:xfrm>
            <a:off x="5943600" y="457200"/>
            <a:ext cx="2479765" cy="1200328"/>
          </a:xfrm>
          <a:prstGeom prst="rect">
            <a:avLst/>
          </a:prstGeom>
          <a:noFill/>
          <a:ln w="38100">
            <a:solidFill>
              <a:schemeClr val="accent1"/>
            </a:solidFill>
            <a:miter lim="800000"/>
            <a:headEnd/>
            <a:tailEnd/>
          </a:ln>
        </p:spPr>
        <p:txBody>
          <a:bodyPr wrap="none">
            <a:prstTxWarp prst="textNoShape">
              <a:avLst/>
            </a:prstTxWarp>
            <a:spAutoFit/>
          </a:bodyPr>
          <a:lstStyle/>
          <a:p>
            <a:r>
              <a:rPr lang="fr-CA" sz="2400" b="1" dirty="0">
                <a:solidFill>
                  <a:srgbClr val="000066"/>
                </a:solidFill>
                <a:ea typeface="굴림" charset="-127"/>
                <a:cs typeface="굴림" charset="-127"/>
              </a:rPr>
              <a:t>Go </a:t>
            </a:r>
            <a:r>
              <a:rPr lang="fr-CA" sz="2400" b="1" dirty="0" err="1">
                <a:solidFill>
                  <a:srgbClr val="000066"/>
                </a:solidFill>
                <a:ea typeface="굴림" charset="-127"/>
                <a:cs typeface="굴림" charset="-127"/>
              </a:rPr>
              <a:t>east</a:t>
            </a:r>
            <a:r>
              <a:rPr lang="fr-CA" sz="2400" b="1" dirty="0">
                <a:solidFill>
                  <a:srgbClr val="000066"/>
                </a:solidFill>
                <a:ea typeface="굴림" charset="-127"/>
                <a:cs typeface="굴림" charset="-127"/>
              </a:rPr>
              <a:t> =</a:t>
            </a:r>
            <a:r>
              <a:rPr lang="fr-CA" sz="2400" b="1" dirty="0">
                <a:solidFill>
                  <a:schemeClr val="accent2"/>
                </a:solidFill>
                <a:ea typeface="굴림" charset="-127"/>
                <a:cs typeface="굴림" charset="-127"/>
              </a:rPr>
              <a:t> </a:t>
            </a:r>
          </a:p>
          <a:p>
            <a:r>
              <a:rPr lang="fr-CA" sz="2400" dirty="0">
                <a:ea typeface="굴림" charset="-127"/>
                <a:cs typeface="굴림" charset="-127"/>
              </a:rPr>
              <a:t>  (</a:t>
            </a:r>
            <a:r>
              <a:rPr lang="fr-CA" sz="2400" dirty="0" err="1">
                <a:ea typeface="굴림" charset="-127"/>
                <a:cs typeface="굴림" charset="-127"/>
              </a:rPr>
              <a:t>Turn</a:t>
            </a:r>
            <a:r>
              <a:rPr lang="fr-CA" sz="2400" dirty="0">
                <a:ea typeface="굴림" charset="-127"/>
                <a:cs typeface="굴림" charset="-127"/>
              </a:rPr>
              <a:t> right) + </a:t>
            </a:r>
          </a:p>
          <a:p>
            <a:r>
              <a:rPr lang="fr-CA" sz="2400" dirty="0">
                <a:ea typeface="굴림" charset="-127"/>
                <a:cs typeface="굴림" charset="-127"/>
              </a:rPr>
              <a:t> Go straight </a:t>
            </a:r>
            <a:r>
              <a:rPr lang="fr-CA" sz="2400" dirty="0" err="1" smtClean="0">
                <a:ea typeface="굴림" charset="-127"/>
                <a:cs typeface="굴림" charset="-127"/>
              </a:rPr>
              <a:t>ahead</a:t>
            </a:r>
            <a:endParaRPr lang="fr-CA" sz="2400" dirty="0">
              <a:ea typeface="굴림" charset="-127"/>
              <a:cs typeface="굴림" charset="-127"/>
            </a:endParaRPr>
          </a:p>
        </p:txBody>
      </p:sp>
    </p:spTree>
    <p:extLst>
      <p:ext uri="{BB962C8B-B14F-4D97-AF65-F5344CB8AC3E}">
        <p14:creationId xmlns:p14="http://schemas.microsoft.com/office/powerpoint/2010/main" val="3330808840"/>
      </p:ext>
    </p:extLst>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A" dirty="0" smtClean="0"/>
              <a:t>espace de croyance</a:t>
            </a:r>
            <a:endParaRPr lang="fr-CA" dirty="0"/>
          </a:p>
        </p:txBody>
      </p:sp>
      <p:sp>
        <p:nvSpPr>
          <p:cNvPr id="3" name="Text Placeholder 2"/>
          <p:cNvSpPr>
            <a:spLocks noGrp="1"/>
          </p:cNvSpPr>
          <p:nvPr>
            <p:ph type="body" idx="1"/>
          </p:nvPr>
        </p:nvSpPr>
        <p:spPr/>
        <p:txBody>
          <a:bodyPr/>
          <a:lstStyle/>
          <a:p>
            <a:r>
              <a:rPr lang="fr-CA" dirty="0" smtClean="0"/>
              <a:t>Planification conformant</a:t>
            </a:r>
            <a:endParaRPr lang="en-CA" dirty="0"/>
          </a:p>
        </p:txBody>
      </p:sp>
      <p:sp>
        <p:nvSpPr>
          <p:cNvPr id="4" name="Date Placeholder 3"/>
          <p:cNvSpPr>
            <a:spLocks noGrp="1"/>
          </p:cNvSpPr>
          <p:nvPr>
            <p:ph type="dt" sz="half" idx="10"/>
          </p:nvPr>
        </p:nvSpPr>
        <p:spPr/>
        <p:txBody>
          <a:bodyPr/>
          <a:lstStyle/>
          <a:p>
            <a:r>
              <a:rPr lang="en-US" smtClean="0"/>
              <a:t>IFT702</a:t>
            </a:r>
            <a:endParaRPr lang="en-US" dirty="0"/>
          </a:p>
        </p:txBody>
      </p:sp>
      <p:sp>
        <p:nvSpPr>
          <p:cNvPr id="5" name="Footer Placeholder 4"/>
          <p:cNvSpPr>
            <a:spLocks noGrp="1"/>
          </p:cNvSpPr>
          <p:nvPr>
            <p:ph type="ftr" sz="quarter" idx="11"/>
          </p:nvPr>
        </p:nvSpPr>
        <p:spPr/>
        <p:txBody>
          <a:bodyPr/>
          <a:lstStyle/>
          <a:p>
            <a:r>
              <a:rPr lang="en-US" smtClean="0"/>
              <a:t>© Froduald Kabanza</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44</a:t>
            </a:fld>
            <a:endParaRPr lang="en-US"/>
          </a:p>
        </p:txBody>
      </p:sp>
    </p:spTree>
    <p:extLst>
      <p:ext uri="{BB962C8B-B14F-4D97-AF65-F5344CB8AC3E}">
        <p14:creationId xmlns:p14="http://schemas.microsoft.com/office/powerpoint/2010/main" val="16978154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fr-CA" altLang="en-US" dirty="0" smtClean="0"/>
              <a:t>Références</a:t>
            </a:r>
            <a:endParaRPr lang="fr-CA" altLang="en-US" sz="3200" b="1" dirty="0" smtClean="0">
              <a:solidFill>
                <a:schemeClr val="tx2"/>
              </a:solidFill>
            </a:endParaRPr>
          </a:p>
        </p:txBody>
      </p:sp>
      <p:sp>
        <p:nvSpPr>
          <p:cNvPr id="5123" name="Rectangle 3"/>
          <p:cNvSpPr>
            <a:spLocks noGrp="1" noChangeArrowheads="1"/>
          </p:cNvSpPr>
          <p:nvPr>
            <p:ph idx="1"/>
          </p:nvPr>
        </p:nvSpPr>
        <p:spPr>
          <a:xfrm>
            <a:off x="428624" y="1214438"/>
            <a:ext cx="8334375" cy="5033962"/>
          </a:xfrm>
        </p:spPr>
        <p:txBody>
          <a:bodyPr rtlCol="0">
            <a:normAutofit/>
          </a:bodyPr>
          <a:lstStyle/>
          <a:p>
            <a:pPr>
              <a:defRPr/>
            </a:pPr>
            <a:r>
              <a:rPr lang="fr-CA" b="1" dirty="0" smtClean="0"/>
              <a:t>Introduction</a:t>
            </a:r>
            <a:r>
              <a:rPr lang="fr-CA" dirty="0" smtClean="0"/>
              <a:t> : </a:t>
            </a:r>
            <a:r>
              <a:rPr lang="en-CA" altLang="en-US" i="1" dirty="0" err="1"/>
              <a:t>Russel</a:t>
            </a:r>
            <a:r>
              <a:rPr lang="en-CA" altLang="en-US" i="1" dirty="0"/>
              <a:t> and </a:t>
            </a:r>
            <a:r>
              <a:rPr lang="en-CA" altLang="en-US" i="1" dirty="0" err="1"/>
              <a:t>Norvig</a:t>
            </a:r>
            <a:r>
              <a:rPr lang="en-CA" altLang="en-US" i="1" dirty="0"/>
              <a:t>. Artificial Intelligence : A Modern Approach, </a:t>
            </a:r>
            <a:r>
              <a:rPr lang="en-CA" altLang="en-US" i="1" dirty="0" smtClean="0"/>
              <a:t>2009</a:t>
            </a:r>
          </a:p>
          <a:p>
            <a:pPr lvl="1">
              <a:defRPr/>
            </a:pPr>
            <a:r>
              <a:rPr lang="en-CA" sz="2000" i="1" dirty="0" smtClean="0"/>
              <a:t>Section 4.4 – </a:t>
            </a:r>
            <a:r>
              <a:rPr lang="en-CA" sz="2000" i="1" dirty="0" err="1" smtClean="0"/>
              <a:t>Algorithmes</a:t>
            </a:r>
            <a:r>
              <a:rPr lang="en-CA" sz="2000" i="1" dirty="0" smtClean="0"/>
              <a:t> </a:t>
            </a:r>
            <a:r>
              <a:rPr lang="en-CA" sz="2000" i="1" dirty="0" err="1" smtClean="0"/>
              <a:t>basiques</a:t>
            </a:r>
            <a:r>
              <a:rPr lang="en-CA" sz="2000" i="1" dirty="0" smtClean="0"/>
              <a:t> </a:t>
            </a:r>
            <a:r>
              <a:rPr lang="en-CA" sz="2000" i="1" dirty="0" err="1" smtClean="0"/>
              <a:t>d’exploration</a:t>
            </a:r>
            <a:r>
              <a:rPr lang="en-CA" sz="2000" i="1" dirty="0" smtClean="0"/>
              <a:t> de </a:t>
            </a:r>
            <a:r>
              <a:rPr lang="en-CA" sz="2000" i="1" dirty="0" err="1" smtClean="0"/>
              <a:t>l’espace</a:t>
            </a:r>
            <a:r>
              <a:rPr lang="en-CA" sz="2000" i="1" dirty="0" smtClean="0"/>
              <a:t> de </a:t>
            </a:r>
            <a:r>
              <a:rPr lang="en-CA" sz="2000" i="1" dirty="0" err="1" smtClean="0"/>
              <a:t>croyances</a:t>
            </a:r>
            <a:endParaRPr lang="en-CA" sz="2000" i="1" dirty="0" smtClean="0"/>
          </a:p>
          <a:p>
            <a:pPr lvl="1">
              <a:defRPr/>
            </a:pPr>
            <a:r>
              <a:rPr lang="en-CA" sz="2000" i="1" dirty="0" smtClean="0"/>
              <a:t>Section 11.3.1 – </a:t>
            </a:r>
            <a:r>
              <a:rPr lang="en-CA" sz="2000" i="1" dirty="0" err="1" smtClean="0"/>
              <a:t>Ajout</a:t>
            </a:r>
            <a:r>
              <a:rPr lang="en-CA" sz="2000" i="1" dirty="0" smtClean="0"/>
              <a:t> d’un </a:t>
            </a:r>
            <a:r>
              <a:rPr lang="en-CA" sz="2000" i="1" dirty="0" err="1" smtClean="0"/>
              <a:t>modèle</a:t>
            </a:r>
            <a:r>
              <a:rPr lang="en-CA" sz="2000" i="1" dirty="0" smtClean="0"/>
              <a:t> STRIPS</a:t>
            </a:r>
            <a:endParaRPr lang="fr-CA" sz="2000" dirty="0" smtClean="0"/>
          </a:p>
          <a:p>
            <a:pPr lvl="1">
              <a:buFont typeface="Arial" pitchFamily="34" charset="0"/>
              <a:buChar char="•"/>
              <a:defRPr/>
            </a:pPr>
            <a:endParaRPr lang="fr-CA" sz="2000" dirty="0" smtClean="0"/>
          </a:p>
          <a:p>
            <a:pPr>
              <a:defRPr/>
            </a:pPr>
            <a:r>
              <a:rPr lang="fr-CA" b="1" dirty="0" smtClean="0">
                <a:solidFill>
                  <a:schemeClr val="bg1">
                    <a:lumMod val="50000"/>
                  </a:schemeClr>
                </a:solidFill>
              </a:rPr>
              <a:t>Avancé </a:t>
            </a:r>
            <a:r>
              <a:rPr lang="fr-CA" dirty="0" smtClean="0">
                <a:solidFill>
                  <a:schemeClr val="bg1">
                    <a:lumMod val="50000"/>
                  </a:schemeClr>
                </a:solidFill>
              </a:rPr>
              <a:t>: </a:t>
            </a:r>
            <a:r>
              <a:rPr lang="fr-CA" dirty="0" err="1" smtClean="0">
                <a:solidFill>
                  <a:schemeClr val="bg1">
                    <a:lumMod val="50000"/>
                  </a:schemeClr>
                </a:solidFill>
              </a:rPr>
              <a:t>Brafman</a:t>
            </a:r>
            <a:r>
              <a:rPr lang="fr-CA" dirty="0" smtClean="0">
                <a:solidFill>
                  <a:schemeClr val="bg1">
                    <a:lumMod val="50000"/>
                  </a:schemeClr>
                </a:solidFill>
              </a:rPr>
              <a:t>, R. and </a:t>
            </a:r>
            <a:r>
              <a:rPr lang="fr-CA" dirty="0" err="1" smtClean="0">
                <a:solidFill>
                  <a:schemeClr val="bg1">
                    <a:lumMod val="50000"/>
                  </a:schemeClr>
                </a:solidFill>
              </a:rPr>
              <a:t>Hofman</a:t>
            </a:r>
            <a:r>
              <a:rPr lang="fr-CA" dirty="0" smtClean="0">
                <a:solidFill>
                  <a:schemeClr val="bg1">
                    <a:lumMod val="50000"/>
                  </a:schemeClr>
                </a:solidFill>
              </a:rPr>
              <a:t>, J. </a:t>
            </a:r>
            <a:r>
              <a:rPr lang="en-CA" dirty="0">
                <a:solidFill>
                  <a:schemeClr val="bg1">
                    <a:lumMod val="50000"/>
                  </a:schemeClr>
                </a:solidFill>
              </a:rPr>
              <a:t>Conformant Planning via Heuristic Forward Search: A New Approach, </a:t>
            </a:r>
            <a:r>
              <a:rPr lang="en-CA" dirty="0" smtClean="0">
                <a:solidFill>
                  <a:schemeClr val="bg1">
                    <a:lumMod val="50000"/>
                  </a:schemeClr>
                </a:solidFill>
              </a:rPr>
              <a:t>AIJ 2006. </a:t>
            </a:r>
            <a:r>
              <a:rPr lang="en-CA" dirty="0">
                <a:solidFill>
                  <a:schemeClr val="bg1">
                    <a:lumMod val="50000"/>
                  </a:schemeClr>
                </a:solidFill>
                <a:hlinkClick r:id="rId3"/>
              </a:rPr>
              <a:t>http://</a:t>
            </a:r>
            <a:r>
              <a:rPr lang="en-CA" dirty="0" smtClean="0">
                <a:solidFill>
                  <a:schemeClr val="bg1">
                    <a:lumMod val="50000"/>
                  </a:schemeClr>
                </a:solidFill>
                <a:hlinkClick r:id="rId3"/>
              </a:rPr>
              <a:t>www.sciencedirect.com/science/article/pii/S0004370206000087</a:t>
            </a:r>
            <a:r>
              <a:rPr lang="en-CA" dirty="0" smtClean="0">
                <a:solidFill>
                  <a:schemeClr val="bg1">
                    <a:lumMod val="50000"/>
                  </a:schemeClr>
                </a:solidFill>
              </a:rPr>
              <a:t> </a:t>
            </a:r>
            <a:endParaRPr lang="fr-CA" dirty="0" smtClean="0">
              <a:solidFill>
                <a:schemeClr val="bg1">
                  <a:lumMod val="50000"/>
                </a:schemeClr>
              </a:solidFill>
            </a:endParaRPr>
          </a:p>
          <a:p>
            <a:pPr marL="0" indent="0" eaLnBrk="1" fontAlgn="auto" hangingPunct="1">
              <a:spcAft>
                <a:spcPts val="0"/>
              </a:spcAft>
              <a:buNone/>
              <a:defRPr/>
            </a:pPr>
            <a:endParaRPr lang="fr-CA" dirty="0" smtClean="0">
              <a:solidFill>
                <a:schemeClr val="bg1">
                  <a:lumMod val="50000"/>
                </a:schemeClr>
              </a:solidFill>
            </a:endParaRPr>
          </a:p>
          <a:p>
            <a:pPr marL="0" indent="0" eaLnBrk="1" fontAlgn="auto" hangingPunct="1">
              <a:spcAft>
                <a:spcPts val="0"/>
              </a:spcAft>
              <a:buFont typeface="Arial" pitchFamily="34" charset="0"/>
              <a:buNone/>
              <a:defRPr/>
            </a:pPr>
            <a:endParaRPr lang="fr-CA" dirty="0" smtClean="0">
              <a:solidFill>
                <a:schemeClr val="bg1">
                  <a:lumMod val="50000"/>
                </a:schemeClr>
              </a:solidFill>
            </a:endParaRPr>
          </a:p>
          <a:p>
            <a:pPr eaLnBrk="1" fontAlgn="auto" hangingPunct="1">
              <a:spcAft>
                <a:spcPts val="0"/>
              </a:spcAft>
              <a:buFont typeface="Wingdings" pitchFamily="2" charset="2"/>
              <a:buNone/>
              <a:defRPr/>
            </a:pPr>
            <a:endParaRPr lang="fr-CA" dirty="0" smtClean="0"/>
          </a:p>
        </p:txBody>
      </p:sp>
      <p:sp>
        <p:nvSpPr>
          <p:cNvPr id="2" name="Date Placeholder 1"/>
          <p:cNvSpPr>
            <a:spLocks noGrp="1"/>
          </p:cNvSpPr>
          <p:nvPr>
            <p:ph type="dt" sz="half" idx="10"/>
          </p:nvPr>
        </p:nvSpPr>
        <p:spPr/>
        <p:txBody>
          <a:bodyPr/>
          <a:lstStyle/>
          <a:p>
            <a:r>
              <a:rPr lang="en-US" smtClean="0"/>
              <a:t>IFT702</a:t>
            </a:r>
            <a:endParaRPr lang="en-US" dirty="0"/>
          </a:p>
        </p:txBody>
      </p:sp>
      <p:sp>
        <p:nvSpPr>
          <p:cNvPr id="3" name="Footer Placeholder 2"/>
          <p:cNvSpPr>
            <a:spLocks noGrp="1"/>
          </p:cNvSpPr>
          <p:nvPr>
            <p:ph type="ftr" sz="quarter" idx="11"/>
          </p:nvPr>
        </p:nvSpPr>
        <p:spPr/>
        <p:txBody>
          <a:bodyPr/>
          <a:lstStyle/>
          <a:p>
            <a:r>
              <a:rPr lang="en-US" smtClean="0"/>
              <a:t>© Froduald Kabanza</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45</a:t>
            </a:fld>
            <a:endParaRPr lang="en-US"/>
          </a:p>
        </p:txBody>
      </p:sp>
    </p:spTree>
    <p:extLst>
      <p:ext uri="{BB962C8B-B14F-4D97-AF65-F5344CB8AC3E}">
        <p14:creationId xmlns:p14="http://schemas.microsoft.com/office/powerpoint/2010/main" val="40187522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fr-CA" altLang="en-US" dirty="0" smtClean="0"/>
              <a:t>Planification </a:t>
            </a:r>
            <a:r>
              <a:rPr lang="fr-CA" altLang="en-US" dirty="0" err="1" smtClean="0"/>
              <a:t>conformante</a:t>
            </a:r>
            <a:endParaRPr lang="fr-CA" altLang="en-US" sz="3200" b="1" dirty="0" smtClean="0">
              <a:solidFill>
                <a:schemeClr val="tx2"/>
              </a:solidFill>
            </a:endParaRPr>
          </a:p>
        </p:txBody>
      </p:sp>
      <p:sp>
        <p:nvSpPr>
          <p:cNvPr id="5123" name="Rectangle 3"/>
          <p:cNvSpPr>
            <a:spLocks noGrp="1" noChangeArrowheads="1"/>
          </p:cNvSpPr>
          <p:nvPr>
            <p:ph idx="1"/>
          </p:nvPr>
        </p:nvSpPr>
        <p:spPr>
          <a:xfrm>
            <a:off x="428624" y="1214438"/>
            <a:ext cx="8334375" cy="5033962"/>
          </a:xfrm>
        </p:spPr>
        <p:txBody>
          <a:bodyPr rtlCol="0">
            <a:normAutofit/>
          </a:bodyPr>
          <a:lstStyle/>
          <a:p>
            <a:pPr eaLnBrk="1" fontAlgn="auto" hangingPunct="1">
              <a:spcAft>
                <a:spcPts val="0"/>
              </a:spcAft>
              <a:buFont typeface="Arial" pitchFamily="34" charset="0"/>
              <a:buChar char="•"/>
              <a:defRPr/>
            </a:pPr>
            <a:r>
              <a:rPr lang="fr-CA" sz="2400" dirty="0" smtClean="0"/>
              <a:t>L’agent n’a aucun capteur. Il ne sait pas précisément dans quel état il se trouve. Il n’a aucun moyen d’observer les effets de ses actions. Il doit malgré tout attendre le but.</a:t>
            </a:r>
          </a:p>
          <a:p>
            <a:pPr eaLnBrk="1" fontAlgn="auto" hangingPunct="1">
              <a:spcAft>
                <a:spcPts val="0"/>
              </a:spcAft>
              <a:buFont typeface="Arial" pitchFamily="34" charset="0"/>
              <a:buChar char="•"/>
              <a:defRPr/>
            </a:pPr>
            <a:endParaRPr lang="fr-CA" sz="2400" dirty="0"/>
          </a:p>
          <a:p>
            <a:pPr lvl="1">
              <a:buFont typeface="Wingdings" panose="05000000000000000000" pitchFamily="2" charset="2"/>
              <a:buChar char="Ø"/>
              <a:defRPr/>
            </a:pPr>
            <a:r>
              <a:rPr lang="fr-CA" dirty="0" smtClean="0"/>
              <a:t> Dans ce cas, on dit qu’on a affaire à un problème de planification conformant. Autrement, planification sous </a:t>
            </a:r>
            <a:r>
              <a:rPr lang="fr-CA" b="1" dirty="0" smtClean="0"/>
              <a:t>observabilité nulle </a:t>
            </a:r>
            <a:r>
              <a:rPr lang="fr-CA" dirty="0" smtClean="0"/>
              <a:t>(de l’état et des effets d’actions).</a:t>
            </a:r>
          </a:p>
          <a:p>
            <a:pPr eaLnBrk="1" fontAlgn="auto" hangingPunct="1">
              <a:spcAft>
                <a:spcPts val="0"/>
              </a:spcAft>
              <a:buFont typeface="Arial" pitchFamily="34" charset="0"/>
              <a:buChar char="•"/>
              <a:defRPr/>
            </a:pPr>
            <a:endParaRPr lang="fr-CA" sz="2400" dirty="0"/>
          </a:p>
          <a:p>
            <a:pPr eaLnBrk="1" fontAlgn="auto" hangingPunct="1">
              <a:spcAft>
                <a:spcPts val="0"/>
              </a:spcAft>
              <a:buFont typeface="Arial" pitchFamily="34" charset="0"/>
              <a:buChar char="•"/>
              <a:defRPr/>
            </a:pPr>
            <a:r>
              <a:rPr lang="fr-CA" sz="2400" dirty="0" smtClean="0"/>
              <a:t>On pourrait penser que c’est sans espoir, mais dans certains cas on peut résoudre des problèmes intéressants.</a:t>
            </a:r>
          </a:p>
          <a:p>
            <a:pPr marL="0" indent="0" eaLnBrk="1" fontAlgn="auto" hangingPunct="1">
              <a:spcAft>
                <a:spcPts val="0"/>
              </a:spcAft>
              <a:buNone/>
              <a:defRPr/>
            </a:pPr>
            <a:endParaRPr lang="fr-CA" sz="2400" dirty="0" smtClean="0"/>
          </a:p>
          <a:p>
            <a:pPr marL="0" indent="0" eaLnBrk="1" fontAlgn="auto" hangingPunct="1">
              <a:spcAft>
                <a:spcPts val="0"/>
              </a:spcAft>
              <a:buNone/>
              <a:defRPr/>
            </a:pPr>
            <a:endParaRPr lang="fr-CA" sz="2400" dirty="0" smtClean="0"/>
          </a:p>
          <a:p>
            <a:pPr marL="0" indent="0" eaLnBrk="1" fontAlgn="auto" hangingPunct="1">
              <a:spcAft>
                <a:spcPts val="0"/>
              </a:spcAft>
              <a:buFont typeface="Arial" pitchFamily="34" charset="0"/>
              <a:buNone/>
              <a:defRPr/>
            </a:pPr>
            <a:endParaRPr lang="fr-CA" sz="2400" dirty="0" smtClean="0"/>
          </a:p>
          <a:p>
            <a:pPr eaLnBrk="1" fontAlgn="auto" hangingPunct="1">
              <a:spcAft>
                <a:spcPts val="0"/>
              </a:spcAft>
              <a:buFont typeface="Wingdings" pitchFamily="2" charset="2"/>
              <a:buNone/>
              <a:defRPr/>
            </a:pPr>
            <a:endParaRPr lang="fr-CA" sz="2400" dirty="0" smtClean="0"/>
          </a:p>
        </p:txBody>
      </p:sp>
      <p:sp>
        <p:nvSpPr>
          <p:cNvPr id="2" name="Date Placeholder 1"/>
          <p:cNvSpPr>
            <a:spLocks noGrp="1"/>
          </p:cNvSpPr>
          <p:nvPr>
            <p:ph type="dt" sz="half" idx="10"/>
          </p:nvPr>
        </p:nvSpPr>
        <p:spPr/>
        <p:txBody>
          <a:bodyPr/>
          <a:lstStyle/>
          <a:p>
            <a:r>
              <a:rPr lang="en-US" smtClean="0"/>
              <a:t>IFT702</a:t>
            </a:r>
            <a:endParaRPr lang="en-US" dirty="0"/>
          </a:p>
        </p:txBody>
      </p:sp>
      <p:sp>
        <p:nvSpPr>
          <p:cNvPr id="3" name="Footer Placeholder 2"/>
          <p:cNvSpPr>
            <a:spLocks noGrp="1"/>
          </p:cNvSpPr>
          <p:nvPr>
            <p:ph type="ftr" sz="quarter" idx="11"/>
          </p:nvPr>
        </p:nvSpPr>
        <p:spPr/>
        <p:txBody>
          <a:bodyPr/>
          <a:lstStyle/>
          <a:p>
            <a:r>
              <a:rPr lang="en-US" smtClean="0"/>
              <a:t>© Froduald Kabanza</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46</a:t>
            </a:fld>
            <a:endParaRPr lang="en-US"/>
          </a:p>
        </p:txBody>
      </p:sp>
    </p:spTree>
    <p:extLst>
      <p:ext uri="{BB962C8B-B14F-4D97-AF65-F5344CB8AC3E}">
        <p14:creationId xmlns:p14="http://schemas.microsoft.com/office/powerpoint/2010/main" val="42512778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re 1"/>
          <p:cNvSpPr>
            <a:spLocks noGrp="1"/>
          </p:cNvSpPr>
          <p:nvPr>
            <p:ph type="title"/>
          </p:nvPr>
        </p:nvSpPr>
        <p:spPr/>
        <p:txBody>
          <a:bodyPr/>
          <a:lstStyle/>
          <a:p>
            <a:pPr eaLnBrk="1" hangingPunct="1"/>
            <a:r>
              <a:rPr lang="fr-FR" altLang="en-US" dirty="0" smtClean="0">
                <a:latin typeface="Arial" pitchFamily="34" charset="0"/>
                <a:ea typeface="ＭＳ Ｐゴシック" pitchFamily="34" charset="-128"/>
              </a:rPr>
              <a:t>Exemple  </a:t>
            </a:r>
            <a:br>
              <a:rPr lang="fr-FR" altLang="en-US" dirty="0" smtClean="0">
                <a:latin typeface="Arial" pitchFamily="34" charset="0"/>
                <a:ea typeface="ＭＳ Ｐゴシック" pitchFamily="34" charset="-128"/>
              </a:rPr>
            </a:br>
            <a:r>
              <a:rPr lang="fr-FR" altLang="en-US" dirty="0" smtClean="0">
                <a:latin typeface="Arial" pitchFamily="34" charset="0"/>
                <a:ea typeface="ＭＳ Ｐゴシック" pitchFamily="34" charset="-128"/>
              </a:rPr>
              <a:t>(</a:t>
            </a:r>
            <a:r>
              <a:rPr lang="fr-FR" altLang="en-US" i="1" dirty="0" smtClean="0">
                <a:latin typeface="Arial" pitchFamily="34" charset="0"/>
                <a:ea typeface="ＭＳ Ｐゴシック" pitchFamily="34" charset="-128"/>
              </a:rPr>
              <a:t>Vacuum World</a:t>
            </a:r>
            <a:r>
              <a:rPr lang="fr-FR" altLang="en-US" dirty="0" smtClean="0">
                <a:latin typeface="Arial" pitchFamily="34" charset="0"/>
                <a:ea typeface="ＭＳ Ｐゴシック" pitchFamily="34" charset="-128"/>
              </a:rPr>
              <a:t>)</a:t>
            </a:r>
            <a:endParaRPr lang="en-CA" altLang="en-US" dirty="0" smtClean="0">
              <a:latin typeface="Arial" pitchFamily="34" charset="0"/>
              <a:ea typeface="ＭＳ Ｐゴシック" pitchFamily="34" charset="-128"/>
            </a:endParaRPr>
          </a:p>
        </p:txBody>
      </p:sp>
      <p:sp>
        <p:nvSpPr>
          <p:cNvPr id="9219" name="Rectangle 3"/>
          <p:cNvSpPr>
            <a:spLocks noGrp="1" noChangeArrowheads="1"/>
          </p:cNvSpPr>
          <p:nvPr>
            <p:ph idx="1"/>
          </p:nvPr>
        </p:nvSpPr>
        <p:spPr/>
        <p:txBody>
          <a:bodyPr/>
          <a:lstStyle/>
          <a:p>
            <a:pPr eaLnBrk="1" hangingPunct="1"/>
            <a:endParaRPr lang="fr-CA" altLang="en-US" dirty="0" smtClean="0">
              <a:ea typeface="ＭＳ Ｐゴシック" pitchFamily="34" charset="-128"/>
            </a:endParaRPr>
          </a:p>
          <a:p>
            <a:pPr eaLnBrk="1" hangingPunct="1"/>
            <a:endParaRPr lang="fr-CA" altLang="en-US" dirty="0" smtClean="0">
              <a:ea typeface="ＭＳ Ｐゴシック" pitchFamily="34" charset="-128"/>
            </a:endParaRPr>
          </a:p>
          <a:p>
            <a:pPr eaLnBrk="1" hangingPunct="1"/>
            <a:endParaRPr lang="fr-CA" altLang="en-US" dirty="0" smtClean="0">
              <a:ea typeface="ＭＳ Ｐゴシック" pitchFamily="34" charset="-128"/>
            </a:endParaRPr>
          </a:p>
          <a:p>
            <a:pPr eaLnBrk="1" hangingPunct="1"/>
            <a:endParaRPr lang="fr-CA" altLang="en-US" dirty="0" smtClean="0">
              <a:ea typeface="ＭＳ Ｐゴシック" pitchFamily="34" charset="-128"/>
            </a:endParaRPr>
          </a:p>
          <a:p>
            <a:pPr eaLnBrk="1" hangingPunct="1"/>
            <a:endParaRPr lang="fr-CA" altLang="en-US" dirty="0" smtClean="0">
              <a:ea typeface="ＭＳ Ｐゴシック" pitchFamily="34" charset="-128"/>
            </a:endParaRPr>
          </a:p>
          <a:p>
            <a:pPr eaLnBrk="1" hangingPunct="1"/>
            <a:endParaRPr lang="fr-CA" altLang="en-US" dirty="0" smtClean="0">
              <a:ea typeface="ＭＳ Ｐゴシック" pitchFamily="34" charset="-128"/>
            </a:endParaRPr>
          </a:p>
          <a:p>
            <a:pPr eaLnBrk="1" hangingPunct="1"/>
            <a:r>
              <a:rPr lang="fr-CA" altLang="en-US" dirty="0" smtClean="0">
                <a:ea typeface="ＭＳ Ｐゴシック" pitchFamily="34" charset="-128"/>
              </a:rPr>
              <a:t>Avec capteurs, on aurait des données sensorielles</a:t>
            </a:r>
            <a:r>
              <a:rPr lang="fr-FR" altLang="en-US" dirty="0" smtClean="0">
                <a:ea typeface="ＭＳ Ｐゴシック" pitchFamily="34" charset="-128"/>
              </a:rPr>
              <a:t> :</a:t>
            </a:r>
            <a:r>
              <a:rPr lang="fr-CA" altLang="en-US" dirty="0" smtClean="0">
                <a:ea typeface="ＭＳ Ｐゴシック" pitchFamily="34" charset="-128"/>
              </a:rPr>
              <a:t> position et état des lieux </a:t>
            </a:r>
          </a:p>
          <a:p>
            <a:pPr marL="457200" lvl="1" indent="0" eaLnBrk="1" hangingPunct="1">
              <a:buFont typeface="Wingdings" pitchFamily="2" charset="2"/>
              <a:buNone/>
            </a:pPr>
            <a:r>
              <a:rPr lang="fr-CA" altLang="en-US" dirty="0" smtClean="0">
                <a:ea typeface="ＭＳ Ｐゴシック" pitchFamily="34" charset="-128"/>
              </a:rPr>
              <a:t>Par exemple</a:t>
            </a:r>
            <a:r>
              <a:rPr lang="fr-FR" altLang="en-US" dirty="0" smtClean="0">
                <a:ea typeface="ＭＳ Ｐゴシック" pitchFamily="34" charset="-128"/>
              </a:rPr>
              <a:t> :</a:t>
            </a:r>
            <a:r>
              <a:rPr lang="fr-CA" altLang="en-US" dirty="0" smtClean="0">
                <a:ea typeface="ＭＳ Ｐゴシック" pitchFamily="34" charset="-128"/>
              </a:rPr>
              <a:t> [</a:t>
            </a:r>
            <a:r>
              <a:rPr lang="fr-CA" altLang="en-US" i="1" dirty="0" err="1" smtClean="0">
                <a:ea typeface="ＭＳ Ｐゴシック" pitchFamily="34" charset="-128"/>
              </a:rPr>
              <a:t>A</a:t>
            </a:r>
            <a:r>
              <a:rPr lang="fr-CA" altLang="en-US" dirty="0" err="1" smtClean="0">
                <a:ea typeface="ＭＳ Ｐゴシック" pitchFamily="34" charset="-128"/>
              </a:rPr>
              <a:t>,</a:t>
            </a:r>
            <a:r>
              <a:rPr lang="fr-CA" altLang="en-US" i="1" dirty="0" err="1" smtClean="0">
                <a:ea typeface="ＭＳ Ｐゴシック" pitchFamily="34" charset="-128"/>
              </a:rPr>
              <a:t>Clean</a:t>
            </a:r>
            <a:r>
              <a:rPr lang="fr-CA" altLang="en-US" dirty="0" smtClean="0">
                <a:ea typeface="ＭＳ Ｐゴシック" pitchFamily="34" charset="-128"/>
              </a:rPr>
              <a:t>], </a:t>
            </a:r>
          </a:p>
          <a:p>
            <a:pPr marL="457200" lvl="1" indent="0" eaLnBrk="1" hangingPunct="1">
              <a:buFont typeface="Wingdings" pitchFamily="2" charset="2"/>
              <a:buNone/>
            </a:pPr>
            <a:r>
              <a:rPr lang="fr-CA" altLang="en-US" dirty="0" smtClean="0">
                <a:ea typeface="ＭＳ Ｐゴシック" pitchFamily="34" charset="-128"/>
              </a:rPr>
              <a:t>                         [</a:t>
            </a:r>
            <a:r>
              <a:rPr lang="fr-CA" altLang="en-US" i="1" dirty="0" err="1" smtClean="0">
                <a:ea typeface="ＭＳ Ｐゴシック" pitchFamily="34" charset="-128"/>
              </a:rPr>
              <a:t>A</a:t>
            </a:r>
            <a:r>
              <a:rPr lang="fr-CA" altLang="en-US" dirty="0" err="1" smtClean="0">
                <a:ea typeface="ＭＳ Ｐゴシック" pitchFamily="34" charset="-128"/>
              </a:rPr>
              <a:t>,</a:t>
            </a:r>
            <a:r>
              <a:rPr lang="fr-CA" altLang="en-US" i="1" dirty="0" err="1" smtClean="0">
                <a:ea typeface="ＭＳ Ｐゴシック" pitchFamily="34" charset="-128"/>
              </a:rPr>
              <a:t>Dirty</a:t>
            </a:r>
            <a:r>
              <a:rPr lang="fr-CA" altLang="en-US" dirty="0" smtClean="0">
                <a:ea typeface="ＭＳ Ｐゴシック" pitchFamily="34" charset="-128"/>
              </a:rPr>
              <a:t>],</a:t>
            </a:r>
          </a:p>
          <a:p>
            <a:pPr marL="457200" lvl="1" indent="0" eaLnBrk="1" hangingPunct="1">
              <a:buFont typeface="Wingdings" pitchFamily="2" charset="2"/>
              <a:buNone/>
            </a:pPr>
            <a:r>
              <a:rPr lang="fr-CA" altLang="en-US" dirty="0" smtClean="0">
                <a:ea typeface="ＭＳ Ｐゴシック" pitchFamily="34" charset="-128"/>
              </a:rPr>
              <a:t>                         [</a:t>
            </a:r>
            <a:r>
              <a:rPr lang="fr-CA" altLang="en-US" i="1" dirty="0" err="1" smtClean="0">
                <a:ea typeface="ＭＳ Ｐゴシック" pitchFamily="34" charset="-128"/>
              </a:rPr>
              <a:t>B</a:t>
            </a:r>
            <a:r>
              <a:rPr lang="fr-CA" altLang="en-US" dirty="0" err="1" smtClean="0">
                <a:ea typeface="ＭＳ Ｐゴシック" pitchFamily="34" charset="-128"/>
              </a:rPr>
              <a:t>,</a:t>
            </a:r>
            <a:r>
              <a:rPr lang="fr-CA" altLang="en-US" i="1" dirty="0" err="1" smtClean="0">
                <a:ea typeface="ＭＳ Ｐゴシック" pitchFamily="34" charset="-128"/>
              </a:rPr>
              <a:t>Clean</a:t>
            </a:r>
            <a:r>
              <a:rPr lang="fr-CA" altLang="en-US" dirty="0" smtClean="0">
                <a:ea typeface="ＭＳ Ｐゴシック" pitchFamily="34" charset="-128"/>
              </a:rPr>
              <a:t>],</a:t>
            </a:r>
          </a:p>
          <a:p>
            <a:pPr eaLnBrk="1" hangingPunct="1"/>
            <a:r>
              <a:rPr lang="fr-CA" altLang="en-US" dirty="0" smtClean="0">
                <a:ea typeface="ＭＳ Ｐゴシック" pitchFamily="34" charset="-128"/>
              </a:rPr>
              <a:t>Actions</a:t>
            </a:r>
            <a:r>
              <a:rPr lang="fr-FR" altLang="en-US" dirty="0" smtClean="0">
                <a:ea typeface="ＭＳ Ｐゴシック" pitchFamily="34" charset="-128"/>
              </a:rPr>
              <a:t> :</a:t>
            </a:r>
            <a:r>
              <a:rPr lang="fr-CA" altLang="en-US" dirty="0" smtClean="0">
                <a:ea typeface="ＭＳ Ｐゴシック" pitchFamily="34" charset="-128"/>
              </a:rPr>
              <a:t> </a:t>
            </a:r>
            <a:r>
              <a:rPr lang="fr-CA" altLang="en-US" i="1" dirty="0" err="1" smtClean="0">
                <a:ea typeface="ＭＳ Ｐゴシック" pitchFamily="34" charset="-128"/>
              </a:rPr>
              <a:t>Left</a:t>
            </a:r>
            <a:r>
              <a:rPr lang="fr-CA" altLang="en-US" dirty="0" smtClean="0">
                <a:ea typeface="ＭＳ Ｐゴシック" pitchFamily="34" charset="-128"/>
              </a:rPr>
              <a:t>, </a:t>
            </a:r>
            <a:r>
              <a:rPr lang="fr-CA" altLang="en-US" i="1" dirty="0" smtClean="0">
                <a:ea typeface="ＭＳ Ｐゴシック" pitchFamily="34" charset="-128"/>
              </a:rPr>
              <a:t>Right</a:t>
            </a:r>
            <a:r>
              <a:rPr lang="fr-CA" altLang="en-US" dirty="0" smtClean="0">
                <a:ea typeface="ＭＳ Ｐゴシック" pitchFamily="34" charset="-128"/>
              </a:rPr>
              <a:t>, </a:t>
            </a:r>
            <a:r>
              <a:rPr lang="fr-CA" altLang="en-US" i="1" dirty="0" err="1" smtClean="0">
                <a:ea typeface="ＭＳ Ｐゴシック" pitchFamily="34" charset="-128"/>
              </a:rPr>
              <a:t>Suck</a:t>
            </a:r>
            <a:r>
              <a:rPr lang="fr-CA" altLang="en-US" dirty="0" smtClean="0">
                <a:ea typeface="ＭＳ Ｐゴシック" pitchFamily="34" charset="-128"/>
              </a:rPr>
              <a:t>, </a:t>
            </a:r>
            <a:r>
              <a:rPr lang="fr-CA" altLang="en-US" i="1" dirty="0" err="1" smtClean="0">
                <a:ea typeface="ＭＳ Ｐゴシック" pitchFamily="34" charset="-128"/>
              </a:rPr>
              <a:t>NoOp</a:t>
            </a:r>
            <a:endParaRPr lang="fr-CA" altLang="en-US" i="1" dirty="0" smtClean="0">
              <a:ea typeface="ＭＳ Ｐゴシック" pitchFamily="34" charset="-128"/>
            </a:endParaRPr>
          </a:p>
        </p:txBody>
      </p:sp>
      <p:pic>
        <p:nvPicPr>
          <p:cNvPr id="9220" name="Picture 4" descr="vacuum2-environmen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62138" y="1966913"/>
            <a:ext cx="2457450" cy="1257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21" name="Espace réservé de la date 1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r>
              <a:rPr lang="fr-CA" altLang="en-US" sz="1400" smtClean="0"/>
              <a:t>IFT615</a:t>
            </a:r>
            <a:endParaRPr lang="en-US" altLang="en-US" sz="1400" smtClean="0"/>
          </a:p>
        </p:txBody>
      </p:sp>
      <p:sp>
        <p:nvSpPr>
          <p:cNvPr id="9222" name="Espace réservé du pied de page 12"/>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r>
              <a:rPr lang="de-DE" altLang="en-US" sz="1400" smtClean="0"/>
              <a:t>Froduald Kabanza</a:t>
            </a:r>
            <a:endParaRPr lang="en-US" altLang="en-US" sz="1400" smtClean="0"/>
          </a:p>
        </p:txBody>
      </p:sp>
      <p:sp>
        <p:nvSpPr>
          <p:cNvPr id="9223" name="Espace réservé du numéro de diapositive 1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fld id="{4B5721B4-BE2A-4CE4-8969-A9F431394951}" type="slidenum">
              <a:rPr lang="en-US" altLang="en-US" sz="1400" smtClean="0"/>
              <a:pPr>
                <a:spcBef>
                  <a:spcPct val="0"/>
                </a:spcBef>
                <a:buClrTx/>
                <a:buSzTx/>
                <a:buFontTx/>
                <a:buNone/>
              </a:pPr>
              <a:t>47</a:t>
            </a:fld>
            <a:endParaRPr lang="en-US" altLang="en-US" sz="1400" smtClean="0"/>
          </a:p>
        </p:txBody>
      </p:sp>
      <p:pic>
        <p:nvPicPr>
          <p:cNvPr id="9224" name="Picture 8" descr="room"/>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92675" y="1757363"/>
            <a:ext cx="3521075" cy="187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091087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re 1"/>
          <p:cNvSpPr>
            <a:spLocks noGrp="1"/>
          </p:cNvSpPr>
          <p:nvPr>
            <p:ph type="title"/>
          </p:nvPr>
        </p:nvSpPr>
        <p:spPr/>
        <p:txBody>
          <a:bodyPr/>
          <a:lstStyle/>
          <a:p>
            <a:pPr eaLnBrk="1" hangingPunct="1"/>
            <a:r>
              <a:rPr lang="fr-FR" altLang="en-US" dirty="0" smtClean="0">
                <a:latin typeface="Arial" pitchFamily="34" charset="0"/>
                <a:ea typeface="ＭＳ Ｐゴシック" pitchFamily="34" charset="-128"/>
              </a:rPr>
              <a:t>Espace d’états avec capteurs</a:t>
            </a:r>
            <a:endParaRPr lang="en-CA" altLang="en-US" dirty="0" smtClean="0">
              <a:latin typeface="Arial" pitchFamily="34" charset="0"/>
              <a:ea typeface="ＭＳ Ｐゴシック" pitchFamily="34" charset="-128"/>
            </a:endParaRPr>
          </a:p>
        </p:txBody>
      </p:sp>
      <p:sp>
        <p:nvSpPr>
          <p:cNvPr id="9221" name="Espace réservé de la date 1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r>
              <a:rPr lang="fr-CA" altLang="en-US" sz="1400" smtClean="0"/>
              <a:t>IFT615</a:t>
            </a:r>
            <a:endParaRPr lang="en-US" altLang="en-US" sz="1400" smtClean="0"/>
          </a:p>
        </p:txBody>
      </p:sp>
      <p:sp>
        <p:nvSpPr>
          <p:cNvPr id="9222" name="Espace réservé du pied de page 12"/>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r>
              <a:rPr lang="de-DE" altLang="en-US" sz="1400" smtClean="0"/>
              <a:t>Froduald Kabanza</a:t>
            </a:r>
            <a:endParaRPr lang="en-US" altLang="en-US" sz="1400" smtClean="0"/>
          </a:p>
        </p:txBody>
      </p:sp>
      <p:sp>
        <p:nvSpPr>
          <p:cNvPr id="9223" name="Espace réservé du numéro de diapositive 1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fld id="{4B5721B4-BE2A-4CE4-8969-A9F431394951}" type="slidenum">
              <a:rPr lang="en-US" altLang="en-US" sz="1400" smtClean="0"/>
              <a:pPr>
                <a:spcBef>
                  <a:spcPct val="0"/>
                </a:spcBef>
                <a:buClrTx/>
                <a:buSzTx/>
                <a:buFontTx/>
                <a:buNone/>
              </a:pPr>
              <a:t>48</a:t>
            </a:fld>
            <a:endParaRPr lang="en-US" altLang="en-US" sz="1400" smtClean="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1" y="1905000"/>
            <a:ext cx="8458200" cy="40667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156410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re 1"/>
          <p:cNvSpPr>
            <a:spLocks noGrp="1"/>
          </p:cNvSpPr>
          <p:nvPr>
            <p:ph type="title"/>
          </p:nvPr>
        </p:nvSpPr>
        <p:spPr/>
        <p:txBody>
          <a:bodyPr/>
          <a:lstStyle/>
          <a:p>
            <a:pPr eaLnBrk="1" hangingPunct="1"/>
            <a:r>
              <a:rPr lang="fr-FR" altLang="en-US" dirty="0" smtClean="0">
                <a:latin typeface="Arial" pitchFamily="34" charset="0"/>
                <a:ea typeface="ＭＳ Ｐゴシック" pitchFamily="34" charset="-128"/>
              </a:rPr>
              <a:t>Exemple  </a:t>
            </a:r>
            <a:br>
              <a:rPr lang="fr-FR" altLang="en-US" dirty="0" smtClean="0">
                <a:latin typeface="Arial" pitchFamily="34" charset="0"/>
                <a:ea typeface="ＭＳ Ｐゴシック" pitchFamily="34" charset="-128"/>
              </a:rPr>
            </a:br>
            <a:r>
              <a:rPr lang="fr-FR" altLang="en-US" dirty="0" smtClean="0">
                <a:latin typeface="Arial" pitchFamily="34" charset="0"/>
                <a:ea typeface="ＭＳ Ｐゴシック" pitchFamily="34" charset="-128"/>
              </a:rPr>
              <a:t>(</a:t>
            </a:r>
            <a:r>
              <a:rPr lang="fr-FR" altLang="en-US" i="1" dirty="0" smtClean="0">
                <a:latin typeface="Arial" pitchFamily="34" charset="0"/>
                <a:ea typeface="ＭＳ Ｐゴシック" pitchFamily="34" charset="-128"/>
              </a:rPr>
              <a:t>Vacuum World</a:t>
            </a:r>
            <a:r>
              <a:rPr lang="fr-FR" altLang="en-US" dirty="0" smtClean="0">
                <a:latin typeface="Arial" pitchFamily="34" charset="0"/>
                <a:ea typeface="ＭＳ Ｐゴシック" pitchFamily="34" charset="-128"/>
              </a:rPr>
              <a:t>)</a:t>
            </a:r>
            <a:endParaRPr lang="en-CA" altLang="en-US" dirty="0" smtClean="0">
              <a:latin typeface="Arial" pitchFamily="34" charset="0"/>
              <a:ea typeface="ＭＳ Ｐゴシック" pitchFamily="34" charset="-128"/>
            </a:endParaRPr>
          </a:p>
        </p:txBody>
      </p:sp>
      <p:sp>
        <p:nvSpPr>
          <p:cNvPr id="9219" name="Rectangle 3"/>
          <p:cNvSpPr>
            <a:spLocks noGrp="1" noChangeArrowheads="1"/>
          </p:cNvSpPr>
          <p:nvPr>
            <p:ph idx="1"/>
          </p:nvPr>
        </p:nvSpPr>
        <p:spPr/>
        <p:txBody>
          <a:bodyPr>
            <a:normAutofit lnSpcReduction="10000"/>
          </a:bodyPr>
          <a:lstStyle/>
          <a:p>
            <a:pPr eaLnBrk="1" hangingPunct="1"/>
            <a:endParaRPr lang="fr-CA" altLang="en-US" dirty="0" smtClean="0">
              <a:ea typeface="ＭＳ Ｐゴシック" pitchFamily="34" charset="-128"/>
            </a:endParaRPr>
          </a:p>
          <a:p>
            <a:pPr eaLnBrk="1" hangingPunct="1"/>
            <a:endParaRPr lang="fr-CA" altLang="en-US" dirty="0" smtClean="0">
              <a:ea typeface="ＭＳ Ｐゴシック" pitchFamily="34" charset="-128"/>
            </a:endParaRPr>
          </a:p>
          <a:p>
            <a:pPr eaLnBrk="1" hangingPunct="1"/>
            <a:endParaRPr lang="fr-CA" altLang="en-US" dirty="0" smtClean="0">
              <a:ea typeface="ＭＳ Ｐゴシック" pitchFamily="34" charset="-128"/>
            </a:endParaRPr>
          </a:p>
          <a:p>
            <a:pPr eaLnBrk="1" hangingPunct="1"/>
            <a:endParaRPr lang="fr-CA" altLang="en-US" dirty="0" smtClean="0">
              <a:ea typeface="ＭＳ Ｐゴシック" pitchFamily="34" charset="-128"/>
            </a:endParaRPr>
          </a:p>
          <a:p>
            <a:pPr eaLnBrk="1" hangingPunct="1"/>
            <a:endParaRPr lang="fr-CA" altLang="en-US" dirty="0" smtClean="0">
              <a:ea typeface="ＭＳ Ｐゴシック" pitchFamily="34" charset="-128"/>
            </a:endParaRPr>
          </a:p>
          <a:p>
            <a:pPr eaLnBrk="1" hangingPunct="1"/>
            <a:endParaRPr lang="fr-CA" altLang="en-US" dirty="0" smtClean="0">
              <a:ea typeface="ＭＳ Ｐゴシック" pitchFamily="34" charset="-128"/>
            </a:endParaRPr>
          </a:p>
          <a:p>
            <a:pPr eaLnBrk="1" hangingPunct="1"/>
            <a:r>
              <a:rPr lang="en-CA" altLang="en-US" dirty="0" smtClean="0">
                <a:ea typeface="ＭＳ Ｐゴシック" pitchFamily="34" charset="-128"/>
              </a:rPr>
              <a:t>Sans </a:t>
            </a:r>
            <a:r>
              <a:rPr lang="en-CA" altLang="en-US" dirty="0" err="1" smtClean="0">
                <a:ea typeface="ＭＳ Ｐゴシック" pitchFamily="34" charset="-128"/>
              </a:rPr>
              <a:t>capteurs</a:t>
            </a:r>
            <a:r>
              <a:rPr lang="en-CA" altLang="en-US" dirty="0" smtClean="0">
                <a:ea typeface="ＭＳ Ｐゴシック" pitchFamily="34" charset="-128"/>
              </a:rPr>
              <a:t>, </a:t>
            </a:r>
            <a:r>
              <a:rPr lang="en-CA" altLang="en-US" dirty="0" smtClean="0">
                <a:ea typeface="ＭＳ Ｐゴシック" pitchFamily="34" charset="-128"/>
              </a:rPr>
              <a:t>le robot ne </a:t>
            </a:r>
            <a:r>
              <a:rPr lang="en-CA" altLang="en-US" dirty="0" err="1" smtClean="0">
                <a:ea typeface="ＭＳ Ｐゴシック" pitchFamily="34" charset="-128"/>
              </a:rPr>
              <a:t>sait</a:t>
            </a:r>
            <a:r>
              <a:rPr lang="en-CA" altLang="en-US" dirty="0" smtClean="0">
                <a:ea typeface="ＭＳ Ｐゴシック" pitchFamily="34" charset="-128"/>
              </a:rPr>
              <a:t> pas </a:t>
            </a:r>
            <a:r>
              <a:rPr lang="en-CA" altLang="en-US" dirty="0" err="1" smtClean="0">
                <a:ea typeface="ＭＳ Ｐゴシック" pitchFamily="34" charset="-128"/>
              </a:rPr>
              <a:t>dans</a:t>
            </a:r>
            <a:r>
              <a:rPr lang="en-CA" altLang="en-US" dirty="0" smtClean="0">
                <a:ea typeface="ＭＳ Ｐゴシック" pitchFamily="34" charset="-128"/>
              </a:rPr>
              <a:t> </a:t>
            </a:r>
            <a:r>
              <a:rPr lang="en-CA" altLang="en-US" dirty="0" err="1" smtClean="0">
                <a:ea typeface="ＭＳ Ｐゴシック" pitchFamily="34" charset="-128"/>
              </a:rPr>
              <a:t>quelle</a:t>
            </a:r>
            <a:r>
              <a:rPr lang="en-CA" altLang="en-US" dirty="0" smtClean="0">
                <a:ea typeface="ＭＳ Ｐゴシック" pitchFamily="34" charset="-128"/>
              </a:rPr>
              <a:t> pièce </a:t>
            </a:r>
            <a:r>
              <a:rPr lang="en-CA" altLang="en-US" dirty="0" smtClean="0">
                <a:ea typeface="ＭＳ Ｐゴシック" pitchFamily="34" charset="-128"/>
              </a:rPr>
              <a:t>le robot</a:t>
            </a:r>
            <a:r>
              <a:rPr lang="en-CA" altLang="en-US" dirty="0" smtClean="0">
                <a:ea typeface="ＭＳ Ｐゴシック" pitchFamily="34" charset="-128"/>
              </a:rPr>
              <a:t> </a:t>
            </a:r>
            <a:r>
              <a:rPr lang="en-CA" altLang="en-US" dirty="0" err="1" smtClean="0">
                <a:ea typeface="ＭＳ Ｐゴシック" pitchFamily="34" charset="-128"/>
              </a:rPr>
              <a:t>est</a:t>
            </a:r>
            <a:r>
              <a:rPr lang="en-CA" altLang="en-US" dirty="0" smtClean="0">
                <a:ea typeface="ＭＳ Ｐゴシック" pitchFamily="34" charset="-128"/>
              </a:rPr>
              <a:t>, </a:t>
            </a:r>
            <a:r>
              <a:rPr lang="en-CA" altLang="en-US" dirty="0" err="1" smtClean="0">
                <a:ea typeface="ＭＳ Ｐゴシック" pitchFamily="34" charset="-128"/>
              </a:rPr>
              <a:t>ou</a:t>
            </a:r>
            <a:r>
              <a:rPr lang="en-CA" altLang="en-US" dirty="0" smtClean="0">
                <a:ea typeface="ＭＳ Ｐゴシック" pitchFamily="34" charset="-128"/>
              </a:rPr>
              <a:t> </a:t>
            </a:r>
            <a:r>
              <a:rPr lang="en-CA" altLang="en-US" dirty="0" err="1" smtClean="0">
                <a:ea typeface="ＭＳ Ｐゴシック" pitchFamily="34" charset="-128"/>
              </a:rPr>
              <a:t>si</a:t>
            </a:r>
            <a:r>
              <a:rPr lang="en-CA" altLang="en-US" dirty="0" smtClean="0">
                <a:ea typeface="ＭＳ Ｐゴシック" pitchFamily="34" charset="-128"/>
              </a:rPr>
              <a:t> la pièce </a:t>
            </a:r>
            <a:r>
              <a:rPr lang="en-CA" altLang="en-US" dirty="0" err="1" smtClean="0">
                <a:ea typeface="ＭＳ Ｐゴシック" pitchFamily="34" charset="-128"/>
              </a:rPr>
              <a:t>est</a:t>
            </a:r>
            <a:r>
              <a:rPr lang="en-CA" altLang="en-US" dirty="0" smtClean="0">
                <a:ea typeface="ＭＳ Ｐゴシック" pitchFamily="34" charset="-128"/>
              </a:rPr>
              <a:t> </a:t>
            </a:r>
            <a:r>
              <a:rPr lang="en-CA" altLang="en-US" dirty="0" err="1" smtClean="0">
                <a:ea typeface="ＭＳ Ｐゴシック" pitchFamily="34" charset="-128"/>
              </a:rPr>
              <a:t>salle</a:t>
            </a:r>
            <a:r>
              <a:rPr lang="en-CA" altLang="en-US" dirty="0" smtClean="0">
                <a:ea typeface="ＭＳ Ｐゴシック" pitchFamily="34" charset="-128"/>
              </a:rPr>
              <a:t> </a:t>
            </a:r>
            <a:r>
              <a:rPr lang="en-CA" altLang="en-US" dirty="0" err="1" smtClean="0">
                <a:ea typeface="ＭＳ Ｐゴシック" pitchFamily="34" charset="-128"/>
              </a:rPr>
              <a:t>ou</a:t>
            </a:r>
            <a:r>
              <a:rPr lang="en-CA" altLang="en-US" dirty="0" smtClean="0">
                <a:ea typeface="ＭＳ Ｐゴシック" pitchFamily="34" charset="-128"/>
              </a:rPr>
              <a:t> non.</a:t>
            </a:r>
          </a:p>
          <a:p>
            <a:pPr eaLnBrk="1" hangingPunct="1"/>
            <a:endParaRPr lang="fr-CA" altLang="en-US" dirty="0" smtClean="0">
              <a:ea typeface="ＭＳ Ｐゴシック" pitchFamily="34" charset="-128"/>
            </a:endParaRPr>
          </a:p>
          <a:p>
            <a:pPr eaLnBrk="1" hangingPunct="1"/>
            <a:r>
              <a:rPr lang="fr-CA" altLang="en-US" dirty="0" smtClean="0">
                <a:ea typeface="ＭＳ Ｐゴシック" pitchFamily="34" charset="-128"/>
              </a:rPr>
              <a:t>Les actions sont inchangées</a:t>
            </a:r>
            <a:r>
              <a:rPr lang="fr-FR" altLang="en-US" dirty="0" smtClean="0">
                <a:ea typeface="ＭＳ Ｐゴシック" pitchFamily="34" charset="-128"/>
              </a:rPr>
              <a:t> :</a:t>
            </a:r>
            <a:r>
              <a:rPr lang="fr-CA" altLang="en-US" dirty="0" smtClean="0">
                <a:ea typeface="ＭＳ Ｐゴシック" pitchFamily="34" charset="-128"/>
              </a:rPr>
              <a:t> </a:t>
            </a:r>
            <a:r>
              <a:rPr lang="fr-CA" altLang="en-US" i="1" dirty="0" err="1" smtClean="0">
                <a:ea typeface="ＭＳ Ｐゴシック" pitchFamily="34" charset="-128"/>
              </a:rPr>
              <a:t>Left</a:t>
            </a:r>
            <a:r>
              <a:rPr lang="fr-CA" altLang="en-US" dirty="0" smtClean="0">
                <a:ea typeface="ＭＳ Ｐゴシック" pitchFamily="34" charset="-128"/>
              </a:rPr>
              <a:t>, </a:t>
            </a:r>
            <a:r>
              <a:rPr lang="fr-CA" altLang="en-US" i="1" dirty="0" smtClean="0">
                <a:ea typeface="ＭＳ Ｐゴシック" pitchFamily="34" charset="-128"/>
              </a:rPr>
              <a:t>Right</a:t>
            </a:r>
            <a:r>
              <a:rPr lang="fr-CA" altLang="en-US" dirty="0" smtClean="0">
                <a:ea typeface="ＭＳ Ｐゴシック" pitchFamily="34" charset="-128"/>
              </a:rPr>
              <a:t>, </a:t>
            </a:r>
            <a:r>
              <a:rPr lang="fr-CA" altLang="en-US" i="1" dirty="0" err="1" smtClean="0">
                <a:ea typeface="ＭＳ Ｐゴシック" pitchFamily="34" charset="-128"/>
              </a:rPr>
              <a:t>Suck</a:t>
            </a:r>
            <a:r>
              <a:rPr lang="fr-CA" altLang="en-US" dirty="0" smtClean="0">
                <a:ea typeface="ＭＳ Ｐゴシック" pitchFamily="34" charset="-128"/>
              </a:rPr>
              <a:t>, </a:t>
            </a:r>
            <a:r>
              <a:rPr lang="fr-CA" altLang="en-US" i="1" dirty="0" err="1" smtClean="0">
                <a:ea typeface="ＭＳ Ｐゴシック" pitchFamily="34" charset="-128"/>
              </a:rPr>
              <a:t>NoOp</a:t>
            </a:r>
            <a:endParaRPr lang="fr-CA" altLang="en-US" i="1" dirty="0" smtClean="0">
              <a:ea typeface="ＭＳ Ｐゴシック" pitchFamily="34" charset="-128"/>
            </a:endParaRPr>
          </a:p>
          <a:p>
            <a:pPr eaLnBrk="1" hangingPunct="1"/>
            <a:endParaRPr lang="fr-CA" altLang="en-US" i="1" dirty="0">
              <a:ea typeface="ＭＳ Ｐゴシック" pitchFamily="34" charset="-128"/>
            </a:endParaRPr>
          </a:p>
          <a:p>
            <a:pPr eaLnBrk="1" hangingPunct="1"/>
            <a:r>
              <a:rPr lang="fr-CA" altLang="en-US" dirty="0" smtClean="0">
                <a:ea typeface="ＭＳ Ｐゴシック" pitchFamily="34" charset="-128"/>
              </a:rPr>
              <a:t>Comment planifier pour qu’il fasse quand même le travail?</a:t>
            </a:r>
          </a:p>
          <a:p>
            <a:pPr lvl="1"/>
            <a:r>
              <a:rPr lang="fr-CA" altLang="en-US" sz="2000" dirty="0" smtClean="0">
                <a:ea typeface="ＭＳ Ｐゴシック" pitchFamily="34" charset="-128"/>
              </a:rPr>
              <a:t>Réponse: explorer l’</a:t>
            </a:r>
            <a:r>
              <a:rPr lang="fr-CA" altLang="en-US" sz="2000" b="1" dirty="0" smtClean="0">
                <a:ea typeface="ＭＳ Ｐゴシック" pitchFamily="34" charset="-128"/>
              </a:rPr>
              <a:t>espace des croyances</a:t>
            </a:r>
          </a:p>
        </p:txBody>
      </p:sp>
      <p:pic>
        <p:nvPicPr>
          <p:cNvPr id="9220" name="Picture 4" descr="vacuum2-environmen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62138" y="1966913"/>
            <a:ext cx="2457450" cy="1257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21" name="Espace réservé de la date 1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r>
              <a:rPr lang="fr-CA" altLang="en-US" sz="1400" smtClean="0"/>
              <a:t>IFT615</a:t>
            </a:r>
            <a:endParaRPr lang="en-US" altLang="en-US" sz="1400" smtClean="0"/>
          </a:p>
        </p:txBody>
      </p:sp>
      <p:sp>
        <p:nvSpPr>
          <p:cNvPr id="9222" name="Espace réservé du pied de page 12"/>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r>
              <a:rPr lang="de-DE" altLang="en-US" sz="1400" smtClean="0"/>
              <a:t>Froduald Kabanza</a:t>
            </a:r>
            <a:endParaRPr lang="en-US" altLang="en-US" sz="1400" smtClean="0"/>
          </a:p>
        </p:txBody>
      </p:sp>
      <p:sp>
        <p:nvSpPr>
          <p:cNvPr id="9223" name="Espace réservé du numéro de diapositive 1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fld id="{4B5721B4-BE2A-4CE4-8969-A9F431394951}" type="slidenum">
              <a:rPr lang="en-US" altLang="en-US" sz="1400" smtClean="0"/>
              <a:pPr>
                <a:spcBef>
                  <a:spcPct val="0"/>
                </a:spcBef>
                <a:buClrTx/>
                <a:buSzTx/>
                <a:buFontTx/>
                <a:buNone/>
              </a:pPr>
              <a:t>49</a:t>
            </a:fld>
            <a:endParaRPr lang="en-US" altLang="en-US" sz="1400" smtClean="0"/>
          </a:p>
        </p:txBody>
      </p:sp>
      <p:pic>
        <p:nvPicPr>
          <p:cNvPr id="9224" name="Picture 8" descr="room"/>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92675" y="1757363"/>
            <a:ext cx="3521075" cy="187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81343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CA" dirty="0" smtClean="0"/>
              <a:t>Exemple</a:t>
            </a:r>
            <a:r>
              <a:rPr lang="fr-FR" dirty="0" smtClean="0"/>
              <a:t> :</a:t>
            </a:r>
            <a:r>
              <a:rPr lang="fr-CA" dirty="0" smtClean="0"/>
              <a:t> trouver chemin sur une carte</a:t>
            </a:r>
            <a:endParaRPr lang="fr-CA" dirty="0"/>
          </a:p>
        </p:txBody>
      </p:sp>
      <p:grpSp>
        <p:nvGrpSpPr>
          <p:cNvPr id="5" name="Group 39"/>
          <p:cNvGrpSpPr>
            <a:grpSpLocks/>
          </p:cNvGrpSpPr>
          <p:nvPr/>
        </p:nvGrpSpPr>
        <p:grpSpPr bwMode="auto">
          <a:xfrm>
            <a:off x="733462" y="2306892"/>
            <a:ext cx="7199312" cy="3478213"/>
            <a:chOff x="445" y="1200"/>
            <a:chExt cx="4535" cy="2191"/>
          </a:xfrm>
        </p:grpSpPr>
        <p:sp>
          <p:nvSpPr>
            <p:cNvPr id="6" name="Line 3"/>
            <p:cNvSpPr>
              <a:spLocks noChangeShapeType="1"/>
            </p:cNvSpPr>
            <p:nvPr/>
          </p:nvSpPr>
          <p:spPr bwMode="auto">
            <a:xfrm>
              <a:off x="1236" y="1200"/>
              <a:ext cx="0" cy="1824"/>
            </a:xfrm>
            <a:prstGeom prst="line">
              <a:avLst/>
            </a:prstGeom>
            <a:noFill/>
            <a:ln w="25400">
              <a:solidFill>
                <a:schemeClr val="tx1"/>
              </a:solidFill>
              <a:round/>
              <a:headEnd/>
              <a:tailEnd/>
            </a:ln>
          </p:spPr>
          <p:txBody>
            <a:bodyPr>
              <a:prstTxWarp prst="textNoShape">
                <a:avLst/>
              </a:prstTxWarp>
            </a:bodyPr>
            <a:lstStyle/>
            <a:p>
              <a:endParaRPr lang="fr-CA"/>
            </a:p>
          </p:txBody>
        </p:sp>
        <p:sp>
          <p:nvSpPr>
            <p:cNvPr id="7" name="Line 4"/>
            <p:cNvSpPr>
              <a:spLocks noChangeShapeType="1"/>
            </p:cNvSpPr>
            <p:nvPr/>
          </p:nvSpPr>
          <p:spPr bwMode="auto">
            <a:xfrm>
              <a:off x="1668" y="1200"/>
              <a:ext cx="0" cy="1824"/>
            </a:xfrm>
            <a:prstGeom prst="line">
              <a:avLst/>
            </a:prstGeom>
            <a:noFill/>
            <a:ln w="25400">
              <a:solidFill>
                <a:schemeClr val="tx1"/>
              </a:solidFill>
              <a:round/>
              <a:headEnd/>
              <a:tailEnd/>
            </a:ln>
          </p:spPr>
          <p:txBody>
            <a:bodyPr>
              <a:prstTxWarp prst="textNoShape">
                <a:avLst/>
              </a:prstTxWarp>
            </a:bodyPr>
            <a:lstStyle/>
            <a:p>
              <a:endParaRPr lang="fr-CA"/>
            </a:p>
          </p:txBody>
        </p:sp>
        <p:sp>
          <p:nvSpPr>
            <p:cNvPr id="8" name="Line 5"/>
            <p:cNvSpPr>
              <a:spLocks noChangeShapeType="1"/>
            </p:cNvSpPr>
            <p:nvPr/>
          </p:nvSpPr>
          <p:spPr bwMode="auto">
            <a:xfrm>
              <a:off x="2100" y="1200"/>
              <a:ext cx="0" cy="1824"/>
            </a:xfrm>
            <a:prstGeom prst="line">
              <a:avLst/>
            </a:prstGeom>
            <a:noFill/>
            <a:ln w="25400">
              <a:solidFill>
                <a:schemeClr val="tx1"/>
              </a:solidFill>
              <a:round/>
              <a:headEnd/>
              <a:tailEnd/>
            </a:ln>
          </p:spPr>
          <p:txBody>
            <a:bodyPr>
              <a:prstTxWarp prst="textNoShape">
                <a:avLst/>
              </a:prstTxWarp>
            </a:bodyPr>
            <a:lstStyle/>
            <a:p>
              <a:endParaRPr lang="fr-CA"/>
            </a:p>
          </p:txBody>
        </p:sp>
        <p:sp>
          <p:nvSpPr>
            <p:cNvPr id="9" name="Line 6"/>
            <p:cNvSpPr>
              <a:spLocks noChangeShapeType="1"/>
            </p:cNvSpPr>
            <p:nvPr/>
          </p:nvSpPr>
          <p:spPr bwMode="auto">
            <a:xfrm>
              <a:off x="2532" y="1200"/>
              <a:ext cx="0" cy="1824"/>
            </a:xfrm>
            <a:prstGeom prst="line">
              <a:avLst/>
            </a:prstGeom>
            <a:noFill/>
            <a:ln w="25400">
              <a:solidFill>
                <a:schemeClr val="tx1"/>
              </a:solidFill>
              <a:round/>
              <a:headEnd/>
              <a:tailEnd/>
            </a:ln>
          </p:spPr>
          <p:txBody>
            <a:bodyPr>
              <a:prstTxWarp prst="textNoShape">
                <a:avLst/>
              </a:prstTxWarp>
            </a:bodyPr>
            <a:lstStyle/>
            <a:p>
              <a:endParaRPr lang="fr-CA"/>
            </a:p>
          </p:txBody>
        </p:sp>
        <p:sp>
          <p:nvSpPr>
            <p:cNvPr id="10" name="Line 7"/>
            <p:cNvSpPr>
              <a:spLocks noChangeShapeType="1"/>
            </p:cNvSpPr>
            <p:nvPr/>
          </p:nvSpPr>
          <p:spPr bwMode="auto">
            <a:xfrm>
              <a:off x="2964" y="1200"/>
              <a:ext cx="0" cy="1824"/>
            </a:xfrm>
            <a:prstGeom prst="line">
              <a:avLst/>
            </a:prstGeom>
            <a:noFill/>
            <a:ln w="25400">
              <a:solidFill>
                <a:schemeClr val="tx1"/>
              </a:solidFill>
              <a:round/>
              <a:headEnd/>
              <a:tailEnd/>
            </a:ln>
          </p:spPr>
          <p:txBody>
            <a:bodyPr>
              <a:prstTxWarp prst="textNoShape">
                <a:avLst/>
              </a:prstTxWarp>
            </a:bodyPr>
            <a:lstStyle/>
            <a:p>
              <a:endParaRPr lang="fr-CA"/>
            </a:p>
          </p:txBody>
        </p:sp>
        <p:sp>
          <p:nvSpPr>
            <p:cNvPr id="11" name="Line 8"/>
            <p:cNvSpPr>
              <a:spLocks noChangeShapeType="1"/>
            </p:cNvSpPr>
            <p:nvPr/>
          </p:nvSpPr>
          <p:spPr bwMode="auto">
            <a:xfrm>
              <a:off x="3396" y="1200"/>
              <a:ext cx="0" cy="1824"/>
            </a:xfrm>
            <a:prstGeom prst="line">
              <a:avLst/>
            </a:prstGeom>
            <a:noFill/>
            <a:ln w="25400">
              <a:solidFill>
                <a:schemeClr val="tx1"/>
              </a:solidFill>
              <a:round/>
              <a:headEnd/>
              <a:tailEnd/>
            </a:ln>
          </p:spPr>
          <p:txBody>
            <a:bodyPr>
              <a:prstTxWarp prst="textNoShape">
                <a:avLst/>
              </a:prstTxWarp>
            </a:bodyPr>
            <a:lstStyle/>
            <a:p>
              <a:endParaRPr lang="fr-CA"/>
            </a:p>
          </p:txBody>
        </p:sp>
        <p:sp>
          <p:nvSpPr>
            <p:cNvPr id="12" name="Line 9"/>
            <p:cNvSpPr>
              <a:spLocks noChangeShapeType="1"/>
            </p:cNvSpPr>
            <p:nvPr/>
          </p:nvSpPr>
          <p:spPr bwMode="auto">
            <a:xfrm>
              <a:off x="3828" y="1200"/>
              <a:ext cx="0" cy="1824"/>
            </a:xfrm>
            <a:prstGeom prst="line">
              <a:avLst/>
            </a:prstGeom>
            <a:noFill/>
            <a:ln w="25400">
              <a:solidFill>
                <a:schemeClr val="tx1"/>
              </a:solidFill>
              <a:round/>
              <a:headEnd/>
              <a:tailEnd/>
            </a:ln>
          </p:spPr>
          <p:txBody>
            <a:bodyPr>
              <a:prstTxWarp prst="textNoShape">
                <a:avLst/>
              </a:prstTxWarp>
            </a:bodyPr>
            <a:lstStyle/>
            <a:p>
              <a:endParaRPr lang="fr-CA"/>
            </a:p>
          </p:txBody>
        </p:sp>
        <p:sp>
          <p:nvSpPr>
            <p:cNvPr id="13" name="Line 10"/>
            <p:cNvSpPr>
              <a:spLocks noChangeShapeType="1"/>
            </p:cNvSpPr>
            <p:nvPr/>
          </p:nvSpPr>
          <p:spPr bwMode="auto">
            <a:xfrm>
              <a:off x="4260" y="1200"/>
              <a:ext cx="0" cy="1824"/>
            </a:xfrm>
            <a:prstGeom prst="line">
              <a:avLst/>
            </a:prstGeom>
            <a:noFill/>
            <a:ln w="25400">
              <a:solidFill>
                <a:schemeClr val="tx1"/>
              </a:solidFill>
              <a:round/>
              <a:headEnd/>
              <a:tailEnd/>
            </a:ln>
          </p:spPr>
          <p:txBody>
            <a:bodyPr>
              <a:prstTxWarp prst="textNoShape">
                <a:avLst/>
              </a:prstTxWarp>
            </a:bodyPr>
            <a:lstStyle/>
            <a:p>
              <a:endParaRPr lang="fr-CA"/>
            </a:p>
          </p:txBody>
        </p:sp>
        <p:sp>
          <p:nvSpPr>
            <p:cNvPr id="14" name="Line 11"/>
            <p:cNvSpPr>
              <a:spLocks noChangeShapeType="1"/>
            </p:cNvSpPr>
            <p:nvPr/>
          </p:nvSpPr>
          <p:spPr bwMode="auto">
            <a:xfrm>
              <a:off x="4692" y="1200"/>
              <a:ext cx="0" cy="1824"/>
            </a:xfrm>
            <a:prstGeom prst="line">
              <a:avLst/>
            </a:prstGeom>
            <a:noFill/>
            <a:ln w="25400">
              <a:solidFill>
                <a:schemeClr val="tx1"/>
              </a:solidFill>
              <a:round/>
              <a:headEnd/>
              <a:tailEnd/>
            </a:ln>
          </p:spPr>
          <p:txBody>
            <a:bodyPr>
              <a:prstTxWarp prst="textNoShape">
                <a:avLst/>
              </a:prstTxWarp>
            </a:bodyPr>
            <a:lstStyle/>
            <a:p>
              <a:endParaRPr lang="fr-CA"/>
            </a:p>
          </p:txBody>
        </p:sp>
        <p:sp>
          <p:nvSpPr>
            <p:cNvPr id="15" name="Line 12"/>
            <p:cNvSpPr>
              <a:spLocks noChangeShapeType="1"/>
            </p:cNvSpPr>
            <p:nvPr/>
          </p:nvSpPr>
          <p:spPr bwMode="auto">
            <a:xfrm>
              <a:off x="948" y="1728"/>
              <a:ext cx="3984" cy="0"/>
            </a:xfrm>
            <a:prstGeom prst="line">
              <a:avLst/>
            </a:prstGeom>
            <a:noFill/>
            <a:ln w="25400">
              <a:solidFill>
                <a:schemeClr val="tx1"/>
              </a:solidFill>
              <a:round/>
              <a:headEnd/>
              <a:tailEnd/>
            </a:ln>
          </p:spPr>
          <p:txBody>
            <a:bodyPr>
              <a:prstTxWarp prst="textNoShape">
                <a:avLst/>
              </a:prstTxWarp>
            </a:bodyPr>
            <a:lstStyle/>
            <a:p>
              <a:endParaRPr lang="fr-CA"/>
            </a:p>
          </p:txBody>
        </p:sp>
        <p:sp>
          <p:nvSpPr>
            <p:cNvPr id="16" name="Line 13"/>
            <p:cNvSpPr>
              <a:spLocks noChangeShapeType="1"/>
            </p:cNvSpPr>
            <p:nvPr/>
          </p:nvSpPr>
          <p:spPr bwMode="auto">
            <a:xfrm>
              <a:off x="948" y="2160"/>
              <a:ext cx="3984" cy="0"/>
            </a:xfrm>
            <a:prstGeom prst="line">
              <a:avLst/>
            </a:prstGeom>
            <a:noFill/>
            <a:ln w="25400">
              <a:solidFill>
                <a:schemeClr val="tx1"/>
              </a:solidFill>
              <a:round/>
              <a:headEnd/>
              <a:tailEnd/>
            </a:ln>
          </p:spPr>
          <p:txBody>
            <a:bodyPr>
              <a:prstTxWarp prst="textNoShape">
                <a:avLst/>
              </a:prstTxWarp>
            </a:bodyPr>
            <a:lstStyle/>
            <a:p>
              <a:endParaRPr lang="fr-CA"/>
            </a:p>
          </p:txBody>
        </p:sp>
        <p:sp>
          <p:nvSpPr>
            <p:cNvPr id="17" name="Line 14"/>
            <p:cNvSpPr>
              <a:spLocks noChangeShapeType="1"/>
            </p:cNvSpPr>
            <p:nvPr/>
          </p:nvSpPr>
          <p:spPr bwMode="auto">
            <a:xfrm>
              <a:off x="996" y="2592"/>
              <a:ext cx="3984" cy="0"/>
            </a:xfrm>
            <a:prstGeom prst="line">
              <a:avLst/>
            </a:prstGeom>
            <a:noFill/>
            <a:ln w="25400">
              <a:solidFill>
                <a:schemeClr val="tx1"/>
              </a:solidFill>
              <a:round/>
              <a:headEnd/>
              <a:tailEnd/>
            </a:ln>
          </p:spPr>
          <p:txBody>
            <a:bodyPr>
              <a:prstTxWarp prst="textNoShape">
                <a:avLst/>
              </a:prstTxWarp>
            </a:bodyPr>
            <a:lstStyle/>
            <a:p>
              <a:endParaRPr lang="fr-CA"/>
            </a:p>
          </p:txBody>
        </p:sp>
        <p:sp>
          <p:nvSpPr>
            <p:cNvPr id="18" name="Text Box 15"/>
            <p:cNvSpPr txBox="1">
              <a:spLocks noChangeArrowheads="1"/>
            </p:cNvSpPr>
            <p:nvPr/>
          </p:nvSpPr>
          <p:spPr bwMode="auto">
            <a:xfrm>
              <a:off x="481" y="1584"/>
              <a:ext cx="523" cy="231"/>
            </a:xfrm>
            <a:prstGeom prst="rect">
              <a:avLst/>
            </a:prstGeom>
            <a:noFill/>
            <a:ln w="12700">
              <a:noFill/>
              <a:miter lim="800000"/>
              <a:headEnd/>
              <a:tailEnd/>
            </a:ln>
          </p:spPr>
          <p:txBody>
            <a:bodyPr wrap="none">
              <a:prstTxWarp prst="textNoShape">
                <a:avLst/>
              </a:prstTxWarp>
              <a:spAutoFit/>
            </a:bodyPr>
            <a:lstStyle/>
            <a:p>
              <a:pPr algn="ctr"/>
              <a:r>
                <a:rPr lang="en-US" dirty="0">
                  <a:latin typeface="Times New Roman" charset="0"/>
                </a:rPr>
                <a:t>52</a:t>
              </a:r>
              <a:r>
                <a:rPr lang="en-US" baseline="30000" dirty="0">
                  <a:latin typeface="Times New Roman" charset="0"/>
                </a:rPr>
                <a:t>e</a:t>
              </a:r>
              <a:r>
                <a:rPr lang="en-US" dirty="0">
                  <a:latin typeface="Times New Roman" charset="0"/>
                </a:rPr>
                <a:t> rue</a:t>
              </a:r>
            </a:p>
          </p:txBody>
        </p:sp>
        <p:sp>
          <p:nvSpPr>
            <p:cNvPr id="19" name="Text Box 16"/>
            <p:cNvSpPr txBox="1">
              <a:spLocks noChangeArrowheads="1"/>
            </p:cNvSpPr>
            <p:nvPr/>
          </p:nvSpPr>
          <p:spPr bwMode="auto">
            <a:xfrm>
              <a:off x="450" y="2016"/>
              <a:ext cx="523" cy="231"/>
            </a:xfrm>
            <a:prstGeom prst="rect">
              <a:avLst/>
            </a:prstGeom>
            <a:noFill/>
            <a:ln w="12700">
              <a:noFill/>
              <a:miter lim="800000"/>
              <a:headEnd/>
              <a:tailEnd/>
            </a:ln>
          </p:spPr>
          <p:txBody>
            <a:bodyPr wrap="none">
              <a:prstTxWarp prst="textNoShape">
                <a:avLst/>
              </a:prstTxWarp>
              <a:spAutoFit/>
            </a:bodyPr>
            <a:lstStyle/>
            <a:p>
              <a:pPr algn="ctr"/>
              <a:r>
                <a:rPr lang="en-US">
                  <a:latin typeface="Times New Roman" charset="0"/>
                </a:rPr>
                <a:t>51</a:t>
              </a:r>
              <a:r>
                <a:rPr lang="en-US" baseline="30000">
                  <a:latin typeface="Times New Roman" charset="0"/>
                </a:rPr>
                <a:t>e</a:t>
              </a:r>
              <a:r>
                <a:rPr lang="en-US">
                  <a:latin typeface="Times New Roman" charset="0"/>
                </a:rPr>
                <a:t> rue</a:t>
              </a:r>
            </a:p>
          </p:txBody>
        </p:sp>
        <p:sp>
          <p:nvSpPr>
            <p:cNvPr id="20" name="Text Box 17"/>
            <p:cNvSpPr txBox="1">
              <a:spLocks noChangeArrowheads="1"/>
            </p:cNvSpPr>
            <p:nvPr/>
          </p:nvSpPr>
          <p:spPr bwMode="auto">
            <a:xfrm>
              <a:off x="498" y="2448"/>
              <a:ext cx="523" cy="231"/>
            </a:xfrm>
            <a:prstGeom prst="rect">
              <a:avLst/>
            </a:prstGeom>
            <a:noFill/>
            <a:ln w="12700">
              <a:noFill/>
              <a:miter lim="800000"/>
              <a:headEnd/>
              <a:tailEnd/>
            </a:ln>
          </p:spPr>
          <p:txBody>
            <a:bodyPr wrap="none">
              <a:prstTxWarp prst="textNoShape">
                <a:avLst/>
              </a:prstTxWarp>
              <a:spAutoFit/>
            </a:bodyPr>
            <a:lstStyle/>
            <a:p>
              <a:pPr algn="ctr"/>
              <a:r>
                <a:rPr lang="en-US">
                  <a:latin typeface="Times New Roman" charset="0"/>
                </a:rPr>
                <a:t>50</a:t>
              </a:r>
              <a:r>
                <a:rPr lang="en-US" baseline="30000">
                  <a:latin typeface="Times New Roman" charset="0"/>
                </a:rPr>
                <a:t>e</a:t>
              </a:r>
              <a:r>
                <a:rPr lang="en-US">
                  <a:latin typeface="Times New Roman" charset="0"/>
                </a:rPr>
                <a:t> rue</a:t>
              </a:r>
            </a:p>
          </p:txBody>
        </p:sp>
        <p:sp>
          <p:nvSpPr>
            <p:cNvPr id="21" name="Text Box 18"/>
            <p:cNvSpPr txBox="1">
              <a:spLocks noChangeArrowheads="1"/>
            </p:cNvSpPr>
            <p:nvPr/>
          </p:nvSpPr>
          <p:spPr bwMode="auto">
            <a:xfrm rot="5400000">
              <a:off x="1095" y="3007"/>
              <a:ext cx="493" cy="212"/>
            </a:xfrm>
            <a:prstGeom prst="rect">
              <a:avLst/>
            </a:prstGeom>
            <a:noFill/>
            <a:ln w="12700">
              <a:noFill/>
              <a:miter lim="800000"/>
              <a:headEnd/>
              <a:tailEnd/>
            </a:ln>
          </p:spPr>
          <p:txBody>
            <a:bodyPr wrap="none">
              <a:prstTxWarp prst="textNoShape">
                <a:avLst/>
              </a:prstTxWarp>
              <a:spAutoFit/>
            </a:bodyPr>
            <a:lstStyle/>
            <a:p>
              <a:pPr algn="ctr"/>
              <a:r>
                <a:rPr lang="en-US" sz="1600">
                  <a:latin typeface="Times New Roman" charset="0"/>
                </a:rPr>
                <a:t>10</a:t>
              </a:r>
              <a:r>
                <a:rPr lang="en-US" sz="1600" baseline="30000">
                  <a:latin typeface="Times New Roman" charset="0"/>
                </a:rPr>
                <a:t>e</a:t>
              </a:r>
              <a:r>
                <a:rPr lang="en-US" sz="1600">
                  <a:latin typeface="Times New Roman" charset="0"/>
                </a:rPr>
                <a:t> ave</a:t>
              </a:r>
            </a:p>
          </p:txBody>
        </p:sp>
        <p:sp>
          <p:nvSpPr>
            <p:cNvPr id="22" name="Text Box 19"/>
            <p:cNvSpPr txBox="1">
              <a:spLocks noChangeArrowheads="1"/>
            </p:cNvSpPr>
            <p:nvPr/>
          </p:nvSpPr>
          <p:spPr bwMode="auto">
            <a:xfrm rot="5400000">
              <a:off x="1607" y="3023"/>
              <a:ext cx="429" cy="212"/>
            </a:xfrm>
            <a:prstGeom prst="rect">
              <a:avLst/>
            </a:prstGeom>
            <a:noFill/>
            <a:ln w="12700">
              <a:noFill/>
              <a:miter lim="800000"/>
              <a:headEnd/>
              <a:tailEnd/>
            </a:ln>
          </p:spPr>
          <p:txBody>
            <a:bodyPr wrap="none">
              <a:prstTxWarp prst="textNoShape">
                <a:avLst/>
              </a:prstTxWarp>
              <a:spAutoFit/>
            </a:bodyPr>
            <a:lstStyle/>
            <a:p>
              <a:pPr algn="ctr"/>
              <a:r>
                <a:rPr lang="en-US" sz="1600">
                  <a:latin typeface="Times New Roman" charset="0"/>
                </a:rPr>
                <a:t>9</a:t>
              </a:r>
              <a:r>
                <a:rPr lang="en-US" sz="1600" baseline="30000">
                  <a:latin typeface="Times New Roman" charset="0"/>
                </a:rPr>
                <a:t>e</a:t>
              </a:r>
              <a:r>
                <a:rPr lang="en-US" sz="1600">
                  <a:latin typeface="Times New Roman" charset="0"/>
                </a:rPr>
                <a:t> ave</a:t>
              </a:r>
            </a:p>
          </p:txBody>
        </p:sp>
        <p:sp>
          <p:nvSpPr>
            <p:cNvPr id="23" name="Text Box 20"/>
            <p:cNvSpPr txBox="1">
              <a:spLocks noChangeArrowheads="1"/>
            </p:cNvSpPr>
            <p:nvPr/>
          </p:nvSpPr>
          <p:spPr bwMode="auto">
            <a:xfrm rot="5400000">
              <a:off x="2055" y="3055"/>
              <a:ext cx="429" cy="212"/>
            </a:xfrm>
            <a:prstGeom prst="rect">
              <a:avLst/>
            </a:prstGeom>
            <a:noFill/>
            <a:ln w="12700">
              <a:noFill/>
              <a:miter lim="800000"/>
              <a:headEnd/>
              <a:tailEnd/>
            </a:ln>
          </p:spPr>
          <p:txBody>
            <a:bodyPr wrap="none">
              <a:prstTxWarp prst="textNoShape">
                <a:avLst/>
              </a:prstTxWarp>
              <a:spAutoFit/>
            </a:bodyPr>
            <a:lstStyle/>
            <a:p>
              <a:pPr algn="ctr"/>
              <a:r>
                <a:rPr lang="en-US" sz="1600">
                  <a:latin typeface="Times New Roman" charset="0"/>
                </a:rPr>
                <a:t>8</a:t>
              </a:r>
              <a:r>
                <a:rPr lang="en-US" sz="1600" baseline="30000">
                  <a:latin typeface="Times New Roman" charset="0"/>
                </a:rPr>
                <a:t>e</a:t>
              </a:r>
              <a:r>
                <a:rPr lang="en-US" sz="1600">
                  <a:latin typeface="Times New Roman" charset="0"/>
                </a:rPr>
                <a:t> ave</a:t>
              </a:r>
            </a:p>
          </p:txBody>
        </p:sp>
        <p:sp>
          <p:nvSpPr>
            <p:cNvPr id="24" name="Text Box 21"/>
            <p:cNvSpPr txBox="1">
              <a:spLocks noChangeArrowheads="1"/>
            </p:cNvSpPr>
            <p:nvPr/>
          </p:nvSpPr>
          <p:spPr bwMode="auto">
            <a:xfrm rot="5400000">
              <a:off x="2375" y="3071"/>
              <a:ext cx="429" cy="212"/>
            </a:xfrm>
            <a:prstGeom prst="rect">
              <a:avLst/>
            </a:prstGeom>
            <a:noFill/>
            <a:ln w="12700">
              <a:noFill/>
              <a:miter lim="800000"/>
              <a:headEnd/>
              <a:tailEnd/>
            </a:ln>
          </p:spPr>
          <p:txBody>
            <a:bodyPr wrap="none">
              <a:prstTxWarp prst="textNoShape">
                <a:avLst/>
              </a:prstTxWarp>
              <a:spAutoFit/>
            </a:bodyPr>
            <a:lstStyle/>
            <a:p>
              <a:pPr algn="ctr"/>
              <a:r>
                <a:rPr lang="en-US" sz="1600">
                  <a:latin typeface="Times New Roman" charset="0"/>
                </a:rPr>
                <a:t>7</a:t>
              </a:r>
              <a:r>
                <a:rPr lang="en-US" sz="1600" baseline="30000">
                  <a:latin typeface="Times New Roman" charset="0"/>
                </a:rPr>
                <a:t>e</a:t>
              </a:r>
              <a:r>
                <a:rPr lang="en-US" sz="1600">
                  <a:latin typeface="Times New Roman" charset="0"/>
                </a:rPr>
                <a:t> ave</a:t>
              </a:r>
            </a:p>
          </p:txBody>
        </p:sp>
        <p:sp>
          <p:nvSpPr>
            <p:cNvPr id="25" name="Text Box 22"/>
            <p:cNvSpPr txBox="1">
              <a:spLocks noChangeArrowheads="1"/>
            </p:cNvSpPr>
            <p:nvPr/>
          </p:nvSpPr>
          <p:spPr bwMode="auto">
            <a:xfrm rot="5400000">
              <a:off x="2855" y="3071"/>
              <a:ext cx="429" cy="212"/>
            </a:xfrm>
            <a:prstGeom prst="rect">
              <a:avLst/>
            </a:prstGeom>
            <a:noFill/>
            <a:ln w="12700">
              <a:noFill/>
              <a:miter lim="800000"/>
              <a:headEnd/>
              <a:tailEnd/>
            </a:ln>
          </p:spPr>
          <p:txBody>
            <a:bodyPr wrap="none">
              <a:prstTxWarp prst="textNoShape">
                <a:avLst/>
              </a:prstTxWarp>
              <a:spAutoFit/>
            </a:bodyPr>
            <a:lstStyle/>
            <a:p>
              <a:pPr algn="ctr"/>
              <a:r>
                <a:rPr lang="en-US" sz="1600">
                  <a:latin typeface="Times New Roman" charset="0"/>
                </a:rPr>
                <a:t>6</a:t>
              </a:r>
              <a:r>
                <a:rPr lang="en-US" sz="1600" baseline="30000">
                  <a:latin typeface="Times New Roman" charset="0"/>
                </a:rPr>
                <a:t>e</a:t>
              </a:r>
              <a:r>
                <a:rPr lang="en-US" sz="1600">
                  <a:latin typeface="Times New Roman" charset="0"/>
                </a:rPr>
                <a:t> ave</a:t>
              </a:r>
            </a:p>
          </p:txBody>
        </p:sp>
        <p:sp>
          <p:nvSpPr>
            <p:cNvPr id="26" name="Text Box 23"/>
            <p:cNvSpPr txBox="1">
              <a:spLocks noChangeArrowheads="1"/>
            </p:cNvSpPr>
            <p:nvPr/>
          </p:nvSpPr>
          <p:spPr bwMode="auto">
            <a:xfrm rot="5400000">
              <a:off x="3287" y="3071"/>
              <a:ext cx="429" cy="212"/>
            </a:xfrm>
            <a:prstGeom prst="rect">
              <a:avLst/>
            </a:prstGeom>
            <a:noFill/>
            <a:ln w="12700">
              <a:noFill/>
              <a:miter lim="800000"/>
              <a:headEnd/>
              <a:tailEnd/>
            </a:ln>
          </p:spPr>
          <p:txBody>
            <a:bodyPr wrap="none">
              <a:prstTxWarp prst="textNoShape">
                <a:avLst/>
              </a:prstTxWarp>
              <a:spAutoFit/>
            </a:bodyPr>
            <a:lstStyle/>
            <a:p>
              <a:pPr algn="ctr"/>
              <a:r>
                <a:rPr lang="en-US" sz="1600">
                  <a:latin typeface="Times New Roman" charset="0"/>
                </a:rPr>
                <a:t>5</a:t>
              </a:r>
              <a:r>
                <a:rPr lang="en-US" sz="1600" baseline="30000">
                  <a:latin typeface="Times New Roman" charset="0"/>
                </a:rPr>
                <a:t>e</a:t>
              </a:r>
              <a:r>
                <a:rPr lang="en-US" sz="1600">
                  <a:latin typeface="Times New Roman" charset="0"/>
                </a:rPr>
                <a:t> ave</a:t>
              </a:r>
            </a:p>
          </p:txBody>
        </p:sp>
        <p:sp>
          <p:nvSpPr>
            <p:cNvPr id="27" name="Text Box 24"/>
            <p:cNvSpPr txBox="1">
              <a:spLocks noChangeArrowheads="1"/>
            </p:cNvSpPr>
            <p:nvPr/>
          </p:nvSpPr>
          <p:spPr bwMode="auto">
            <a:xfrm rot="5400000">
              <a:off x="3719" y="3071"/>
              <a:ext cx="429" cy="212"/>
            </a:xfrm>
            <a:prstGeom prst="rect">
              <a:avLst/>
            </a:prstGeom>
            <a:noFill/>
            <a:ln w="12700">
              <a:noFill/>
              <a:miter lim="800000"/>
              <a:headEnd/>
              <a:tailEnd/>
            </a:ln>
          </p:spPr>
          <p:txBody>
            <a:bodyPr wrap="none">
              <a:prstTxWarp prst="textNoShape">
                <a:avLst/>
              </a:prstTxWarp>
              <a:spAutoFit/>
            </a:bodyPr>
            <a:lstStyle/>
            <a:p>
              <a:pPr algn="ctr"/>
              <a:r>
                <a:rPr lang="en-US" sz="1600">
                  <a:latin typeface="Times New Roman" charset="0"/>
                </a:rPr>
                <a:t>4</a:t>
              </a:r>
              <a:r>
                <a:rPr lang="en-US" sz="1600" baseline="30000">
                  <a:latin typeface="Times New Roman" charset="0"/>
                </a:rPr>
                <a:t>e</a:t>
              </a:r>
              <a:r>
                <a:rPr lang="en-US" sz="1600">
                  <a:latin typeface="Times New Roman" charset="0"/>
                </a:rPr>
                <a:t> ave</a:t>
              </a:r>
            </a:p>
          </p:txBody>
        </p:sp>
        <p:sp>
          <p:nvSpPr>
            <p:cNvPr id="28" name="Text Box 25"/>
            <p:cNvSpPr txBox="1">
              <a:spLocks noChangeArrowheads="1"/>
            </p:cNvSpPr>
            <p:nvPr/>
          </p:nvSpPr>
          <p:spPr bwMode="auto">
            <a:xfrm rot="5400000">
              <a:off x="4149" y="3068"/>
              <a:ext cx="431" cy="213"/>
            </a:xfrm>
            <a:prstGeom prst="rect">
              <a:avLst/>
            </a:prstGeom>
            <a:noFill/>
            <a:ln w="12700">
              <a:noFill/>
              <a:miter lim="800000"/>
              <a:headEnd/>
              <a:tailEnd/>
            </a:ln>
          </p:spPr>
          <p:txBody>
            <a:bodyPr wrap="none">
              <a:prstTxWarp prst="textNoShape">
                <a:avLst/>
              </a:prstTxWarp>
              <a:spAutoFit/>
            </a:bodyPr>
            <a:lstStyle/>
            <a:p>
              <a:pPr algn="ctr"/>
              <a:r>
                <a:rPr lang="en-US" sz="1600" dirty="0">
                  <a:latin typeface="Times New Roman" charset="0"/>
                </a:rPr>
                <a:t>3</a:t>
              </a:r>
              <a:r>
                <a:rPr lang="en-US" sz="1600" baseline="30000" dirty="0">
                  <a:latin typeface="Times New Roman" charset="0"/>
                </a:rPr>
                <a:t>e</a:t>
              </a:r>
              <a:r>
                <a:rPr lang="en-US" sz="1600" dirty="0">
                  <a:latin typeface="Times New Roman" charset="0"/>
                </a:rPr>
                <a:t> </a:t>
              </a:r>
              <a:r>
                <a:rPr lang="en-US" sz="1600" dirty="0" err="1" smtClean="0">
                  <a:latin typeface="Times New Roman" charset="0"/>
                </a:rPr>
                <a:t>ave</a:t>
              </a:r>
              <a:endParaRPr lang="en-US" sz="1600" dirty="0">
                <a:latin typeface="Times New Roman" charset="0"/>
              </a:endParaRPr>
            </a:p>
          </p:txBody>
        </p:sp>
        <p:sp>
          <p:nvSpPr>
            <p:cNvPr id="29" name="Text Box 26"/>
            <p:cNvSpPr txBox="1">
              <a:spLocks noChangeArrowheads="1"/>
            </p:cNvSpPr>
            <p:nvPr/>
          </p:nvSpPr>
          <p:spPr bwMode="auto">
            <a:xfrm rot="5400000">
              <a:off x="4633" y="3071"/>
              <a:ext cx="429" cy="212"/>
            </a:xfrm>
            <a:prstGeom prst="rect">
              <a:avLst/>
            </a:prstGeom>
            <a:noFill/>
            <a:ln w="12700">
              <a:noFill/>
              <a:miter lim="800000"/>
              <a:headEnd/>
              <a:tailEnd/>
            </a:ln>
          </p:spPr>
          <p:txBody>
            <a:bodyPr wrap="none">
              <a:prstTxWarp prst="textNoShape">
                <a:avLst/>
              </a:prstTxWarp>
              <a:spAutoFit/>
            </a:bodyPr>
            <a:lstStyle/>
            <a:p>
              <a:pPr algn="ctr"/>
              <a:r>
                <a:rPr lang="en-US" sz="1600">
                  <a:latin typeface="Times New Roman" charset="0"/>
                </a:rPr>
                <a:t>2</a:t>
              </a:r>
              <a:r>
                <a:rPr lang="en-US" sz="1600" baseline="30000">
                  <a:latin typeface="Times New Roman" charset="0"/>
                </a:rPr>
                <a:t>e</a:t>
              </a:r>
              <a:r>
                <a:rPr lang="en-US" sz="1600">
                  <a:latin typeface="Times New Roman" charset="0"/>
                </a:rPr>
                <a:t> ave</a:t>
              </a:r>
            </a:p>
          </p:txBody>
        </p:sp>
        <p:sp>
          <p:nvSpPr>
            <p:cNvPr id="30" name="Text Box 27"/>
            <p:cNvSpPr txBox="1">
              <a:spLocks noChangeArrowheads="1"/>
            </p:cNvSpPr>
            <p:nvPr/>
          </p:nvSpPr>
          <p:spPr bwMode="auto">
            <a:xfrm>
              <a:off x="1431" y="2316"/>
              <a:ext cx="223" cy="288"/>
            </a:xfrm>
            <a:prstGeom prst="rect">
              <a:avLst/>
            </a:prstGeom>
            <a:noFill/>
            <a:ln w="12700">
              <a:noFill/>
              <a:miter lim="800000"/>
              <a:headEnd/>
              <a:tailEnd/>
            </a:ln>
          </p:spPr>
          <p:txBody>
            <a:bodyPr wrap="none">
              <a:prstTxWarp prst="textNoShape">
                <a:avLst/>
              </a:prstTxWarp>
              <a:spAutoFit/>
            </a:bodyPr>
            <a:lstStyle/>
            <a:p>
              <a:pPr algn="ctr"/>
              <a:r>
                <a:rPr lang="en-US" sz="2400" dirty="0">
                  <a:solidFill>
                    <a:srgbClr val="008000"/>
                  </a:solidFill>
                  <a:latin typeface="Times New Roman" charset="0"/>
                </a:rPr>
                <a:t>S</a:t>
              </a:r>
            </a:p>
          </p:txBody>
        </p:sp>
        <p:sp>
          <p:nvSpPr>
            <p:cNvPr id="31" name="Text Box 28"/>
            <p:cNvSpPr txBox="1">
              <a:spLocks noChangeArrowheads="1"/>
            </p:cNvSpPr>
            <p:nvPr/>
          </p:nvSpPr>
          <p:spPr bwMode="auto">
            <a:xfrm>
              <a:off x="4212" y="1920"/>
              <a:ext cx="288" cy="288"/>
            </a:xfrm>
            <a:prstGeom prst="rect">
              <a:avLst/>
            </a:prstGeom>
            <a:noFill/>
            <a:ln w="12700">
              <a:noFill/>
              <a:miter lim="800000"/>
              <a:headEnd/>
              <a:tailEnd/>
            </a:ln>
          </p:spPr>
          <p:txBody>
            <a:bodyPr>
              <a:prstTxWarp prst="textNoShape">
                <a:avLst/>
              </a:prstTxWarp>
              <a:spAutoFit/>
            </a:bodyPr>
            <a:lstStyle/>
            <a:p>
              <a:pPr algn="ctr"/>
              <a:r>
                <a:rPr lang="en-US" sz="2400">
                  <a:solidFill>
                    <a:srgbClr val="FF0000"/>
                  </a:solidFill>
                  <a:latin typeface="Times New Roman" charset="0"/>
                </a:rPr>
                <a:t>G</a:t>
              </a:r>
            </a:p>
          </p:txBody>
        </p:sp>
        <p:sp>
          <p:nvSpPr>
            <p:cNvPr id="32" name="Line 29"/>
            <p:cNvSpPr>
              <a:spLocks noChangeShapeType="1"/>
            </p:cNvSpPr>
            <p:nvPr/>
          </p:nvSpPr>
          <p:spPr bwMode="auto">
            <a:xfrm>
              <a:off x="948" y="1344"/>
              <a:ext cx="3984" cy="0"/>
            </a:xfrm>
            <a:prstGeom prst="line">
              <a:avLst/>
            </a:prstGeom>
            <a:noFill/>
            <a:ln w="25400">
              <a:solidFill>
                <a:schemeClr val="tx1"/>
              </a:solidFill>
              <a:round/>
              <a:headEnd/>
              <a:tailEnd/>
            </a:ln>
          </p:spPr>
          <p:txBody>
            <a:bodyPr>
              <a:prstTxWarp prst="textNoShape">
                <a:avLst/>
              </a:prstTxWarp>
            </a:bodyPr>
            <a:lstStyle/>
            <a:p>
              <a:endParaRPr lang="fr-CA"/>
            </a:p>
          </p:txBody>
        </p:sp>
        <p:sp>
          <p:nvSpPr>
            <p:cNvPr id="33" name="Text Box 30"/>
            <p:cNvSpPr txBox="1">
              <a:spLocks noChangeArrowheads="1"/>
            </p:cNvSpPr>
            <p:nvPr/>
          </p:nvSpPr>
          <p:spPr bwMode="auto">
            <a:xfrm>
              <a:off x="445" y="1200"/>
              <a:ext cx="559" cy="231"/>
            </a:xfrm>
            <a:prstGeom prst="rect">
              <a:avLst/>
            </a:prstGeom>
            <a:noFill/>
            <a:ln w="12700">
              <a:noFill/>
              <a:miter lim="800000"/>
              <a:headEnd/>
              <a:tailEnd/>
            </a:ln>
          </p:spPr>
          <p:txBody>
            <a:bodyPr wrap="none">
              <a:prstTxWarp prst="textNoShape">
                <a:avLst/>
              </a:prstTxWarp>
              <a:spAutoFit/>
            </a:bodyPr>
            <a:lstStyle/>
            <a:p>
              <a:pPr algn="ctr"/>
              <a:r>
                <a:rPr lang="en-US" dirty="0">
                  <a:latin typeface="Times New Roman" charset="0"/>
                </a:rPr>
                <a:t>53</a:t>
              </a:r>
              <a:r>
                <a:rPr lang="en-US" baseline="30000" dirty="0">
                  <a:latin typeface="Times New Roman" charset="0"/>
                </a:rPr>
                <a:t>e</a:t>
              </a:r>
              <a:r>
                <a:rPr lang="en-US" dirty="0">
                  <a:latin typeface="Times New Roman" charset="0"/>
                </a:rPr>
                <a:t> rue </a:t>
              </a:r>
            </a:p>
          </p:txBody>
        </p:sp>
        <p:sp>
          <p:nvSpPr>
            <p:cNvPr id="34" name="Line 31"/>
            <p:cNvSpPr>
              <a:spLocks noChangeShapeType="1"/>
            </p:cNvSpPr>
            <p:nvPr/>
          </p:nvSpPr>
          <p:spPr bwMode="auto">
            <a:xfrm>
              <a:off x="1764" y="2064"/>
              <a:ext cx="240" cy="0"/>
            </a:xfrm>
            <a:prstGeom prst="line">
              <a:avLst/>
            </a:prstGeom>
            <a:noFill/>
            <a:ln w="25400">
              <a:solidFill>
                <a:srgbClr val="FF0000"/>
              </a:solidFill>
              <a:round/>
              <a:headEnd/>
              <a:tailEnd type="triangle" w="med" len="med"/>
            </a:ln>
          </p:spPr>
          <p:txBody>
            <a:bodyPr>
              <a:prstTxWarp prst="textNoShape">
                <a:avLst/>
              </a:prstTxWarp>
            </a:bodyPr>
            <a:lstStyle/>
            <a:p>
              <a:endParaRPr lang="fr-CA"/>
            </a:p>
          </p:txBody>
        </p:sp>
        <p:sp>
          <p:nvSpPr>
            <p:cNvPr id="35" name="Line 32"/>
            <p:cNvSpPr>
              <a:spLocks noChangeShapeType="1"/>
            </p:cNvSpPr>
            <p:nvPr/>
          </p:nvSpPr>
          <p:spPr bwMode="auto">
            <a:xfrm>
              <a:off x="2196" y="2064"/>
              <a:ext cx="240" cy="0"/>
            </a:xfrm>
            <a:prstGeom prst="line">
              <a:avLst/>
            </a:prstGeom>
            <a:noFill/>
            <a:ln w="25400">
              <a:solidFill>
                <a:srgbClr val="FF0000"/>
              </a:solidFill>
              <a:round/>
              <a:headEnd/>
              <a:tailEnd type="triangle" w="med" len="med"/>
            </a:ln>
          </p:spPr>
          <p:txBody>
            <a:bodyPr>
              <a:prstTxWarp prst="textNoShape">
                <a:avLst/>
              </a:prstTxWarp>
            </a:bodyPr>
            <a:lstStyle/>
            <a:p>
              <a:endParaRPr lang="fr-CA"/>
            </a:p>
          </p:txBody>
        </p:sp>
        <p:sp>
          <p:nvSpPr>
            <p:cNvPr id="36" name="Line 33"/>
            <p:cNvSpPr>
              <a:spLocks noChangeShapeType="1"/>
            </p:cNvSpPr>
            <p:nvPr/>
          </p:nvSpPr>
          <p:spPr bwMode="auto">
            <a:xfrm>
              <a:off x="2628" y="2064"/>
              <a:ext cx="240" cy="0"/>
            </a:xfrm>
            <a:prstGeom prst="line">
              <a:avLst/>
            </a:prstGeom>
            <a:noFill/>
            <a:ln w="25400">
              <a:solidFill>
                <a:srgbClr val="FF0000"/>
              </a:solidFill>
              <a:round/>
              <a:headEnd/>
              <a:tailEnd type="triangle" w="med" len="med"/>
            </a:ln>
          </p:spPr>
          <p:txBody>
            <a:bodyPr>
              <a:prstTxWarp prst="textNoShape">
                <a:avLst/>
              </a:prstTxWarp>
            </a:bodyPr>
            <a:lstStyle/>
            <a:p>
              <a:endParaRPr lang="fr-CA"/>
            </a:p>
          </p:txBody>
        </p:sp>
        <p:sp>
          <p:nvSpPr>
            <p:cNvPr id="37" name="Line 34"/>
            <p:cNvSpPr>
              <a:spLocks noChangeShapeType="1"/>
            </p:cNvSpPr>
            <p:nvPr/>
          </p:nvSpPr>
          <p:spPr bwMode="auto">
            <a:xfrm>
              <a:off x="3060" y="2064"/>
              <a:ext cx="240" cy="0"/>
            </a:xfrm>
            <a:prstGeom prst="line">
              <a:avLst/>
            </a:prstGeom>
            <a:noFill/>
            <a:ln w="25400">
              <a:solidFill>
                <a:srgbClr val="FF0000"/>
              </a:solidFill>
              <a:round/>
              <a:headEnd/>
              <a:tailEnd type="triangle" w="med" len="med"/>
            </a:ln>
          </p:spPr>
          <p:txBody>
            <a:bodyPr>
              <a:prstTxWarp prst="textNoShape">
                <a:avLst/>
              </a:prstTxWarp>
            </a:bodyPr>
            <a:lstStyle/>
            <a:p>
              <a:endParaRPr lang="fr-CA"/>
            </a:p>
          </p:txBody>
        </p:sp>
        <p:sp>
          <p:nvSpPr>
            <p:cNvPr id="38" name="Line 35"/>
            <p:cNvSpPr>
              <a:spLocks noChangeShapeType="1"/>
            </p:cNvSpPr>
            <p:nvPr/>
          </p:nvSpPr>
          <p:spPr bwMode="auto">
            <a:xfrm>
              <a:off x="3492" y="2064"/>
              <a:ext cx="240" cy="0"/>
            </a:xfrm>
            <a:prstGeom prst="line">
              <a:avLst/>
            </a:prstGeom>
            <a:noFill/>
            <a:ln w="25400">
              <a:solidFill>
                <a:srgbClr val="FF0000"/>
              </a:solidFill>
              <a:round/>
              <a:headEnd/>
              <a:tailEnd type="triangle" w="med" len="med"/>
            </a:ln>
          </p:spPr>
          <p:txBody>
            <a:bodyPr>
              <a:prstTxWarp prst="textNoShape">
                <a:avLst/>
              </a:prstTxWarp>
            </a:bodyPr>
            <a:lstStyle/>
            <a:p>
              <a:endParaRPr lang="fr-CA"/>
            </a:p>
          </p:txBody>
        </p:sp>
        <p:sp>
          <p:nvSpPr>
            <p:cNvPr id="39" name="Line 36"/>
            <p:cNvSpPr>
              <a:spLocks noChangeShapeType="1"/>
            </p:cNvSpPr>
            <p:nvPr/>
          </p:nvSpPr>
          <p:spPr bwMode="auto">
            <a:xfrm flipV="1">
              <a:off x="3924" y="2064"/>
              <a:ext cx="192" cy="0"/>
            </a:xfrm>
            <a:prstGeom prst="line">
              <a:avLst/>
            </a:prstGeom>
            <a:noFill/>
            <a:ln w="25400">
              <a:solidFill>
                <a:srgbClr val="FF0000"/>
              </a:solidFill>
              <a:round/>
              <a:headEnd/>
              <a:tailEnd type="triangle" w="med" len="med"/>
            </a:ln>
          </p:spPr>
          <p:txBody>
            <a:bodyPr>
              <a:prstTxWarp prst="textNoShape">
                <a:avLst/>
              </a:prstTxWarp>
            </a:bodyPr>
            <a:lstStyle/>
            <a:p>
              <a:endParaRPr lang="fr-CA"/>
            </a:p>
          </p:txBody>
        </p:sp>
        <p:sp>
          <p:nvSpPr>
            <p:cNvPr id="40" name="Line 37"/>
            <p:cNvSpPr>
              <a:spLocks noChangeShapeType="1"/>
            </p:cNvSpPr>
            <p:nvPr/>
          </p:nvSpPr>
          <p:spPr bwMode="auto">
            <a:xfrm flipV="1">
              <a:off x="1716" y="2208"/>
              <a:ext cx="0" cy="288"/>
            </a:xfrm>
            <a:prstGeom prst="line">
              <a:avLst/>
            </a:prstGeom>
            <a:noFill/>
            <a:ln w="25400">
              <a:solidFill>
                <a:srgbClr val="FF0000"/>
              </a:solidFill>
              <a:round/>
              <a:headEnd/>
              <a:tailEnd type="triangle" w="med" len="med"/>
            </a:ln>
          </p:spPr>
          <p:txBody>
            <a:bodyPr>
              <a:prstTxWarp prst="textNoShape">
                <a:avLst/>
              </a:prstTxWarp>
            </a:bodyPr>
            <a:lstStyle/>
            <a:p>
              <a:endParaRPr lang="fr-CA"/>
            </a:p>
          </p:txBody>
        </p:sp>
      </p:grpSp>
      <p:sp>
        <p:nvSpPr>
          <p:cNvPr id="41" name="Text Box 38"/>
          <p:cNvSpPr txBox="1">
            <a:spLocks noChangeArrowheads="1"/>
          </p:cNvSpPr>
          <p:nvPr/>
        </p:nvSpPr>
        <p:spPr bwMode="auto">
          <a:xfrm>
            <a:off x="466725" y="1205782"/>
            <a:ext cx="8534400" cy="369332"/>
          </a:xfrm>
          <a:prstGeom prst="rect">
            <a:avLst/>
          </a:prstGeom>
          <a:noFill/>
          <a:ln w="25400">
            <a:noFill/>
            <a:miter lim="800000"/>
            <a:headEnd/>
            <a:tailEnd/>
          </a:ln>
        </p:spPr>
        <p:txBody>
          <a:bodyPr>
            <a:prstTxWarp prst="textNoShape">
              <a:avLst/>
            </a:prstTxWarp>
            <a:spAutoFit/>
          </a:bodyPr>
          <a:lstStyle/>
          <a:p>
            <a:pPr>
              <a:spcBef>
                <a:spcPct val="50000"/>
              </a:spcBef>
            </a:pPr>
            <a:r>
              <a:rPr lang="en-US" dirty="0" err="1">
                <a:solidFill>
                  <a:schemeClr val="tx2"/>
                </a:solidFill>
              </a:rPr>
              <a:t>Trouver</a:t>
            </a:r>
            <a:r>
              <a:rPr lang="en-US" dirty="0">
                <a:solidFill>
                  <a:schemeClr val="tx2"/>
                </a:solidFill>
              </a:rPr>
              <a:t> un </a:t>
            </a:r>
            <a:r>
              <a:rPr lang="en-US" dirty="0" err="1">
                <a:solidFill>
                  <a:schemeClr val="tx2"/>
                </a:solidFill>
              </a:rPr>
              <a:t>chemin</a:t>
            </a:r>
            <a:r>
              <a:rPr lang="en-US" dirty="0">
                <a:solidFill>
                  <a:schemeClr val="tx2"/>
                </a:solidFill>
              </a:rPr>
              <a:t> de la </a:t>
            </a:r>
            <a:r>
              <a:rPr lang="en-US" dirty="0" smtClean="0">
                <a:solidFill>
                  <a:schemeClr val="tx2"/>
                </a:solidFill>
              </a:rPr>
              <a:t>9</a:t>
            </a:r>
            <a:r>
              <a:rPr lang="en-US" baseline="30000" dirty="0">
                <a:solidFill>
                  <a:schemeClr val="tx2"/>
                </a:solidFill>
              </a:rPr>
              <a:t>e</a:t>
            </a:r>
            <a:r>
              <a:rPr lang="en-US" baseline="30000" dirty="0" smtClean="0">
                <a:solidFill>
                  <a:schemeClr val="tx2"/>
                </a:solidFill>
              </a:rPr>
              <a:t> </a:t>
            </a:r>
            <a:r>
              <a:rPr lang="en-US" dirty="0" err="1">
                <a:solidFill>
                  <a:schemeClr val="tx2"/>
                </a:solidFill>
              </a:rPr>
              <a:t>ave</a:t>
            </a:r>
            <a:r>
              <a:rPr lang="en-US" dirty="0">
                <a:solidFill>
                  <a:schemeClr val="tx2"/>
                </a:solidFill>
              </a:rPr>
              <a:t> &amp; 50</a:t>
            </a:r>
            <a:r>
              <a:rPr lang="en-US" baseline="30000" dirty="0">
                <a:solidFill>
                  <a:schemeClr val="tx2"/>
                </a:solidFill>
              </a:rPr>
              <a:t>e</a:t>
            </a:r>
            <a:r>
              <a:rPr lang="en-US" dirty="0">
                <a:solidFill>
                  <a:schemeClr val="tx2"/>
                </a:solidFill>
              </a:rPr>
              <a:t> rue à la 3</a:t>
            </a:r>
            <a:r>
              <a:rPr lang="en-US" baseline="30000" dirty="0">
                <a:solidFill>
                  <a:schemeClr val="tx2"/>
                </a:solidFill>
              </a:rPr>
              <a:t>e</a:t>
            </a:r>
            <a:r>
              <a:rPr lang="en-US" dirty="0">
                <a:solidFill>
                  <a:schemeClr val="tx2"/>
                </a:solidFill>
              </a:rPr>
              <a:t> </a:t>
            </a:r>
            <a:r>
              <a:rPr lang="en-US" dirty="0" err="1">
                <a:solidFill>
                  <a:schemeClr val="tx2"/>
                </a:solidFill>
              </a:rPr>
              <a:t>ave</a:t>
            </a:r>
            <a:r>
              <a:rPr lang="en-US" dirty="0">
                <a:solidFill>
                  <a:schemeClr val="tx2"/>
                </a:solidFill>
              </a:rPr>
              <a:t> et 51</a:t>
            </a:r>
            <a:r>
              <a:rPr lang="en-US" baseline="30000" dirty="0">
                <a:solidFill>
                  <a:schemeClr val="tx2"/>
                </a:solidFill>
              </a:rPr>
              <a:t>e</a:t>
            </a:r>
            <a:r>
              <a:rPr lang="en-US" dirty="0">
                <a:solidFill>
                  <a:schemeClr val="tx2"/>
                </a:solidFill>
              </a:rPr>
              <a:t> </a:t>
            </a:r>
            <a:r>
              <a:rPr lang="en-US" dirty="0" smtClean="0">
                <a:solidFill>
                  <a:schemeClr val="tx2"/>
                </a:solidFill>
              </a:rPr>
              <a:t>rue</a:t>
            </a:r>
            <a:endParaRPr lang="en-US" dirty="0">
              <a:solidFill>
                <a:schemeClr val="tx2"/>
              </a:solidFill>
            </a:endParaRPr>
          </a:p>
        </p:txBody>
      </p:sp>
      <p:sp>
        <p:nvSpPr>
          <p:cNvPr id="42" name="Espace réservé de la date 41"/>
          <p:cNvSpPr>
            <a:spLocks noGrp="1"/>
          </p:cNvSpPr>
          <p:nvPr>
            <p:ph type="dt" sz="half" idx="10"/>
          </p:nvPr>
        </p:nvSpPr>
        <p:spPr/>
        <p:txBody>
          <a:bodyPr/>
          <a:lstStyle/>
          <a:p>
            <a:r>
              <a:rPr lang="fr-CA" smtClean="0"/>
              <a:t>IFT615</a:t>
            </a:r>
            <a:endParaRPr lang="fr-CA"/>
          </a:p>
        </p:txBody>
      </p:sp>
      <p:sp>
        <p:nvSpPr>
          <p:cNvPr id="43" name="Espace réservé du numéro de diapositive 42"/>
          <p:cNvSpPr>
            <a:spLocks noGrp="1"/>
          </p:cNvSpPr>
          <p:nvPr>
            <p:ph type="sldNum" sz="quarter" idx="12"/>
          </p:nvPr>
        </p:nvSpPr>
        <p:spPr/>
        <p:txBody>
          <a:bodyPr/>
          <a:lstStyle/>
          <a:p>
            <a:fld id="{6955B7EA-E0F1-9E45-AF6A-7A9BD82D9F1F}" type="slidenum">
              <a:rPr lang="fr-CA" smtClean="0"/>
              <a:pPr/>
              <a:t>5</a:t>
            </a:fld>
            <a:endParaRPr lang="fr-CA"/>
          </a:p>
        </p:txBody>
      </p:sp>
      <p:sp>
        <p:nvSpPr>
          <p:cNvPr id="44" name="Espace réservé du pied de page 43"/>
          <p:cNvSpPr>
            <a:spLocks noGrp="1"/>
          </p:cNvSpPr>
          <p:nvPr>
            <p:ph type="ftr" sz="quarter" idx="11"/>
          </p:nvPr>
        </p:nvSpPr>
        <p:spPr/>
        <p:txBody>
          <a:bodyPr/>
          <a:lstStyle/>
          <a:p>
            <a:r>
              <a:rPr lang="de-DE" dirty="0" smtClean="0"/>
              <a:t>Froduald Kabanza</a:t>
            </a:r>
            <a:endParaRPr lang="fr-CA"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re 1"/>
          <p:cNvSpPr>
            <a:spLocks noGrp="1"/>
          </p:cNvSpPr>
          <p:nvPr>
            <p:ph type="title"/>
          </p:nvPr>
        </p:nvSpPr>
        <p:spPr>
          <a:xfrm>
            <a:off x="457200" y="152400"/>
            <a:ext cx="8229600" cy="838200"/>
          </a:xfrm>
        </p:spPr>
        <p:txBody>
          <a:bodyPr/>
          <a:lstStyle/>
          <a:p>
            <a:pPr eaLnBrk="1" hangingPunct="1"/>
            <a:r>
              <a:rPr lang="fr-FR" altLang="en-US" dirty="0" smtClean="0">
                <a:latin typeface="Arial" pitchFamily="34" charset="0"/>
                <a:ea typeface="ＭＳ Ｐゴシック" pitchFamily="34" charset="-128"/>
              </a:rPr>
              <a:t>Espace des croyances</a:t>
            </a:r>
            <a:endParaRPr lang="en-CA" altLang="en-US" dirty="0" smtClean="0">
              <a:latin typeface="Arial" pitchFamily="34" charset="0"/>
              <a:ea typeface="ＭＳ Ｐゴシック" pitchFamily="34" charset="-128"/>
            </a:endParaRPr>
          </a:p>
        </p:txBody>
      </p:sp>
      <p:sp>
        <p:nvSpPr>
          <p:cNvPr id="9221" name="Espace réservé de la date 1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r>
              <a:rPr lang="fr-CA" altLang="en-US" sz="1400" smtClean="0"/>
              <a:t>IFT615</a:t>
            </a:r>
            <a:endParaRPr lang="en-US" altLang="en-US" sz="1400" smtClean="0"/>
          </a:p>
        </p:txBody>
      </p:sp>
      <p:sp>
        <p:nvSpPr>
          <p:cNvPr id="9222" name="Espace réservé du pied de page 12"/>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r>
              <a:rPr lang="de-DE" altLang="en-US" sz="1400" smtClean="0"/>
              <a:t>Froduald Kabanza</a:t>
            </a:r>
            <a:endParaRPr lang="en-US" altLang="en-US" sz="1400" smtClean="0"/>
          </a:p>
        </p:txBody>
      </p:sp>
      <p:sp>
        <p:nvSpPr>
          <p:cNvPr id="9223" name="Espace réservé du numéro de diapositive 1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fld id="{4B5721B4-BE2A-4CE4-8969-A9F431394951}" type="slidenum">
              <a:rPr lang="en-US" altLang="en-US" sz="1400" smtClean="0"/>
              <a:pPr>
                <a:spcBef>
                  <a:spcPct val="0"/>
                </a:spcBef>
                <a:buClrTx/>
                <a:buSzTx/>
                <a:buFontTx/>
                <a:buNone/>
              </a:pPr>
              <a:t>50</a:t>
            </a:fld>
            <a:endParaRPr lang="en-US" altLang="en-US" sz="1400" smtClean="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0200" y="762001"/>
            <a:ext cx="5914663" cy="5486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3" name="Straight Arrow Connector 2"/>
          <p:cNvCxnSpPr/>
          <p:nvPr/>
        </p:nvCxnSpPr>
        <p:spPr>
          <a:xfrm>
            <a:off x="5562600" y="1828800"/>
            <a:ext cx="381000" cy="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7239000" y="2286000"/>
            <a:ext cx="1" cy="190500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H="1">
            <a:off x="5943600" y="4800600"/>
            <a:ext cx="533400" cy="15240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H="1">
            <a:off x="5257801" y="5486400"/>
            <a:ext cx="659072" cy="38100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833291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89" name="Rectangle 3"/>
          <p:cNvSpPr>
            <a:spLocks noGrp="1" noChangeArrowheads="1"/>
          </p:cNvSpPr>
          <p:nvPr>
            <p:ph type="title"/>
          </p:nvPr>
        </p:nvSpPr>
        <p:spPr/>
        <p:txBody>
          <a:bodyPr/>
          <a:lstStyle/>
          <a:p>
            <a:pPr eaLnBrk="1" hangingPunct="1"/>
            <a:r>
              <a:rPr lang="fr-CA">
                <a:latin typeface="Arial" charset="0"/>
              </a:rPr>
              <a:t>Conclusion</a:t>
            </a:r>
          </a:p>
        </p:txBody>
      </p:sp>
      <p:sp>
        <p:nvSpPr>
          <p:cNvPr id="114690" name="Rectangle 2"/>
          <p:cNvSpPr>
            <a:spLocks noGrp="1" noChangeArrowheads="1"/>
          </p:cNvSpPr>
          <p:nvPr>
            <p:ph idx="1"/>
          </p:nvPr>
        </p:nvSpPr>
        <p:spPr>
          <a:xfrm>
            <a:off x="457200" y="1500188"/>
            <a:ext cx="8229600" cy="4525962"/>
          </a:xfrm>
        </p:spPr>
        <p:txBody>
          <a:bodyPr>
            <a:normAutofit/>
          </a:bodyPr>
          <a:lstStyle/>
          <a:p>
            <a:pPr eaLnBrk="1" hangingPunct="1"/>
            <a:r>
              <a:rPr lang="fr-CA" dirty="0" smtClean="0">
                <a:latin typeface="Calibri" charset="0"/>
              </a:rPr>
              <a:t>La recherche heuristique est une approche fondamentale en IA</a:t>
            </a:r>
          </a:p>
          <a:p>
            <a:pPr lvl="1"/>
            <a:r>
              <a:rPr lang="fr-CA" dirty="0" smtClean="0">
                <a:latin typeface="Calibri" charset="0"/>
              </a:rPr>
              <a:t>elle est assez flexible pour être appliquée à plusieurs problèmes</a:t>
            </a:r>
          </a:p>
          <a:p>
            <a:pPr marL="457200" lvl="1" indent="0">
              <a:buNone/>
            </a:pPr>
            <a:endParaRPr lang="fr-CA" dirty="0">
              <a:latin typeface="Calibri" charset="0"/>
            </a:endParaRPr>
          </a:p>
          <a:p>
            <a:r>
              <a:rPr lang="fr-CA" dirty="0" smtClean="0">
                <a:latin typeface="Calibri" charset="0"/>
              </a:rPr>
              <a:t>A</a:t>
            </a:r>
            <a:r>
              <a:rPr lang="fr-CA" dirty="0">
                <a:latin typeface="Calibri" charset="0"/>
              </a:rPr>
              <a:t>* </a:t>
            </a:r>
            <a:r>
              <a:rPr lang="fr-CA" dirty="0" smtClean="0">
                <a:latin typeface="Calibri" charset="0"/>
              </a:rPr>
              <a:t>est l’algorithme de recherche heuristique le plus connu et répandu</a:t>
            </a:r>
            <a:endParaRPr lang="fr-CA" dirty="0">
              <a:latin typeface="Calibri" charset="0"/>
            </a:endParaRPr>
          </a:p>
          <a:p>
            <a:endParaRPr lang="fr-CA" dirty="0" smtClean="0">
              <a:latin typeface="Calibri" charset="0"/>
            </a:endParaRPr>
          </a:p>
          <a:p>
            <a:r>
              <a:rPr lang="fr-CA" dirty="0" smtClean="0">
                <a:latin typeface="Calibri" charset="0"/>
              </a:rPr>
              <a:t>Il a l’avantage d’avoir de garanties théoriques potentiellement intéressantes</a:t>
            </a:r>
          </a:p>
          <a:p>
            <a:endParaRPr lang="fr-CA" dirty="0">
              <a:latin typeface="Calibri" charset="0"/>
            </a:endParaRPr>
          </a:p>
          <a:p>
            <a:r>
              <a:rPr lang="fr-CA" dirty="0" smtClean="0">
                <a:latin typeface="Calibri" charset="0"/>
              </a:rPr>
              <a:t>Par contre, le succès de A* dépend beaucoup de la qualité de l’heuristique </a:t>
            </a:r>
            <a:r>
              <a:rPr lang="fr-CA" i="1" dirty="0">
                <a:latin typeface="Calibri" charset="0"/>
              </a:rPr>
              <a:t>h</a:t>
            </a:r>
            <a:r>
              <a:rPr lang="fr-CA" dirty="0" smtClean="0">
                <a:latin typeface="Calibri" charset="0"/>
              </a:rPr>
              <a:t>(</a:t>
            </a:r>
            <a:r>
              <a:rPr lang="fr-CA" i="1" dirty="0" smtClean="0">
                <a:latin typeface="Calibri" charset="0"/>
              </a:rPr>
              <a:t>n</a:t>
            </a:r>
            <a:r>
              <a:rPr lang="fr-CA" dirty="0" smtClean="0">
                <a:latin typeface="Calibri" charset="0"/>
              </a:rPr>
              <a:t>) que l’on définit</a:t>
            </a:r>
          </a:p>
          <a:p>
            <a:pPr lvl="1"/>
            <a:r>
              <a:rPr lang="fr-CA" dirty="0" smtClean="0">
                <a:latin typeface="Calibri" charset="0"/>
              </a:rPr>
              <a:t>une mauvaise heuristique peut augmenter considérablement les temps de calcul et l’espace mémoire nécessaire</a:t>
            </a:r>
          </a:p>
        </p:txBody>
      </p:sp>
      <p:sp>
        <p:nvSpPr>
          <p:cNvPr id="114691" name="Espace réservé de la date 12"/>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fr-CA" sz="1400">
                <a:latin typeface="Calibri" charset="0"/>
              </a:rPr>
              <a:t>IFT615</a:t>
            </a:r>
            <a:endParaRPr lang="en-US" sz="1400">
              <a:latin typeface="Calibri" charset="0"/>
            </a:endParaRPr>
          </a:p>
        </p:txBody>
      </p:sp>
      <p:sp>
        <p:nvSpPr>
          <p:cNvPr id="114692" name="Espace réservé du pied de page 1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de-DE" sz="1400" dirty="0" smtClean="0">
                <a:latin typeface="Calibri" charset="0"/>
              </a:rPr>
              <a:t>Froduald Kabanza</a:t>
            </a:r>
            <a:endParaRPr lang="en-US" sz="1400" dirty="0">
              <a:latin typeface="Calibri" charset="0"/>
            </a:endParaRPr>
          </a:p>
        </p:txBody>
      </p:sp>
      <p:sp>
        <p:nvSpPr>
          <p:cNvPr id="114693" name="Espace réservé du numéro de diapositive 1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fld id="{059F1929-D60D-7D49-90DC-8D7989EFB3BE}" type="slidenum">
              <a:rPr lang="en-US" sz="1400">
                <a:latin typeface="Calibri" charset="0"/>
              </a:rPr>
              <a:pPr/>
              <a:t>51</a:t>
            </a:fld>
            <a:endParaRPr lang="en-US" sz="1400">
              <a:latin typeface="Calibri" charset="0"/>
            </a:endParaRPr>
          </a:p>
        </p:txBody>
      </p:sp>
    </p:spTree>
    <p:extLst>
      <p:ext uri="{BB962C8B-B14F-4D97-AF65-F5344CB8AC3E}">
        <p14:creationId xmlns:p14="http://schemas.microsoft.com/office/powerpoint/2010/main" val="17076046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7" name="Rectangle 3"/>
          <p:cNvSpPr>
            <a:spLocks noGrp="1" noChangeArrowheads="1"/>
          </p:cNvSpPr>
          <p:nvPr>
            <p:ph type="title"/>
          </p:nvPr>
        </p:nvSpPr>
        <p:spPr/>
        <p:txBody>
          <a:bodyPr/>
          <a:lstStyle/>
          <a:p>
            <a:pPr eaLnBrk="1" hangingPunct="1"/>
            <a:r>
              <a:rPr lang="fr-CA" dirty="0">
                <a:latin typeface="Arial" charset="0"/>
              </a:rPr>
              <a:t>Vous devriez être capable de...</a:t>
            </a:r>
          </a:p>
        </p:txBody>
      </p:sp>
      <p:sp>
        <p:nvSpPr>
          <p:cNvPr id="116738" name="Rectangle 2"/>
          <p:cNvSpPr>
            <a:spLocks noGrp="1" noChangeArrowheads="1"/>
          </p:cNvSpPr>
          <p:nvPr>
            <p:ph idx="1"/>
          </p:nvPr>
        </p:nvSpPr>
        <p:spPr>
          <a:xfrm>
            <a:off x="457200" y="1500188"/>
            <a:ext cx="8229600" cy="4525962"/>
          </a:xfrm>
        </p:spPr>
        <p:txBody>
          <a:bodyPr>
            <a:noAutofit/>
          </a:bodyPr>
          <a:lstStyle/>
          <a:p>
            <a:pPr eaLnBrk="1" hangingPunct="1"/>
            <a:r>
              <a:rPr lang="fr-CA" dirty="0" smtClean="0">
                <a:latin typeface="Calibri" charset="0"/>
              </a:rPr>
              <a:t>Comprendre le concept de recherche heuristique</a:t>
            </a:r>
          </a:p>
          <a:p>
            <a:pPr lvl="1"/>
            <a:r>
              <a:rPr lang="fr-CA" dirty="0" smtClean="0">
                <a:latin typeface="Calibri" charset="0"/>
              </a:rPr>
              <a:t>qu’est-ce qu’une heuristique?</a:t>
            </a:r>
          </a:p>
          <a:p>
            <a:pPr eaLnBrk="1" hangingPunct="1"/>
            <a:endParaRPr lang="fr-CA" dirty="0" smtClean="0">
              <a:latin typeface="Calibri" charset="0"/>
            </a:endParaRPr>
          </a:p>
          <a:p>
            <a:pPr eaLnBrk="1" hangingPunct="1"/>
            <a:r>
              <a:rPr lang="fr-CA" dirty="0" smtClean="0">
                <a:latin typeface="Calibri" charset="0"/>
              </a:rPr>
              <a:t>Comprendre les différents concepts derrière A*</a:t>
            </a:r>
          </a:p>
          <a:p>
            <a:pPr lvl="1"/>
            <a:r>
              <a:rPr lang="fr-CA" dirty="0" smtClean="0">
                <a:latin typeface="Calibri" charset="0"/>
              </a:rPr>
              <a:t>fonctions </a:t>
            </a:r>
            <a:r>
              <a:rPr lang="fr-CA" i="1" dirty="0" smtClean="0">
                <a:latin typeface="Calibri" charset="0"/>
              </a:rPr>
              <a:t>f</a:t>
            </a:r>
            <a:r>
              <a:rPr lang="fr-CA" dirty="0" smtClean="0">
                <a:latin typeface="Calibri" charset="0"/>
              </a:rPr>
              <a:t>(</a:t>
            </a:r>
            <a:r>
              <a:rPr lang="fr-CA" i="1" dirty="0" smtClean="0">
                <a:latin typeface="Calibri" charset="0"/>
              </a:rPr>
              <a:t>n</a:t>
            </a:r>
            <a:r>
              <a:rPr lang="fr-CA" dirty="0" smtClean="0">
                <a:latin typeface="Calibri" charset="0"/>
              </a:rPr>
              <a:t>), </a:t>
            </a:r>
            <a:r>
              <a:rPr lang="fr-CA" i="1" dirty="0" smtClean="0">
                <a:latin typeface="Calibri" charset="0"/>
              </a:rPr>
              <a:t>g</a:t>
            </a:r>
            <a:r>
              <a:rPr lang="fr-CA" dirty="0" smtClean="0">
                <a:latin typeface="Calibri" charset="0"/>
              </a:rPr>
              <a:t>(</a:t>
            </a:r>
            <a:r>
              <a:rPr lang="fr-CA" i="1" dirty="0" smtClean="0">
                <a:latin typeface="Calibri" charset="0"/>
              </a:rPr>
              <a:t>n</a:t>
            </a:r>
            <a:r>
              <a:rPr lang="fr-CA" dirty="0" smtClean="0">
                <a:latin typeface="Calibri" charset="0"/>
              </a:rPr>
              <a:t>) et </a:t>
            </a:r>
            <a:r>
              <a:rPr lang="fr-CA" i="1" dirty="0" smtClean="0">
                <a:latin typeface="Calibri" charset="0"/>
              </a:rPr>
              <a:t>h</a:t>
            </a:r>
            <a:r>
              <a:rPr lang="fr-CA" dirty="0" smtClean="0">
                <a:latin typeface="Calibri" charset="0"/>
              </a:rPr>
              <a:t>(</a:t>
            </a:r>
            <a:r>
              <a:rPr lang="fr-CA" i="1" dirty="0" smtClean="0">
                <a:latin typeface="Calibri" charset="0"/>
              </a:rPr>
              <a:t>n</a:t>
            </a:r>
            <a:r>
              <a:rPr lang="fr-CA" dirty="0" smtClean="0">
                <a:latin typeface="Calibri" charset="0"/>
              </a:rPr>
              <a:t>), ainsi que </a:t>
            </a:r>
            <a:r>
              <a:rPr lang="fr-CA" i="1" dirty="0" smtClean="0">
                <a:latin typeface="Calibri" charset="0"/>
              </a:rPr>
              <a:t>f</a:t>
            </a:r>
            <a:r>
              <a:rPr lang="fr-CA" dirty="0" smtClean="0">
                <a:latin typeface="Calibri" charset="0"/>
              </a:rPr>
              <a:t>*(</a:t>
            </a:r>
            <a:r>
              <a:rPr lang="fr-CA" i="1" dirty="0">
                <a:latin typeface="Calibri" charset="0"/>
              </a:rPr>
              <a:t>n</a:t>
            </a:r>
            <a:r>
              <a:rPr lang="fr-CA" dirty="0" smtClean="0">
                <a:latin typeface="Calibri" charset="0"/>
              </a:rPr>
              <a:t>), </a:t>
            </a:r>
            <a:r>
              <a:rPr lang="fr-CA" i="1" dirty="0" smtClean="0">
                <a:latin typeface="Calibri" charset="0"/>
              </a:rPr>
              <a:t>g</a:t>
            </a:r>
            <a:r>
              <a:rPr lang="fr-CA" dirty="0" smtClean="0">
                <a:latin typeface="Calibri" charset="0"/>
              </a:rPr>
              <a:t>*(</a:t>
            </a:r>
            <a:r>
              <a:rPr lang="fr-CA" i="1" dirty="0">
                <a:latin typeface="Calibri" charset="0"/>
              </a:rPr>
              <a:t>n</a:t>
            </a:r>
            <a:r>
              <a:rPr lang="fr-CA" dirty="0">
                <a:latin typeface="Calibri" charset="0"/>
              </a:rPr>
              <a:t>) et </a:t>
            </a:r>
            <a:r>
              <a:rPr lang="fr-CA" i="1" dirty="0" smtClean="0">
                <a:latin typeface="Calibri" charset="0"/>
              </a:rPr>
              <a:t>h</a:t>
            </a:r>
            <a:r>
              <a:rPr lang="fr-CA" dirty="0" smtClean="0">
                <a:latin typeface="Calibri" charset="0"/>
              </a:rPr>
              <a:t>*(</a:t>
            </a:r>
            <a:r>
              <a:rPr lang="fr-CA" i="1" dirty="0" smtClean="0">
                <a:latin typeface="Calibri" charset="0"/>
              </a:rPr>
              <a:t>n</a:t>
            </a:r>
            <a:r>
              <a:rPr lang="fr-CA" dirty="0">
                <a:latin typeface="Calibri" charset="0"/>
              </a:rPr>
              <a:t>)</a:t>
            </a:r>
          </a:p>
          <a:p>
            <a:pPr eaLnBrk="1" hangingPunct="1"/>
            <a:endParaRPr lang="fr-CA" dirty="0" smtClean="0">
              <a:latin typeface="Calibri" charset="0"/>
            </a:endParaRPr>
          </a:p>
          <a:p>
            <a:pPr eaLnBrk="1" hangingPunct="1"/>
            <a:r>
              <a:rPr lang="fr-CA" dirty="0" smtClean="0">
                <a:latin typeface="Calibri" charset="0"/>
              </a:rPr>
              <a:t>Identifier une heuristique admissible ou monotone</a:t>
            </a:r>
            <a:endParaRPr lang="fr-CA" dirty="0">
              <a:latin typeface="Calibri" charset="0"/>
            </a:endParaRPr>
          </a:p>
          <a:p>
            <a:pPr eaLnBrk="1" hangingPunct="1"/>
            <a:endParaRPr lang="fr-CA" dirty="0">
              <a:latin typeface="Calibri" charset="0"/>
            </a:endParaRPr>
          </a:p>
          <a:p>
            <a:pPr eaLnBrk="1" hangingPunct="1"/>
            <a:r>
              <a:rPr lang="fr-CA" dirty="0" smtClean="0">
                <a:latin typeface="Calibri" charset="0"/>
              </a:rPr>
              <a:t>Décrire les propriétés théoriques de A*</a:t>
            </a:r>
          </a:p>
          <a:p>
            <a:pPr eaLnBrk="1" hangingPunct="1"/>
            <a:endParaRPr lang="fr-CA" dirty="0">
              <a:latin typeface="Calibri" charset="0"/>
            </a:endParaRPr>
          </a:p>
          <a:p>
            <a:pPr eaLnBrk="1" hangingPunct="1"/>
            <a:r>
              <a:rPr lang="fr-CA" dirty="0" smtClean="0">
                <a:latin typeface="Calibri" charset="0"/>
              </a:rPr>
              <a:t>Programmer/simuler l’exécution de A*</a:t>
            </a:r>
          </a:p>
          <a:p>
            <a:pPr eaLnBrk="1" hangingPunct="1"/>
            <a:endParaRPr lang="fr-CA" dirty="0">
              <a:latin typeface="Calibri" charset="0"/>
            </a:endParaRPr>
          </a:p>
          <a:p>
            <a:pPr eaLnBrk="1" hangingPunct="1"/>
            <a:r>
              <a:rPr lang="fr-CA" dirty="0" smtClean="0">
                <a:latin typeface="Calibri" charset="0"/>
              </a:rPr>
              <a:t>Comprendre le concept d’état </a:t>
            </a:r>
            <a:r>
              <a:rPr lang="fr-CA" smtClean="0">
                <a:latin typeface="Calibri" charset="0"/>
              </a:rPr>
              <a:t>de croyance</a:t>
            </a:r>
            <a:endParaRPr lang="fr-CA" dirty="0">
              <a:latin typeface="Calibri" charset="0"/>
            </a:endParaRPr>
          </a:p>
          <a:p>
            <a:pPr eaLnBrk="1" hangingPunct="1"/>
            <a:endParaRPr lang="fr-CA" dirty="0" smtClean="0">
              <a:latin typeface="Calibri" charset="0"/>
            </a:endParaRPr>
          </a:p>
          <a:p>
            <a:pPr eaLnBrk="1" hangingPunct="1"/>
            <a:endParaRPr lang="fr-CA" dirty="0" smtClean="0">
              <a:latin typeface="Calibri" charset="0"/>
            </a:endParaRPr>
          </a:p>
        </p:txBody>
      </p:sp>
      <p:sp>
        <p:nvSpPr>
          <p:cNvPr id="116739" name="Espace réservé de la date 12"/>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fr-CA" sz="1400">
                <a:latin typeface="Calibri" charset="0"/>
              </a:rPr>
              <a:t>IFT615</a:t>
            </a:r>
            <a:endParaRPr lang="en-US" sz="1400">
              <a:latin typeface="Calibri" charset="0"/>
            </a:endParaRPr>
          </a:p>
        </p:txBody>
      </p:sp>
      <p:sp>
        <p:nvSpPr>
          <p:cNvPr id="116740" name="Espace réservé du pied de page 1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de-DE" sz="1400" dirty="0" smtClean="0">
                <a:latin typeface="Calibri" charset="0"/>
              </a:rPr>
              <a:t>Froduald Kabanza</a:t>
            </a:r>
            <a:endParaRPr lang="en-US" sz="1400" dirty="0">
              <a:latin typeface="Calibri" charset="0"/>
            </a:endParaRPr>
          </a:p>
        </p:txBody>
      </p:sp>
      <p:sp>
        <p:nvSpPr>
          <p:cNvPr id="116741" name="Espace réservé du numéro de diapositive 1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fld id="{347E50DC-28D6-B94F-A08C-A73BA85F91F8}" type="slidenum">
              <a:rPr lang="en-US" sz="1400">
                <a:latin typeface="Calibri" charset="0"/>
              </a:rPr>
              <a:pPr/>
              <a:t>52</a:t>
            </a:fld>
            <a:endParaRPr lang="en-US" sz="1400">
              <a:latin typeface="Calibri" charset="0"/>
            </a:endParaRPr>
          </a:p>
        </p:txBody>
      </p:sp>
    </p:spTree>
    <p:extLst>
      <p:ext uri="{BB962C8B-B14F-4D97-AF65-F5344CB8AC3E}">
        <p14:creationId xmlns:p14="http://schemas.microsoft.com/office/powerpoint/2010/main" val="35792816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0"/>
          </p:nvPr>
        </p:nvSpPr>
        <p:spPr/>
        <p:txBody>
          <a:bodyPr/>
          <a:lstStyle/>
          <a:p>
            <a:pPr>
              <a:defRPr/>
            </a:pPr>
            <a:r>
              <a:rPr lang="en-US"/>
              <a:t>© Froduald Kabanza</a:t>
            </a:r>
          </a:p>
        </p:txBody>
      </p:sp>
      <p:sp>
        <p:nvSpPr>
          <p:cNvPr id="5" name="Slide Number Placeholder 5"/>
          <p:cNvSpPr>
            <a:spLocks noGrp="1"/>
          </p:cNvSpPr>
          <p:nvPr>
            <p:ph type="sldNum" sz="quarter" idx="11"/>
          </p:nvPr>
        </p:nvSpPr>
        <p:spPr/>
        <p:txBody>
          <a:bodyPr/>
          <a:lstStyle/>
          <a:p>
            <a:pPr>
              <a:defRPr/>
            </a:pPr>
            <a:fld id="{3C21B6DA-C125-4A38-A33C-B7B3CE95CFDF}" type="slidenum">
              <a:rPr lang="en-US"/>
              <a:pPr>
                <a:defRPr/>
              </a:pPr>
              <a:t>53</a:t>
            </a:fld>
            <a:endParaRPr lang="en-US"/>
          </a:p>
        </p:txBody>
      </p:sp>
      <p:sp>
        <p:nvSpPr>
          <p:cNvPr id="6" name="Date Placeholder 6"/>
          <p:cNvSpPr>
            <a:spLocks noGrp="1"/>
          </p:cNvSpPr>
          <p:nvPr>
            <p:ph type="dt" sz="quarter" idx="12"/>
          </p:nvPr>
        </p:nvSpPr>
        <p:spPr/>
        <p:txBody>
          <a:bodyPr/>
          <a:lstStyle/>
          <a:p>
            <a:pPr>
              <a:defRPr/>
            </a:pPr>
            <a:r>
              <a:rPr lang="en-US"/>
              <a:t>IFT615</a:t>
            </a:r>
          </a:p>
        </p:txBody>
      </p:sp>
      <p:sp>
        <p:nvSpPr>
          <p:cNvPr id="1069058" name="Rectangle 2"/>
          <p:cNvSpPr>
            <a:spLocks noGrp="1" noChangeArrowheads="1"/>
          </p:cNvSpPr>
          <p:nvPr>
            <p:ph type="title"/>
          </p:nvPr>
        </p:nvSpPr>
        <p:spPr>
          <a:xfrm>
            <a:off x="227013" y="282575"/>
            <a:ext cx="8683625" cy="561975"/>
          </a:xfrm>
        </p:spPr>
        <p:txBody>
          <a:bodyPr>
            <a:normAutofit fontScale="90000"/>
          </a:bodyPr>
          <a:lstStyle/>
          <a:p>
            <a:pPr>
              <a:defRPr/>
            </a:pPr>
            <a:r>
              <a:rPr lang="fr-CA" dirty="0" smtClean="0">
                <a:effectLst>
                  <a:outerShdw blurRad="38100" dist="38100" dir="2700000" algn="tl">
                    <a:srgbClr val="C0C0C0"/>
                  </a:outerShdw>
                </a:effectLst>
              </a:rPr>
              <a:t>Prochaine leçon</a:t>
            </a:r>
          </a:p>
        </p:txBody>
      </p:sp>
      <p:sp>
        <p:nvSpPr>
          <p:cNvPr id="32774" name="Rectangle 3"/>
          <p:cNvSpPr>
            <a:spLocks noChangeArrowheads="1"/>
          </p:cNvSpPr>
          <p:nvPr/>
        </p:nvSpPr>
        <p:spPr bwMode="auto">
          <a:xfrm>
            <a:off x="600075" y="1066800"/>
            <a:ext cx="7772400" cy="483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nSpc>
                <a:spcPct val="130000"/>
              </a:lnSpc>
              <a:spcBef>
                <a:spcPct val="20000"/>
              </a:spcBef>
              <a:buClr>
                <a:srgbClr val="0033CC"/>
              </a:buClr>
              <a:buSzPct val="85000"/>
              <a:buFont typeface="Monotype Sorts" pitchFamily="2" charset="2"/>
              <a:buChar char="l"/>
            </a:pPr>
            <a:r>
              <a:rPr lang="fr-CA" altLang="ko-KR" sz="2000" dirty="0" smtClean="0">
                <a:solidFill>
                  <a:srgbClr val="000066"/>
                </a:solidFill>
                <a:latin typeface="Times New Roman" pitchFamily="18" charset="0"/>
                <a:ea typeface="Gulim" pitchFamily="34" charset="-127"/>
                <a:hlinkClick r:id="rId3" action="ppaction://hlinkfile"/>
              </a:rPr>
              <a:t>Recherche Locale.</a:t>
            </a:r>
            <a:endParaRPr lang="fr-CA" altLang="ko-KR" sz="2000" dirty="0">
              <a:solidFill>
                <a:srgbClr val="000066"/>
              </a:solidFill>
              <a:latin typeface="Times New Roman" pitchFamily="18" charset="0"/>
              <a:ea typeface="Gulim" pitchFamily="34" charset="-127"/>
            </a:endParaRPr>
          </a:p>
        </p:txBody>
      </p:sp>
    </p:spTree>
    <p:extLst>
      <p:ext uri="{BB962C8B-B14F-4D97-AF65-F5344CB8AC3E}">
        <p14:creationId xmlns:p14="http://schemas.microsoft.com/office/powerpoint/2010/main" val="173110810"/>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A" dirty="0" smtClean="0"/>
              <a:t>Exemple</a:t>
            </a:r>
            <a:r>
              <a:rPr lang="fr-FR" dirty="0" smtClean="0"/>
              <a:t> :</a:t>
            </a:r>
            <a:r>
              <a:rPr lang="fr-CA" dirty="0" smtClean="0"/>
              <a:t> livrer des colis</a:t>
            </a:r>
            <a:endParaRPr lang="fr-CA" dirty="0"/>
          </a:p>
        </p:txBody>
      </p:sp>
      <p:sp>
        <p:nvSpPr>
          <p:cNvPr id="5" name="Freeform 3"/>
          <p:cNvSpPr>
            <a:spLocks noEditPoints="1"/>
          </p:cNvSpPr>
          <p:nvPr/>
        </p:nvSpPr>
        <p:spPr bwMode="auto">
          <a:xfrm>
            <a:off x="395288" y="1557338"/>
            <a:ext cx="8351837" cy="4589462"/>
          </a:xfrm>
          <a:custGeom>
            <a:avLst/>
            <a:gdLst>
              <a:gd name="T0" fmla="*/ 2147483647 w 13714"/>
              <a:gd name="T1" fmla="*/ 2147483647 h 7535"/>
              <a:gd name="T2" fmla="*/ 2147483647 w 13714"/>
              <a:gd name="T3" fmla="*/ 2147483647 h 7535"/>
              <a:gd name="T4" fmla="*/ 2147483647 w 13714"/>
              <a:gd name="T5" fmla="*/ 2147483647 h 7535"/>
              <a:gd name="T6" fmla="*/ 2147483647 w 13714"/>
              <a:gd name="T7" fmla="*/ 2147483647 h 7535"/>
              <a:gd name="T8" fmla="*/ 2147483647 w 13714"/>
              <a:gd name="T9" fmla="*/ 2147483647 h 7535"/>
              <a:gd name="T10" fmla="*/ 2147483647 w 13714"/>
              <a:gd name="T11" fmla="*/ 2147483647 h 7535"/>
              <a:gd name="T12" fmla="*/ 2147483647 w 13714"/>
              <a:gd name="T13" fmla="*/ 2147483647 h 7535"/>
              <a:gd name="T14" fmla="*/ 2147483647 w 13714"/>
              <a:gd name="T15" fmla="*/ 2147483647 h 7535"/>
              <a:gd name="T16" fmla="*/ 2147483647 w 13714"/>
              <a:gd name="T17" fmla="*/ 2147483647 h 7535"/>
              <a:gd name="T18" fmla="*/ 2147483647 w 13714"/>
              <a:gd name="T19" fmla="*/ 2147483647 h 7535"/>
              <a:gd name="T20" fmla="*/ 2147483647 w 13714"/>
              <a:gd name="T21" fmla="*/ 2147483647 h 7535"/>
              <a:gd name="T22" fmla="*/ 2147483647 w 13714"/>
              <a:gd name="T23" fmla="*/ 2147483647 h 7535"/>
              <a:gd name="T24" fmla="*/ 2147483647 w 13714"/>
              <a:gd name="T25" fmla="*/ 2147483647 h 7535"/>
              <a:gd name="T26" fmla="*/ 2147483647 w 13714"/>
              <a:gd name="T27" fmla="*/ 2147483647 h 7535"/>
              <a:gd name="T28" fmla="*/ 2147483647 w 13714"/>
              <a:gd name="T29" fmla="*/ 2147483647 h 7535"/>
              <a:gd name="T30" fmla="*/ 2147483647 w 13714"/>
              <a:gd name="T31" fmla="*/ 0 h 7535"/>
              <a:gd name="T32" fmla="*/ 2147483647 w 13714"/>
              <a:gd name="T33" fmla="*/ 0 h 7535"/>
              <a:gd name="T34" fmla="*/ 2147483647 w 13714"/>
              <a:gd name="T35" fmla="*/ 2147483647 h 7535"/>
              <a:gd name="T36" fmla="*/ 2147483647 w 13714"/>
              <a:gd name="T37" fmla="*/ 2147483647 h 7535"/>
              <a:gd name="T38" fmla="*/ 2147483647 w 13714"/>
              <a:gd name="T39" fmla="*/ 0 h 7535"/>
              <a:gd name="T40" fmla="*/ 2147483647 w 13714"/>
              <a:gd name="T41" fmla="*/ 2147483647 h 7535"/>
              <a:gd name="T42" fmla="*/ 2147483647 w 13714"/>
              <a:gd name="T43" fmla="*/ 2147483647 h 7535"/>
              <a:gd name="T44" fmla="*/ 2147483647 w 13714"/>
              <a:gd name="T45" fmla="*/ 0 h 7535"/>
              <a:gd name="T46" fmla="*/ 2147483647 w 13714"/>
              <a:gd name="T47" fmla="*/ 0 h 7535"/>
              <a:gd name="T48" fmla="*/ 2147483647 w 13714"/>
              <a:gd name="T49" fmla="*/ 2147483647 h 7535"/>
              <a:gd name="T50" fmla="*/ 0 w 13714"/>
              <a:gd name="T51" fmla="*/ 2147483647 h 7535"/>
              <a:gd name="T52" fmla="*/ 0 w 13714"/>
              <a:gd name="T53" fmla="*/ 0 h 7535"/>
              <a:gd name="T54" fmla="*/ 2147483647 w 13714"/>
              <a:gd name="T55" fmla="*/ 0 h 7535"/>
              <a:gd name="T56" fmla="*/ 2147483647 w 13714"/>
              <a:gd name="T57" fmla="*/ 2147483647 h 7535"/>
              <a:gd name="T58" fmla="*/ 0 w 13714"/>
              <a:gd name="T59" fmla="*/ 2147483647 h 7535"/>
              <a:gd name="T60" fmla="*/ 2147483647 w 13714"/>
              <a:gd name="T61" fmla="*/ 2147483647 h 7535"/>
              <a:gd name="T62" fmla="*/ 2147483647 w 13714"/>
              <a:gd name="T63" fmla="*/ 2147483647 h 7535"/>
              <a:gd name="T64" fmla="*/ 0 w 13714"/>
              <a:gd name="T65" fmla="*/ 2147483647 h 7535"/>
              <a:gd name="T66" fmla="*/ 0 w 13714"/>
              <a:gd name="T67" fmla="*/ 2147483647 h 7535"/>
              <a:gd name="T68" fmla="*/ 2147483647 w 13714"/>
              <a:gd name="T69" fmla="*/ 2147483647 h 7535"/>
              <a:gd name="T70" fmla="*/ 2147483647 w 13714"/>
              <a:gd name="T71" fmla="*/ 2147483647 h 7535"/>
              <a:gd name="T72" fmla="*/ 0 w 13714"/>
              <a:gd name="T73" fmla="*/ 2147483647 h 7535"/>
              <a:gd name="T74" fmla="*/ 0 w 13714"/>
              <a:gd name="T75" fmla="*/ 2147483647 h 7535"/>
              <a:gd name="T76" fmla="*/ 2147483647 w 13714"/>
              <a:gd name="T77" fmla="*/ 2147483647 h 7535"/>
              <a:gd name="T78" fmla="*/ 2147483647 w 13714"/>
              <a:gd name="T79" fmla="*/ 2147483647 h 753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13714"/>
              <a:gd name="T121" fmla="*/ 0 h 7535"/>
              <a:gd name="T122" fmla="*/ 13714 w 13714"/>
              <a:gd name="T123" fmla="*/ 7535 h 753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13714" h="7535">
                <a:moveTo>
                  <a:pt x="55" y="7426"/>
                </a:moveTo>
                <a:lnTo>
                  <a:pt x="13659" y="7426"/>
                </a:lnTo>
                <a:lnTo>
                  <a:pt x="13659" y="7535"/>
                </a:lnTo>
                <a:lnTo>
                  <a:pt x="55" y="7535"/>
                </a:lnTo>
                <a:lnTo>
                  <a:pt x="55" y="7426"/>
                </a:lnTo>
                <a:close/>
                <a:moveTo>
                  <a:pt x="13714" y="7480"/>
                </a:moveTo>
                <a:lnTo>
                  <a:pt x="13714" y="7535"/>
                </a:lnTo>
                <a:lnTo>
                  <a:pt x="13659" y="7535"/>
                </a:lnTo>
                <a:lnTo>
                  <a:pt x="13659" y="7480"/>
                </a:lnTo>
                <a:lnTo>
                  <a:pt x="13714" y="7480"/>
                </a:lnTo>
                <a:close/>
                <a:moveTo>
                  <a:pt x="13605" y="7480"/>
                </a:moveTo>
                <a:lnTo>
                  <a:pt x="13605" y="54"/>
                </a:lnTo>
                <a:lnTo>
                  <a:pt x="13714" y="54"/>
                </a:lnTo>
                <a:lnTo>
                  <a:pt x="13714" y="7480"/>
                </a:lnTo>
                <a:lnTo>
                  <a:pt x="13605" y="7480"/>
                </a:lnTo>
                <a:close/>
                <a:moveTo>
                  <a:pt x="13659" y="0"/>
                </a:moveTo>
                <a:lnTo>
                  <a:pt x="13714" y="0"/>
                </a:lnTo>
                <a:lnTo>
                  <a:pt x="13714" y="54"/>
                </a:lnTo>
                <a:lnTo>
                  <a:pt x="13659" y="54"/>
                </a:lnTo>
                <a:lnTo>
                  <a:pt x="13659" y="0"/>
                </a:lnTo>
                <a:close/>
                <a:moveTo>
                  <a:pt x="13659" y="109"/>
                </a:moveTo>
                <a:lnTo>
                  <a:pt x="55" y="109"/>
                </a:lnTo>
                <a:lnTo>
                  <a:pt x="55" y="0"/>
                </a:lnTo>
                <a:lnTo>
                  <a:pt x="13659" y="0"/>
                </a:lnTo>
                <a:lnTo>
                  <a:pt x="13659" y="109"/>
                </a:lnTo>
                <a:close/>
                <a:moveTo>
                  <a:pt x="0" y="54"/>
                </a:moveTo>
                <a:lnTo>
                  <a:pt x="0" y="0"/>
                </a:lnTo>
                <a:lnTo>
                  <a:pt x="55" y="0"/>
                </a:lnTo>
                <a:lnTo>
                  <a:pt x="55" y="54"/>
                </a:lnTo>
                <a:lnTo>
                  <a:pt x="0" y="54"/>
                </a:lnTo>
                <a:close/>
                <a:moveTo>
                  <a:pt x="109" y="54"/>
                </a:moveTo>
                <a:lnTo>
                  <a:pt x="109" y="7480"/>
                </a:lnTo>
                <a:lnTo>
                  <a:pt x="0" y="7480"/>
                </a:lnTo>
                <a:lnTo>
                  <a:pt x="0" y="54"/>
                </a:lnTo>
                <a:lnTo>
                  <a:pt x="109" y="54"/>
                </a:lnTo>
                <a:close/>
                <a:moveTo>
                  <a:pt x="55" y="7535"/>
                </a:moveTo>
                <a:lnTo>
                  <a:pt x="0" y="7535"/>
                </a:lnTo>
                <a:lnTo>
                  <a:pt x="0" y="7480"/>
                </a:lnTo>
                <a:lnTo>
                  <a:pt x="55" y="7480"/>
                </a:lnTo>
                <a:lnTo>
                  <a:pt x="55" y="7535"/>
                </a:lnTo>
                <a:close/>
              </a:path>
            </a:pathLst>
          </a:custGeom>
          <a:solidFill>
            <a:srgbClr val="1F1A17"/>
          </a:solidFill>
          <a:ln w="9525">
            <a:noFill/>
            <a:round/>
            <a:headEnd/>
            <a:tailEnd/>
          </a:ln>
        </p:spPr>
        <p:txBody>
          <a:bodyPr>
            <a:prstTxWarp prst="textNoShape">
              <a:avLst/>
            </a:prstTxWarp>
          </a:bodyPr>
          <a:lstStyle/>
          <a:p>
            <a:endParaRPr lang="fr-CA" sz="1800"/>
          </a:p>
        </p:txBody>
      </p:sp>
      <p:sp>
        <p:nvSpPr>
          <p:cNvPr id="6" name="Rectangle 4"/>
          <p:cNvSpPr>
            <a:spLocks noChangeArrowheads="1"/>
          </p:cNvSpPr>
          <p:nvPr/>
        </p:nvSpPr>
        <p:spPr bwMode="auto">
          <a:xfrm>
            <a:off x="2498725" y="4195763"/>
            <a:ext cx="873125" cy="66675"/>
          </a:xfrm>
          <a:prstGeom prst="rect">
            <a:avLst/>
          </a:prstGeom>
          <a:solidFill>
            <a:srgbClr val="1F1A17"/>
          </a:solidFill>
          <a:ln w="9525">
            <a:noFill/>
            <a:miter lim="800000"/>
            <a:headEnd/>
            <a:tailEnd/>
          </a:ln>
        </p:spPr>
        <p:txBody>
          <a:bodyPr>
            <a:prstTxWarp prst="textNoShape">
              <a:avLst/>
            </a:prstTxWarp>
          </a:bodyPr>
          <a:lstStyle/>
          <a:p>
            <a:endParaRPr lang="fr-CA" sz="1800"/>
          </a:p>
        </p:txBody>
      </p:sp>
      <p:sp>
        <p:nvSpPr>
          <p:cNvPr id="7" name="Rectangle 5"/>
          <p:cNvSpPr>
            <a:spLocks noChangeArrowheads="1"/>
          </p:cNvSpPr>
          <p:nvPr/>
        </p:nvSpPr>
        <p:spPr bwMode="auto">
          <a:xfrm>
            <a:off x="3917950" y="4195763"/>
            <a:ext cx="654050" cy="66675"/>
          </a:xfrm>
          <a:prstGeom prst="rect">
            <a:avLst/>
          </a:prstGeom>
          <a:solidFill>
            <a:srgbClr val="1F1A17"/>
          </a:solidFill>
          <a:ln w="9525">
            <a:noFill/>
            <a:miter lim="800000"/>
            <a:headEnd/>
            <a:tailEnd/>
          </a:ln>
        </p:spPr>
        <p:txBody>
          <a:bodyPr>
            <a:prstTxWarp prst="textNoShape">
              <a:avLst/>
            </a:prstTxWarp>
          </a:bodyPr>
          <a:lstStyle/>
          <a:p>
            <a:endParaRPr lang="fr-CA" sz="1800"/>
          </a:p>
        </p:txBody>
      </p:sp>
      <p:sp>
        <p:nvSpPr>
          <p:cNvPr id="8" name="Rectangle 6"/>
          <p:cNvSpPr>
            <a:spLocks noChangeArrowheads="1"/>
          </p:cNvSpPr>
          <p:nvPr/>
        </p:nvSpPr>
        <p:spPr bwMode="auto">
          <a:xfrm>
            <a:off x="4538663" y="1590675"/>
            <a:ext cx="65087" cy="2638425"/>
          </a:xfrm>
          <a:prstGeom prst="rect">
            <a:avLst/>
          </a:prstGeom>
          <a:solidFill>
            <a:srgbClr val="1F1A17"/>
          </a:solidFill>
          <a:ln w="9525">
            <a:noFill/>
            <a:miter lim="800000"/>
            <a:headEnd/>
            <a:tailEnd/>
          </a:ln>
        </p:spPr>
        <p:txBody>
          <a:bodyPr>
            <a:prstTxWarp prst="textNoShape">
              <a:avLst/>
            </a:prstTxWarp>
          </a:bodyPr>
          <a:lstStyle/>
          <a:p>
            <a:pPr algn="ctr"/>
            <a:endParaRPr lang="fr-CA" sz="1800"/>
          </a:p>
        </p:txBody>
      </p:sp>
      <p:sp>
        <p:nvSpPr>
          <p:cNvPr id="9" name="Rectangle 7"/>
          <p:cNvSpPr>
            <a:spLocks noChangeArrowheads="1"/>
          </p:cNvSpPr>
          <p:nvPr/>
        </p:nvSpPr>
        <p:spPr bwMode="auto">
          <a:xfrm>
            <a:off x="428625" y="4195763"/>
            <a:ext cx="873125" cy="66675"/>
          </a:xfrm>
          <a:prstGeom prst="rect">
            <a:avLst/>
          </a:prstGeom>
          <a:solidFill>
            <a:srgbClr val="1F1A17"/>
          </a:solidFill>
          <a:ln w="9525">
            <a:noFill/>
            <a:miter lim="800000"/>
            <a:headEnd/>
            <a:tailEnd/>
          </a:ln>
        </p:spPr>
        <p:txBody>
          <a:bodyPr>
            <a:prstTxWarp prst="textNoShape">
              <a:avLst/>
            </a:prstTxWarp>
          </a:bodyPr>
          <a:lstStyle/>
          <a:p>
            <a:endParaRPr lang="fr-CA" sz="1800"/>
          </a:p>
        </p:txBody>
      </p:sp>
      <p:sp>
        <p:nvSpPr>
          <p:cNvPr id="10" name="Rectangle 8"/>
          <p:cNvSpPr>
            <a:spLocks noChangeArrowheads="1"/>
          </p:cNvSpPr>
          <p:nvPr/>
        </p:nvSpPr>
        <p:spPr bwMode="auto">
          <a:xfrm>
            <a:off x="1846263" y="4195763"/>
            <a:ext cx="652462" cy="66675"/>
          </a:xfrm>
          <a:prstGeom prst="rect">
            <a:avLst/>
          </a:prstGeom>
          <a:solidFill>
            <a:srgbClr val="1F1A17"/>
          </a:solidFill>
          <a:ln w="9525">
            <a:noFill/>
            <a:miter lim="800000"/>
            <a:headEnd/>
            <a:tailEnd/>
          </a:ln>
        </p:spPr>
        <p:txBody>
          <a:bodyPr>
            <a:prstTxWarp prst="textNoShape">
              <a:avLst/>
            </a:prstTxWarp>
          </a:bodyPr>
          <a:lstStyle/>
          <a:p>
            <a:endParaRPr lang="fr-CA" sz="1800"/>
          </a:p>
        </p:txBody>
      </p:sp>
      <p:sp>
        <p:nvSpPr>
          <p:cNvPr id="11" name="Rectangle 9"/>
          <p:cNvSpPr>
            <a:spLocks noChangeArrowheads="1"/>
          </p:cNvSpPr>
          <p:nvPr/>
        </p:nvSpPr>
        <p:spPr bwMode="auto">
          <a:xfrm>
            <a:off x="2466975" y="1590675"/>
            <a:ext cx="65088" cy="2638425"/>
          </a:xfrm>
          <a:prstGeom prst="rect">
            <a:avLst/>
          </a:prstGeom>
          <a:solidFill>
            <a:srgbClr val="1F1A17"/>
          </a:solidFill>
          <a:ln w="9525">
            <a:noFill/>
            <a:miter lim="800000"/>
            <a:headEnd/>
            <a:tailEnd/>
          </a:ln>
        </p:spPr>
        <p:txBody>
          <a:bodyPr>
            <a:prstTxWarp prst="textNoShape">
              <a:avLst/>
            </a:prstTxWarp>
          </a:bodyPr>
          <a:lstStyle/>
          <a:p>
            <a:endParaRPr lang="fr-CA" sz="1800"/>
          </a:p>
        </p:txBody>
      </p:sp>
      <p:sp>
        <p:nvSpPr>
          <p:cNvPr id="12" name="Rectangle 10"/>
          <p:cNvSpPr>
            <a:spLocks noChangeArrowheads="1"/>
          </p:cNvSpPr>
          <p:nvPr/>
        </p:nvSpPr>
        <p:spPr bwMode="auto">
          <a:xfrm>
            <a:off x="4572000" y="4195763"/>
            <a:ext cx="869950" cy="66675"/>
          </a:xfrm>
          <a:prstGeom prst="rect">
            <a:avLst/>
          </a:prstGeom>
          <a:solidFill>
            <a:srgbClr val="1F1A17"/>
          </a:solidFill>
          <a:ln w="9525">
            <a:noFill/>
            <a:miter lim="800000"/>
            <a:headEnd/>
            <a:tailEnd/>
          </a:ln>
        </p:spPr>
        <p:txBody>
          <a:bodyPr>
            <a:prstTxWarp prst="textNoShape">
              <a:avLst/>
            </a:prstTxWarp>
          </a:bodyPr>
          <a:lstStyle/>
          <a:p>
            <a:endParaRPr lang="fr-CA" sz="1800"/>
          </a:p>
        </p:txBody>
      </p:sp>
      <p:sp>
        <p:nvSpPr>
          <p:cNvPr id="13" name="Rectangle 11"/>
          <p:cNvSpPr>
            <a:spLocks noChangeArrowheads="1"/>
          </p:cNvSpPr>
          <p:nvPr/>
        </p:nvSpPr>
        <p:spPr bwMode="auto">
          <a:xfrm>
            <a:off x="5988050" y="4195763"/>
            <a:ext cx="655638" cy="66675"/>
          </a:xfrm>
          <a:prstGeom prst="rect">
            <a:avLst/>
          </a:prstGeom>
          <a:solidFill>
            <a:srgbClr val="1F1A17"/>
          </a:solidFill>
          <a:ln w="9525">
            <a:noFill/>
            <a:miter lim="800000"/>
            <a:headEnd/>
            <a:tailEnd/>
          </a:ln>
        </p:spPr>
        <p:txBody>
          <a:bodyPr>
            <a:prstTxWarp prst="textNoShape">
              <a:avLst/>
            </a:prstTxWarp>
          </a:bodyPr>
          <a:lstStyle/>
          <a:p>
            <a:endParaRPr lang="fr-CA" sz="1800"/>
          </a:p>
        </p:txBody>
      </p:sp>
      <p:sp>
        <p:nvSpPr>
          <p:cNvPr id="14" name="Rectangle 12"/>
          <p:cNvSpPr>
            <a:spLocks noChangeArrowheads="1"/>
          </p:cNvSpPr>
          <p:nvPr/>
        </p:nvSpPr>
        <p:spPr bwMode="auto">
          <a:xfrm>
            <a:off x="6610350" y="1590675"/>
            <a:ext cx="65088" cy="2638425"/>
          </a:xfrm>
          <a:prstGeom prst="rect">
            <a:avLst/>
          </a:prstGeom>
          <a:solidFill>
            <a:srgbClr val="1F1A17"/>
          </a:solidFill>
          <a:ln w="9525">
            <a:noFill/>
            <a:miter lim="800000"/>
            <a:headEnd/>
            <a:tailEnd/>
          </a:ln>
        </p:spPr>
        <p:txBody>
          <a:bodyPr>
            <a:prstTxWarp prst="textNoShape">
              <a:avLst/>
            </a:prstTxWarp>
          </a:bodyPr>
          <a:lstStyle/>
          <a:p>
            <a:endParaRPr lang="fr-CA" sz="1800"/>
          </a:p>
        </p:txBody>
      </p:sp>
      <p:sp>
        <p:nvSpPr>
          <p:cNvPr id="15" name="Rectangle 13"/>
          <p:cNvSpPr>
            <a:spLocks noChangeArrowheads="1"/>
          </p:cNvSpPr>
          <p:nvPr/>
        </p:nvSpPr>
        <p:spPr bwMode="auto">
          <a:xfrm>
            <a:off x="6643688" y="4195763"/>
            <a:ext cx="868362" cy="66675"/>
          </a:xfrm>
          <a:prstGeom prst="rect">
            <a:avLst/>
          </a:prstGeom>
          <a:solidFill>
            <a:srgbClr val="1F1A17"/>
          </a:solidFill>
          <a:ln w="9525">
            <a:noFill/>
            <a:miter lim="800000"/>
            <a:headEnd/>
            <a:tailEnd/>
          </a:ln>
        </p:spPr>
        <p:txBody>
          <a:bodyPr>
            <a:prstTxWarp prst="textNoShape">
              <a:avLst/>
            </a:prstTxWarp>
          </a:bodyPr>
          <a:lstStyle/>
          <a:p>
            <a:endParaRPr lang="fr-CA" sz="1800"/>
          </a:p>
        </p:txBody>
      </p:sp>
      <p:sp>
        <p:nvSpPr>
          <p:cNvPr id="16" name="Rectangle 14"/>
          <p:cNvSpPr>
            <a:spLocks noChangeArrowheads="1"/>
          </p:cNvSpPr>
          <p:nvPr/>
        </p:nvSpPr>
        <p:spPr bwMode="auto">
          <a:xfrm>
            <a:off x="8061325" y="4195763"/>
            <a:ext cx="649288" cy="66675"/>
          </a:xfrm>
          <a:prstGeom prst="rect">
            <a:avLst/>
          </a:prstGeom>
          <a:solidFill>
            <a:srgbClr val="1F1A17"/>
          </a:solidFill>
          <a:ln w="9525">
            <a:noFill/>
            <a:miter lim="800000"/>
            <a:headEnd/>
            <a:tailEnd/>
          </a:ln>
        </p:spPr>
        <p:txBody>
          <a:bodyPr>
            <a:prstTxWarp prst="textNoShape">
              <a:avLst/>
            </a:prstTxWarp>
          </a:bodyPr>
          <a:lstStyle/>
          <a:p>
            <a:endParaRPr lang="fr-CA" sz="1800"/>
          </a:p>
        </p:txBody>
      </p:sp>
      <p:sp>
        <p:nvSpPr>
          <p:cNvPr id="17" name="Rectangle 15"/>
          <p:cNvSpPr>
            <a:spLocks noChangeArrowheads="1"/>
          </p:cNvSpPr>
          <p:nvPr/>
        </p:nvSpPr>
        <p:spPr bwMode="auto">
          <a:xfrm>
            <a:off x="4538663" y="4229100"/>
            <a:ext cx="65087" cy="1317625"/>
          </a:xfrm>
          <a:prstGeom prst="rect">
            <a:avLst/>
          </a:prstGeom>
          <a:solidFill>
            <a:srgbClr val="1F1A17"/>
          </a:solidFill>
          <a:ln w="9525">
            <a:noFill/>
            <a:miter lim="800000"/>
            <a:headEnd/>
            <a:tailEnd/>
          </a:ln>
        </p:spPr>
        <p:txBody>
          <a:bodyPr>
            <a:prstTxWarp prst="textNoShape">
              <a:avLst/>
            </a:prstTxWarp>
          </a:bodyPr>
          <a:lstStyle/>
          <a:p>
            <a:endParaRPr lang="fr-CA" sz="1800"/>
          </a:p>
        </p:txBody>
      </p:sp>
      <p:sp>
        <p:nvSpPr>
          <p:cNvPr id="18" name="Rectangle 16"/>
          <p:cNvSpPr>
            <a:spLocks noChangeArrowheads="1"/>
          </p:cNvSpPr>
          <p:nvPr/>
        </p:nvSpPr>
        <p:spPr bwMode="auto">
          <a:xfrm>
            <a:off x="808038" y="1712913"/>
            <a:ext cx="296862" cy="304800"/>
          </a:xfrm>
          <a:prstGeom prst="rect">
            <a:avLst/>
          </a:prstGeom>
          <a:noFill/>
          <a:ln w="9525">
            <a:noFill/>
            <a:miter lim="800000"/>
            <a:headEnd/>
            <a:tailEnd/>
          </a:ln>
        </p:spPr>
        <p:txBody>
          <a:bodyPr wrap="none" lIns="0" tIns="0" rIns="0" bIns="0">
            <a:prstTxWarp prst="textNoShape">
              <a:avLst/>
            </a:prstTxWarp>
            <a:spAutoFit/>
          </a:bodyPr>
          <a:lstStyle/>
          <a:p>
            <a:r>
              <a:rPr lang="fr-CA" sz="2000" b="1" i="1">
                <a:solidFill>
                  <a:srgbClr val="1F1A17"/>
                </a:solidFill>
              </a:rPr>
              <a:t>p1</a:t>
            </a:r>
            <a:endParaRPr lang="fr-CA" sz="2800"/>
          </a:p>
        </p:txBody>
      </p:sp>
      <p:sp>
        <p:nvSpPr>
          <p:cNvPr id="19" name="Rectangle 17"/>
          <p:cNvSpPr>
            <a:spLocks noChangeArrowheads="1"/>
          </p:cNvSpPr>
          <p:nvPr/>
        </p:nvSpPr>
        <p:spPr bwMode="auto">
          <a:xfrm>
            <a:off x="2693988" y="1712913"/>
            <a:ext cx="296862" cy="304800"/>
          </a:xfrm>
          <a:prstGeom prst="rect">
            <a:avLst/>
          </a:prstGeom>
          <a:noFill/>
          <a:ln w="9525">
            <a:noFill/>
            <a:miter lim="800000"/>
            <a:headEnd/>
            <a:tailEnd/>
          </a:ln>
        </p:spPr>
        <p:txBody>
          <a:bodyPr wrap="none" lIns="0" tIns="0" rIns="0" bIns="0">
            <a:prstTxWarp prst="textNoShape">
              <a:avLst/>
            </a:prstTxWarp>
            <a:spAutoFit/>
          </a:bodyPr>
          <a:lstStyle/>
          <a:p>
            <a:r>
              <a:rPr lang="fr-CA" sz="2000" b="1" i="1">
                <a:solidFill>
                  <a:srgbClr val="1F1A17"/>
                </a:solidFill>
              </a:rPr>
              <a:t>p2</a:t>
            </a:r>
            <a:endParaRPr lang="fr-CA" sz="2800"/>
          </a:p>
        </p:txBody>
      </p:sp>
      <p:sp>
        <p:nvSpPr>
          <p:cNvPr id="20" name="Rectangle 18"/>
          <p:cNvSpPr>
            <a:spLocks noChangeArrowheads="1"/>
          </p:cNvSpPr>
          <p:nvPr/>
        </p:nvSpPr>
        <p:spPr bwMode="auto">
          <a:xfrm>
            <a:off x="4856163" y="1712913"/>
            <a:ext cx="296862" cy="304800"/>
          </a:xfrm>
          <a:prstGeom prst="rect">
            <a:avLst/>
          </a:prstGeom>
          <a:noFill/>
          <a:ln w="9525">
            <a:noFill/>
            <a:miter lim="800000"/>
            <a:headEnd/>
            <a:tailEnd/>
          </a:ln>
        </p:spPr>
        <p:txBody>
          <a:bodyPr wrap="none" lIns="0" tIns="0" rIns="0" bIns="0">
            <a:prstTxWarp prst="textNoShape">
              <a:avLst/>
            </a:prstTxWarp>
            <a:spAutoFit/>
          </a:bodyPr>
          <a:lstStyle/>
          <a:p>
            <a:r>
              <a:rPr lang="fr-CA" sz="2000" b="1" i="1">
                <a:solidFill>
                  <a:srgbClr val="1F1A17"/>
                </a:solidFill>
              </a:rPr>
              <a:t>p3</a:t>
            </a:r>
            <a:endParaRPr lang="fr-CA" sz="2800"/>
          </a:p>
        </p:txBody>
      </p:sp>
      <p:sp>
        <p:nvSpPr>
          <p:cNvPr id="21" name="Rectangle 19"/>
          <p:cNvSpPr>
            <a:spLocks noChangeArrowheads="1"/>
          </p:cNvSpPr>
          <p:nvPr/>
        </p:nvSpPr>
        <p:spPr bwMode="auto">
          <a:xfrm>
            <a:off x="6832600" y="1712913"/>
            <a:ext cx="296863" cy="304800"/>
          </a:xfrm>
          <a:prstGeom prst="rect">
            <a:avLst/>
          </a:prstGeom>
          <a:noFill/>
          <a:ln w="9525">
            <a:noFill/>
            <a:miter lim="800000"/>
            <a:headEnd/>
            <a:tailEnd/>
          </a:ln>
        </p:spPr>
        <p:txBody>
          <a:bodyPr wrap="none" lIns="0" tIns="0" rIns="0" bIns="0">
            <a:prstTxWarp prst="textNoShape">
              <a:avLst/>
            </a:prstTxWarp>
            <a:spAutoFit/>
          </a:bodyPr>
          <a:lstStyle/>
          <a:p>
            <a:r>
              <a:rPr lang="fr-CA" sz="2000" b="1" i="1">
                <a:solidFill>
                  <a:srgbClr val="1F1A17"/>
                </a:solidFill>
              </a:rPr>
              <a:t>p4</a:t>
            </a:r>
            <a:endParaRPr lang="fr-CA" sz="2800"/>
          </a:p>
        </p:txBody>
      </p:sp>
      <p:sp>
        <p:nvSpPr>
          <p:cNvPr id="22" name="Rectangle 20"/>
          <p:cNvSpPr>
            <a:spLocks noChangeArrowheads="1"/>
          </p:cNvSpPr>
          <p:nvPr/>
        </p:nvSpPr>
        <p:spPr bwMode="auto">
          <a:xfrm>
            <a:off x="523875" y="5561013"/>
            <a:ext cx="282575" cy="304800"/>
          </a:xfrm>
          <a:prstGeom prst="rect">
            <a:avLst/>
          </a:prstGeom>
          <a:noFill/>
          <a:ln w="9525">
            <a:noFill/>
            <a:miter lim="800000"/>
            <a:headEnd/>
            <a:tailEnd/>
          </a:ln>
        </p:spPr>
        <p:txBody>
          <a:bodyPr wrap="none" lIns="0" tIns="0" rIns="0" bIns="0">
            <a:prstTxWarp prst="textNoShape">
              <a:avLst/>
            </a:prstTxWarp>
            <a:spAutoFit/>
          </a:bodyPr>
          <a:lstStyle/>
          <a:p>
            <a:r>
              <a:rPr lang="fr-CA" sz="2000" b="1" i="1">
                <a:solidFill>
                  <a:srgbClr val="1F1A17"/>
                </a:solidFill>
              </a:rPr>
              <a:t>c1</a:t>
            </a:r>
            <a:endParaRPr lang="fr-CA" sz="2800"/>
          </a:p>
        </p:txBody>
      </p:sp>
      <p:sp>
        <p:nvSpPr>
          <p:cNvPr id="23" name="Rectangle 21"/>
          <p:cNvSpPr>
            <a:spLocks noChangeArrowheads="1"/>
          </p:cNvSpPr>
          <p:nvPr/>
        </p:nvSpPr>
        <p:spPr bwMode="auto">
          <a:xfrm>
            <a:off x="8051800" y="5561013"/>
            <a:ext cx="282575" cy="304800"/>
          </a:xfrm>
          <a:prstGeom prst="rect">
            <a:avLst/>
          </a:prstGeom>
          <a:noFill/>
          <a:ln w="9525">
            <a:noFill/>
            <a:miter lim="800000"/>
            <a:headEnd/>
            <a:tailEnd/>
          </a:ln>
        </p:spPr>
        <p:txBody>
          <a:bodyPr wrap="none" lIns="0" tIns="0" rIns="0" bIns="0">
            <a:prstTxWarp prst="textNoShape">
              <a:avLst/>
            </a:prstTxWarp>
            <a:spAutoFit/>
          </a:bodyPr>
          <a:lstStyle/>
          <a:p>
            <a:r>
              <a:rPr lang="fr-CA" sz="2000" b="1" i="1">
                <a:solidFill>
                  <a:srgbClr val="1F1A17"/>
                </a:solidFill>
              </a:rPr>
              <a:t>c2</a:t>
            </a:r>
            <a:endParaRPr lang="fr-CA" sz="2800"/>
          </a:p>
        </p:txBody>
      </p:sp>
      <p:grpSp>
        <p:nvGrpSpPr>
          <p:cNvPr id="24" name="Group 22"/>
          <p:cNvGrpSpPr>
            <a:grpSpLocks/>
          </p:cNvGrpSpPr>
          <p:nvPr/>
        </p:nvGrpSpPr>
        <p:grpSpPr bwMode="auto">
          <a:xfrm>
            <a:off x="1514475" y="5391150"/>
            <a:ext cx="941388" cy="563563"/>
            <a:chOff x="954" y="3396"/>
            <a:chExt cx="593" cy="355"/>
          </a:xfrm>
        </p:grpSpPr>
        <p:sp>
          <p:nvSpPr>
            <p:cNvPr id="25" name="Freeform 23"/>
            <p:cNvSpPr>
              <a:spLocks/>
            </p:cNvSpPr>
            <p:nvPr/>
          </p:nvSpPr>
          <p:spPr bwMode="auto">
            <a:xfrm>
              <a:off x="954" y="3455"/>
              <a:ext cx="473" cy="238"/>
            </a:xfrm>
            <a:custGeom>
              <a:avLst/>
              <a:gdLst>
                <a:gd name="T0" fmla="*/ 65 w 1237"/>
                <a:gd name="T1" fmla="*/ 0 h 619"/>
                <a:gd name="T2" fmla="*/ 66 w 1237"/>
                <a:gd name="T3" fmla="*/ 0 h 619"/>
                <a:gd name="T4" fmla="*/ 67 w 1237"/>
                <a:gd name="T5" fmla="*/ 0 h 619"/>
                <a:gd name="T6" fmla="*/ 67 w 1237"/>
                <a:gd name="T7" fmla="*/ 1 h 619"/>
                <a:gd name="T8" fmla="*/ 68 w 1237"/>
                <a:gd name="T9" fmla="*/ 1 h 619"/>
                <a:gd name="T10" fmla="*/ 68 w 1237"/>
                <a:gd name="T11" fmla="*/ 2 h 619"/>
                <a:gd name="T12" fmla="*/ 69 w 1237"/>
                <a:gd name="T13" fmla="*/ 2 h 619"/>
                <a:gd name="T14" fmla="*/ 69 w 1237"/>
                <a:gd name="T15" fmla="*/ 3 h 619"/>
                <a:gd name="T16" fmla="*/ 69 w 1237"/>
                <a:gd name="T17" fmla="*/ 4 h 619"/>
                <a:gd name="T18" fmla="*/ 69 w 1237"/>
                <a:gd name="T19" fmla="*/ 32 h 619"/>
                <a:gd name="T20" fmla="*/ 69 w 1237"/>
                <a:gd name="T21" fmla="*/ 33 h 619"/>
                <a:gd name="T22" fmla="*/ 69 w 1237"/>
                <a:gd name="T23" fmla="*/ 33 h 619"/>
                <a:gd name="T24" fmla="*/ 68 w 1237"/>
                <a:gd name="T25" fmla="*/ 34 h 619"/>
                <a:gd name="T26" fmla="*/ 68 w 1237"/>
                <a:gd name="T27" fmla="*/ 34 h 619"/>
                <a:gd name="T28" fmla="*/ 67 w 1237"/>
                <a:gd name="T29" fmla="*/ 35 h 619"/>
                <a:gd name="T30" fmla="*/ 66 w 1237"/>
                <a:gd name="T31" fmla="*/ 35 h 619"/>
                <a:gd name="T32" fmla="*/ 65 w 1237"/>
                <a:gd name="T33" fmla="*/ 35 h 619"/>
                <a:gd name="T34" fmla="*/ 4 w 1237"/>
                <a:gd name="T35" fmla="*/ 35 h 619"/>
                <a:gd name="T36" fmla="*/ 3 w 1237"/>
                <a:gd name="T37" fmla="*/ 35 h 619"/>
                <a:gd name="T38" fmla="*/ 3 w 1237"/>
                <a:gd name="T39" fmla="*/ 35 h 619"/>
                <a:gd name="T40" fmla="*/ 2 w 1237"/>
                <a:gd name="T41" fmla="*/ 35 h 619"/>
                <a:gd name="T42" fmla="*/ 1 w 1237"/>
                <a:gd name="T43" fmla="*/ 34 h 619"/>
                <a:gd name="T44" fmla="*/ 1 w 1237"/>
                <a:gd name="T45" fmla="*/ 33 h 619"/>
                <a:gd name="T46" fmla="*/ 0 w 1237"/>
                <a:gd name="T47" fmla="*/ 33 h 619"/>
                <a:gd name="T48" fmla="*/ 0 w 1237"/>
                <a:gd name="T49" fmla="*/ 32 h 619"/>
                <a:gd name="T50" fmla="*/ 0 w 1237"/>
                <a:gd name="T51" fmla="*/ 32 h 619"/>
                <a:gd name="T52" fmla="*/ 0 w 1237"/>
                <a:gd name="T53" fmla="*/ 3 h 619"/>
                <a:gd name="T54" fmla="*/ 0 w 1237"/>
                <a:gd name="T55" fmla="*/ 3 h 619"/>
                <a:gd name="T56" fmla="*/ 1 w 1237"/>
                <a:gd name="T57" fmla="*/ 2 h 619"/>
                <a:gd name="T58" fmla="*/ 1 w 1237"/>
                <a:gd name="T59" fmla="*/ 2 h 619"/>
                <a:gd name="T60" fmla="*/ 2 w 1237"/>
                <a:gd name="T61" fmla="*/ 1 h 619"/>
                <a:gd name="T62" fmla="*/ 2 w 1237"/>
                <a:gd name="T63" fmla="*/ 0 h 619"/>
                <a:gd name="T64" fmla="*/ 3 w 1237"/>
                <a:gd name="T65" fmla="*/ 0 h 619"/>
                <a:gd name="T66" fmla="*/ 4 w 1237"/>
                <a:gd name="T67" fmla="*/ 0 h 619"/>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237"/>
                <a:gd name="T103" fmla="*/ 0 h 619"/>
                <a:gd name="T104" fmla="*/ 1237 w 1237"/>
                <a:gd name="T105" fmla="*/ 619 h 619"/>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237" h="619">
                  <a:moveTo>
                    <a:pt x="79" y="0"/>
                  </a:moveTo>
                  <a:lnTo>
                    <a:pt x="1160" y="0"/>
                  </a:lnTo>
                  <a:lnTo>
                    <a:pt x="1168" y="0"/>
                  </a:lnTo>
                  <a:lnTo>
                    <a:pt x="1176" y="1"/>
                  </a:lnTo>
                  <a:lnTo>
                    <a:pt x="1182" y="4"/>
                  </a:lnTo>
                  <a:lnTo>
                    <a:pt x="1190" y="6"/>
                  </a:lnTo>
                  <a:lnTo>
                    <a:pt x="1197" y="8"/>
                  </a:lnTo>
                  <a:lnTo>
                    <a:pt x="1204" y="12"/>
                  </a:lnTo>
                  <a:lnTo>
                    <a:pt x="1209" y="16"/>
                  </a:lnTo>
                  <a:lnTo>
                    <a:pt x="1215" y="20"/>
                  </a:lnTo>
                  <a:lnTo>
                    <a:pt x="1219" y="25"/>
                  </a:lnTo>
                  <a:lnTo>
                    <a:pt x="1224" y="31"/>
                  </a:lnTo>
                  <a:lnTo>
                    <a:pt x="1228" y="36"/>
                  </a:lnTo>
                  <a:lnTo>
                    <a:pt x="1232" y="42"/>
                  </a:lnTo>
                  <a:lnTo>
                    <a:pt x="1234" y="49"/>
                  </a:lnTo>
                  <a:lnTo>
                    <a:pt x="1236" y="54"/>
                  </a:lnTo>
                  <a:lnTo>
                    <a:pt x="1237" y="61"/>
                  </a:lnTo>
                  <a:lnTo>
                    <a:pt x="1237" y="69"/>
                  </a:lnTo>
                  <a:lnTo>
                    <a:pt x="1237" y="551"/>
                  </a:lnTo>
                  <a:lnTo>
                    <a:pt x="1237" y="558"/>
                  </a:lnTo>
                  <a:lnTo>
                    <a:pt x="1236" y="565"/>
                  </a:lnTo>
                  <a:lnTo>
                    <a:pt x="1234" y="572"/>
                  </a:lnTo>
                  <a:lnTo>
                    <a:pt x="1232" y="577"/>
                  </a:lnTo>
                  <a:lnTo>
                    <a:pt x="1228" y="583"/>
                  </a:lnTo>
                  <a:lnTo>
                    <a:pt x="1224" y="588"/>
                  </a:lnTo>
                  <a:lnTo>
                    <a:pt x="1219" y="594"/>
                  </a:lnTo>
                  <a:lnTo>
                    <a:pt x="1215" y="599"/>
                  </a:lnTo>
                  <a:lnTo>
                    <a:pt x="1209" y="603"/>
                  </a:lnTo>
                  <a:lnTo>
                    <a:pt x="1204" y="608"/>
                  </a:lnTo>
                  <a:lnTo>
                    <a:pt x="1197" y="611"/>
                  </a:lnTo>
                  <a:lnTo>
                    <a:pt x="1190" y="613"/>
                  </a:lnTo>
                  <a:lnTo>
                    <a:pt x="1182" y="616"/>
                  </a:lnTo>
                  <a:lnTo>
                    <a:pt x="1176" y="618"/>
                  </a:lnTo>
                  <a:lnTo>
                    <a:pt x="1168" y="619"/>
                  </a:lnTo>
                  <a:lnTo>
                    <a:pt x="1160" y="619"/>
                  </a:lnTo>
                  <a:lnTo>
                    <a:pt x="79" y="619"/>
                  </a:lnTo>
                  <a:lnTo>
                    <a:pt x="71" y="619"/>
                  </a:lnTo>
                  <a:lnTo>
                    <a:pt x="63" y="618"/>
                  </a:lnTo>
                  <a:lnTo>
                    <a:pt x="55" y="616"/>
                  </a:lnTo>
                  <a:lnTo>
                    <a:pt x="48" y="613"/>
                  </a:lnTo>
                  <a:lnTo>
                    <a:pt x="42" y="611"/>
                  </a:lnTo>
                  <a:lnTo>
                    <a:pt x="35" y="608"/>
                  </a:lnTo>
                  <a:lnTo>
                    <a:pt x="29" y="603"/>
                  </a:lnTo>
                  <a:lnTo>
                    <a:pt x="24" y="599"/>
                  </a:lnTo>
                  <a:lnTo>
                    <a:pt x="18" y="594"/>
                  </a:lnTo>
                  <a:lnTo>
                    <a:pt x="14" y="588"/>
                  </a:lnTo>
                  <a:lnTo>
                    <a:pt x="10" y="583"/>
                  </a:lnTo>
                  <a:lnTo>
                    <a:pt x="7" y="577"/>
                  </a:lnTo>
                  <a:lnTo>
                    <a:pt x="5" y="572"/>
                  </a:lnTo>
                  <a:lnTo>
                    <a:pt x="2" y="565"/>
                  </a:lnTo>
                  <a:lnTo>
                    <a:pt x="1" y="558"/>
                  </a:lnTo>
                  <a:lnTo>
                    <a:pt x="0" y="551"/>
                  </a:lnTo>
                  <a:lnTo>
                    <a:pt x="0" y="69"/>
                  </a:lnTo>
                  <a:lnTo>
                    <a:pt x="1" y="61"/>
                  </a:lnTo>
                  <a:lnTo>
                    <a:pt x="2" y="54"/>
                  </a:lnTo>
                  <a:lnTo>
                    <a:pt x="5" y="49"/>
                  </a:lnTo>
                  <a:lnTo>
                    <a:pt x="7" y="42"/>
                  </a:lnTo>
                  <a:lnTo>
                    <a:pt x="10" y="36"/>
                  </a:lnTo>
                  <a:lnTo>
                    <a:pt x="14" y="31"/>
                  </a:lnTo>
                  <a:lnTo>
                    <a:pt x="18" y="25"/>
                  </a:lnTo>
                  <a:lnTo>
                    <a:pt x="24" y="20"/>
                  </a:lnTo>
                  <a:lnTo>
                    <a:pt x="29" y="16"/>
                  </a:lnTo>
                  <a:lnTo>
                    <a:pt x="35" y="12"/>
                  </a:lnTo>
                  <a:lnTo>
                    <a:pt x="42" y="8"/>
                  </a:lnTo>
                  <a:lnTo>
                    <a:pt x="48" y="6"/>
                  </a:lnTo>
                  <a:lnTo>
                    <a:pt x="55" y="4"/>
                  </a:lnTo>
                  <a:lnTo>
                    <a:pt x="63" y="1"/>
                  </a:lnTo>
                  <a:lnTo>
                    <a:pt x="71" y="0"/>
                  </a:lnTo>
                  <a:lnTo>
                    <a:pt x="79" y="0"/>
                  </a:lnTo>
                  <a:close/>
                </a:path>
              </a:pathLst>
            </a:custGeom>
            <a:solidFill>
              <a:srgbClr val="C2C1C1"/>
            </a:solidFill>
            <a:ln w="9525">
              <a:noFill/>
              <a:round/>
              <a:headEnd/>
              <a:tailEnd/>
            </a:ln>
          </p:spPr>
          <p:txBody>
            <a:bodyPr>
              <a:prstTxWarp prst="textNoShape">
                <a:avLst/>
              </a:prstTxWarp>
            </a:bodyPr>
            <a:lstStyle/>
            <a:p>
              <a:endParaRPr lang="fr-CA" sz="1800"/>
            </a:p>
          </p:txBody>
        </p:sp>
        <p:sp>
          <p:nvSpPr>
            <p:cNvPr id="26" name="Freeform 24"/>
            <p:cNvSpPr>
              <a:spLocks/>
            </p:cNvSpPr>
            <p:nvPr/>
          </p:nvSpPr>
          <p:spPr bwMode="auto">
            <a:xfrm>
              <a:off x="954" y="3455"/>
              <a:ext cx="473" cy="238"/>
            </a:xfrm>
            <a:custGeom>
              <a:avLst/>
              <a:gdLst>
                <a:gd name="T0" fmla="*/ 65 w 1237"/>
                <a:gd name="T1" fmla="*/ 0 h 619"/>
                <a:gd name="T2" fmla="*/ 66 w 1237"/>
                <a:gd name="T3" fmla="*/ 0 h 619"/>
                <a:gd name="T4" fmla="*/ 67 w 1237"/>
                <a:gd name="T5" fmla="*/ 0 h 619"/>
                <a:gd name="T6" fmla="*/ 67 w 1237"/>
                <a:gd name="T7" fmla="*/ 1 h 619"/>
                <a:gd name="T8" fmla="*/ 68 w 1237"/>
                <a:gd name="T9" fmla="*/ 1 h 619"/>
                <a:gd name="T10" fmla="*/ 68 w 1237"/>
                <a:gd name="T11" fmla="*/ 2 h 619"/>
                <a:gd name="T12" fmla="*/ 69 w 1237"/>
                <a:gd name="T13" fmla="*/ 2 h 619"/>
                <a:gd name="T14" fmla="*/ 69 w 1237"/>
                <a:gd name="T15" fmla="*/ 3 h 619"/>
                <a:gd name="T16" fmla="*/ 69 w 1237"/>
                <a:gd name="T17" fmla="*/ 4 h 619"/>
                <a:gd name="T18" fmla="*/ 69 w 1237"/>
                <a:gd name="T19" fmla="*/ 32 h 619"/>
                <a:gd name="T20" fmla="*/ 69 w 1237"/>
                <a:gd name="T21" fmla="*/ 33 h 619"/>
                <a:gd name="T22" fmla="*/ 69 w 1237"/>
                <a:gd name="T23" fmla="*/ 33 h 619"/>
                <a:gd name="T24" fmla="*/ 68 w 1237"/>
                <a:gd name="T25" fmla="*/ 34 h 619"/>
                <a:gd name="T26" fmla="*/ 68 w 1237"/>
                <a:gd name="T27" fmla="*/ 34 h 619"/>
                <a:gd name="T28" fmla="*/ 67 w 1237"/>
                <a:gd name="T29" fmla="*/ 35 h 619"/>
                <a:gd name="T30" fmla="*/ 66 w 1237"/>
                <a:gd name="T31" fmla="*/ 35 h 619"/>
                <a:gd name="T32" fmla="*/ 65 w 1237"/>
                <a:gd name="T33" fmla="*/ 35 h 619"/>
                <a:gd name="T34" fmla="*/ 4 w 1237"/>
                <a:gd name="T35" fmla="*/ 35 h 619"/>
                <a:gd name="T36" fmla="*/ 3 w 1237"/>
                <a:gd name="T37" fmla="*/ 35 h 619"/>
                <a:gd name="T38" fmla="*/ 3 w 1237"/>
                <a:gd name="T39" fmla="*/ 35 h 619"/>
                <a:gd name="T40" fmla="*/ 2 w 1237"/>
                <a:gd name="T41" fmla="*/ 35 h 619"/>
                <a:gd name="T42" fmla="*/ 1 w 1237"/>
                <a:gd name="T43" fmla="*/ 34 h 619"/>
                <a:gd name="T44" fmla="*/ 1 w 1237"/>
                <a:gd name="T45" fmla="*/ 33 h 619"/>
                <a:gd name="T46" fmla="*/ 0 w 1237"/>
                <a:gd name="T47" fmla="*/ 33 h 619"/>
                <a:gd name="T48" fmla="*/ 0 w 1237"/>
                <a:gd name="T49" fmla="*/ 32 h 619"/>
                <a:gd name="T50" fmla="*/ 0 w 1237"/>
                <a:gd name="T51" fmla="*/ 32 h 619"/>
                <a:gd name="T52" fmla="*/ 0 w 1237"/>
                <a:gd name="T53" fmla="*/ 3 h 619"/>
                <a:gd name="T54" fmla="*/ 0 w 1237"/>
                <a:gd name="T55" fmla="*/ 3 h 619"/>
                <a:gd name="T56" fmla="*/ 1 w 1237"/>
                <a:gd name="T57" fmla="*/ 2 h 619"/>
                <a:gd name="T58" fmla="*/ 1 w 1237"/>
                <a:gd name="T59" fmla="*/ 2 h 619"/>
                <a:gd name="T60" fmla="*/ 2 w 1237"/>
                <a:gd name="T61" fmla="*/ 1 h 619"/>
                <a:gd name="T62" fmla="*/ 2 w 1237"/>
                <a:gd name="T63" fmla="*/ 0 h 619"/>
                <a:gd name="T64" fmla="*/ 3 w 1237"/>
                <a:gd name="T65" fmla="*/ 0 h 619"/>
                <a:gd name="T66" fmla="*/ 4 w 1237"/>
                <a:gd name="T67" fmla="*/ 0 h 619"/>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237"/>
                <a:gd name="T103" fmla="*/ 0 h 619"/>
                <a:gd name="T104" fmla="*/ 1237 w 1237"/>
                <a:gd name="T105" fmla="*/ 619 h 619"/>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237" h="619">
                  <a:moveTo>
                    <a:pt x="79" y="0"/>
                  </a:moveTo>
                  <a:lnTo>
                    <a:pt x="1160" y="0"/>
                  </a:lnTo>
                  <a:lnTo>
                    <a:pt x="1168" y="0"/>
                  </a:lnTo>
                  <a:lnTo>
                    <a:pt x="1176" y="1"/>
                  </a:lnTo>
                  <a:lnTo>
                    <a:pt x="1182" y="4"/>
                  </a:lnTo>
                  <a:lnTo>
                    <a:pt x="1190" y="6"/>
                  </a:lnTo>
                  <a:lnTo>
                    <a:pt x="1197" y="8"/>
                  </a:lnTo>
                  <a:lnTo>
                    <a:pt x="1204" y="12"/>
                  </a:lnTo>
                  <a:lnTo>
                    <a:pt x="1209" y="16"/>
                  </a:lnTo>
                  <a:lnTo>
                    <a:pt x="1215" y="20"/>
                  </a:lnTo>
                  <a:lnTo>
                    <a:pt x="1219" y="25"/>
                  </a:lnTo>
                  <a:lnTo>
                    <a:pt x="1224" y="31"/>
                  </a:lnTo>
                  <a:lnTo>
                    <a:pt x="1228" y="36"/>
                  </a:lnTo>
                  <a:lnTo>
                    <a:pt x="1232" y="42"/>
                  </a:lnTo>
                  <a:lnTo>
                    <a:pt x="1234" y="49"/>
                  </a:lnTo>
                  <a:lnTo>
                    <a:pt x="1236" y="54"/>
                  </a:lnTo>
                  <a:lnTo>
                    <a:pt x="1237" y="61"/>
                  </a:lnTo>
                  <a:lnTo>
                    <a:pt x="1237" y="69"/>
                  </a:lnTo>
                  <a:lnTo>
                    <a:pt x="1237" y="551"/>
                  </a:lnTo>
                  <a:lnTo>
                    <a:pt x="1237" y="558"/>
                  </a:lnTo>
                  <a:lnTo>
                    <a:pt x="1236" y="565"/>
                  </a:lnTo>
                  <a:lnTo>
                    <a:pt x="1234" y="572"/>
                  </a:lnTo>
                  <a:lnTo>
                    <a:pt x="1232" y="577"/>
                  </a:lnTo>
                  <a:lnTo>
                    <a:pt x="1228" y="583"/>
                  </a:lnTo>
                  <a:lnTo>
                    <a:pt x="1224" y="588"/>
                  </a:lnTo>
                  <a:lnTo>
                    <a:pt x="1219" y="594"/>
                  </a:lnTo>
                  <a:lnTo>
                    <a:pt x="1215" y="599"/>
                  </a:lnTo>
                  <a:lnTo>
                    <a:pt x="1209" y="603"/>
                  </a:lnTo>
                  <a:lnTo>
                    <a:pt x="1204" y="608"/>
                  </a:lnTo>
                  <a:lnTo>
                    <a:pt x="1197" y="611"/>
                  </a:lnTo>
                  <a:lnTo>
                    <a:pt x="1190" y="613"/>
                  </a:lnTo>
                  <a:lnTo>
                    <a:pt x="1182" y="616"/>
                  </a:lnTo>
                  <a:lnTo>
                    <a:pt x="1176" y="618"/>
                  </a:lnTo>
                  <a:lnTo>
                    <a:pt x="1168" y="619"/>
                  </a:lnTo>
                  <a:lnTo>
                    <a:pt x="1160" y="619"/>
                  </a:lnTo>
                  <a:lnTo>
                    <a:pt x="79" y="619"/>
                  </a:lnTo>
                  <a:lnTo>
                    <a:pt x="71" y="619"/>
                  </a:lnTo>
                  <a:lnTo>
                    <a:pt x="63" y="618"/>
                  </a:lnTo>
                  <a:lnTo>
                    <a:pt x="55" y="616"/>
                  </a:lnTo>
                  <a:lnTo>
                    <a:pt x="48" y="613"/>
                  </a:lnTo>
                  <a:lnTo>
                    <a:pt x="42" y="611"/>
                  </a:lnTo>
                  <a:lnTo>
                    <a:pt x="35" y="608"/>
                  </a:lnTo>
                  <a:lnTo>
                    <a:pt x="29" y="603"/>
                  </a:lnTo>
                  <a:lnTo>
                    <a:pt x="24" y="599"/>
                  </a:lnTo>
                  <a:lnTo>
                    <a:pt x="18" y="594"/>
                  </a:lnTo>
                  <a:lnTo>
                    <a:pt x="14" y="588"/>
                  </a:lnTo>
                  <a:lnTo>
                    <a:pt x="10" y="583"/>
                  </a:lnTo>
                  <a:lnTo>
                    <a:pt x="7" y="577"/>
                  </a:lnTo>
                  <a:lnTo>
                    <a:pt x="5" y="572"/>
                  </a:lnTo>
                  <a:lnTo>
                    <a:pt x="2" y="565"/>
                  </a:lnTo>
                  <a:lnTo>
                    <a:pt x="1" y="558"/>
                  </a:lnTo>
                  <a:lnTo>
                    <a:pt x="0" y="551"/>
                  </a:lnTo>
                  <a:lnTo>
                    <a:pt x="0" y="69"/>
                  </a:lnTo>
                  <a:lnTo>
                    <a:pt x="1" y="61"/>
                  </a:lnTo>
                  <a:lnTo>
                    <a:pt x="2" y="54"/>
                  </a:lnTo>
                  <a:lnTo>
                    <a:pt x="5" y="49"/>
                  </a:lnTo>
                  <a:lnTo>
                    <a:pt x="7" y="42"/>
                  </a:lnTo>
                  <a:lnTo>
                    <a:pt x="10" y="36"/>
                  </a:lnTo>
                  <a:lnTo>
                    <a:pt x="14" y="31"/>
                  </a:lnTo>
                  <a:lnTo>
                    <a:pt x="18" y="25"/>
                  </a:lnTo>
                  <a:lnTo>
                    <a:pt x="24" y="20"/>
                  </a:lnTo>
                  <a:lnTo>
                    <a:pt x="29" y="16"/>
                  </a:lnTo>
                  <a:lnTo>
                    <a:pt x="35" y="12"/>
                  </a:lnTo>
                  <a:lnTo>
                    <a:pt x="42" y="8"/>
                  </a:lnTo>
                  <a:lnTo>
                    <a:pt x="48" y="6"/>
                  </a:lnTo>
                  <a:lnTo>
                    <a:pt x="55" y="4"/>
                  </a:lnTo>
                  <a:lnTo>
                    <a:pt x="63" y="1"/>
                  </a:lnTo>
                  <a:lnTo>
                    <a:pt x="71" y="0"/>
                  </a:lnTo>
                  <a:lnTo>
                    <a:pt x="79" y="0"/>
                  </a:lnTo>
                </a:path>
              </a:pathLst>
            </a:custGeom>
            <a:noFill/>
            <a:ln w="3175">
              <a:solidFill>
                <a:srgbClr val="1F1A17"/>
              </a:solidFill>
              <a:round/>
              <a:headEnd/>
              <a:tailEnd/>
            </a:ln>
          </p:spPr>
          <p:txBody>
            <a:bodyPr>
              <a:prstTxWarp prst="textNoShape">
                <a:avLst/>
              </a:prstTxWarp>
            </a:bodyPr>
            <a:lstStyle/>
            <a:p>
              <a:endParaRPr lang="fr-CA" sz="1800"/>
            </a:p>
          </p:txBody>
        </p:sp>
        <p:sp>
          <p:nvSpPr>
            <p:cNvPr id="27" name="Freeform 25"/>
            <p:cNvSpPr>
              <a:spLocks/>
            </p:cNvSpPr>
            <p:nvPr/>
          </p:nvSpPr>
          <p:spPr bwMode="auto">
            <a:xfrm>
              <a:off x="1013" y="3396"/>
              <a:ext cx="120" cy="59"/>
            </a:xfrm>
            <a:custGeom>
              <a:avLst/>
              <a:gdLst>
                <a:gd name="T0" fmla="*/ 1 w 310"/>
                <a:gd name="T1" fmla="*/ 0 h 155"/>
                <a:gd name="T2" fmla="*/ 17 w 310"/>
                <a:gd name="T3" fmla="*/ 0 h 155"/>
                <a:gd name="T4" fmla="*/ 17 w 310"/>
                <a:gd name="T5" fmla="*/ 0 h 155"/>
                <a:gd name="T6" fmla="*/ 18 w 310"/>
                <a:gd name="T7" fmla="*/ 0 h 155"/>
                <a:gd name="T8" fmla="*/ 18 w 310"/>
                <a:gd name="T9" fmla="*/ 0 h 155"/>
                <a:gd name="T10" fmla="*/ 18 w 310"/>
                <a:gd name="T11" fmla="*/ 1 h 155"/>
                <a:gd name="T12" fmla="*/ 18 w 310"/>
                <a:gd name="T13" fmla="*/ 8 h 155"/>
                <a:gd name="T14" fmla="*/ 18 w 310"/>
                <a:gd name="T15" fmla="*/ 8 h 155"/>
                <a:gd name="T16" fmla="*/ 18 w 310"/>
                <a:gd name="T17" fmla="*/ 8 h 155"/>
                <a:gd name="T18" fmla="*/ 17 w 310"/>
                <a:gd name="T19" fmla="*/ 8 h 155"/>
                <a:gd name="T20" fmla="*/ 17 w 310"/>
                <a:gd name="T21" fmla="*/ 8 h 155"/>
                <a:gd name="T22" fmla="*/ 17 w 310"/>
                <a:gd name="T23" fmla="*/ 8 h 155"/>
                <a:gd name="T24" fmla="*/ 17 w 310"/>
                <a:gd name="T25" fmla="*/ 8 h 155"/>
                <a:gd name="T26" fmla="*/ 1 w 310"/>
                <a:gd name="T27" fmla="*/ 8 h 155"/>
                <a:gd name="T28" fmla="*/ 1 w 310"/>
                <a:gd name="T29" fmla="*/ 8 h 155"/>
                <a:gd name="T30" fmla="*/ 0 w 310"/>
                <a:gd name="T31" fmla="*/ 8 h 155"/>
                <a:gd name="T32" fmla="*/ 0 w 310"/>
                <a:gd name="T33" fmla="*/ 8 h 155"/>
                <a:gd name="T34" fmla="*/ 0 w 310"/>
                <a:gd name="T35" fmla="*/ 8 h 155"/>
                <a:gd name="T36" fmla="*/ 0 w 310"/>
                <a:gd name="T37" fmla="*/ 8 h 155"/>
                <a:gd name="T38" fmla="*/ 0 w 310"/>
                <a:gd name="T39" fmla="*/ 8 h 155"/>
                <a:gd name="T40" fmla="*/ 0 w 310"/>
                <a:gd name="T41" fmla="*/ 8 h 155"/>
                <a:gd name="T42" fmla="*/ 0 w 310"/>
                <a:gd name="T43" fmla="*/ 8 h 155"/>
                <a:gd name="T44" fmla="*/ 0 w 310"/>
                <a:gd name="T45" fmla="*/ 1 h 155"/>
                <a:gd name="T46" fmla="*/ 0 w 310"/>
                <a:gd name="T47" fmla="*/ 1 h 155"/>
                <a:gd name="T48" fmla="*/ 0 w 310"/>
                <a:gd name="T49" fmla="*/ 0 h 155"/>
                <a:gd name="T50" fmla="*/ 0 w 310"/>
                <a:gd name="T51" fmla="*/ 0 h 155"/>
                <a:gd name="T52" fmla="*/ 0 w 310"/>
                <a:gd name="T53" fmla="*/ 0 h 155"/>
                <a:gd name="T54" fmla="*/ 0 w 310"/>
                <a:gd name="T55" fmla="*/ 0 h 155"/>
                <a:gd name="T56" fmla="*/ 1 w 310"/>
                <a:gd name="T57" fmla="*/ 0 h 15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10"/>
                <a:gd name="T88" fmla="*/ 0 h 155"/>
                <a:gd name="T89" fmla="*/ 310 w 310"/>
                <a:gd name="T90" fmla="*/ 155 h 15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10" h="155">
                  <a:moveTo>
                    <a:pt x="15" y="0"/>
                  </a:moveTo>
                  <a:lnTo>
                    <a:pt x="295" y="0"/>
                  </a:lnTo>
                  <a:lnTo>
                    <a:pt x="301" y="2"/>
                  </a:lnTo>
                  <a:lnTo>
                    <a:pt x="305" y="5"/>
                  </a:lnTo>
                  <a:lnTo>
                    <a:pt x="308" y="9"/>
                  </a:lnTo>
                  <a:lnTo>
                    <a:pt x="310" y="15"/>
                  </a:lnTo>
                  <a:lnTo>
                    <a:pt x="310" y="141"/>
                  </a:lnTo>
                  <a:lnTo>
                    <a:pt x="308" y="146"/>
                  </a:lnTo>
                  <a:lnTo>
                    <a:pt x="305" y="151"/>
                  </a:lnTo>
                  <a:lnTo>
                    <a:pt x="303" y="153"/>
                  </a:lnTo>
                  <a:lnTo>
                    <a:pt x="301" y="154"/>
                  </a:lnTo>
                  <a:lnTo>
                    <a:pt x="298" y="155"/>
                  </a:lnTo>
                  <a:lnTo>
                    <a:pt x="295" y="155"/>
                  </a:lnTo>
                  <a:lnTo>
                    <a:pt x="15" y="155"/>
                  </a:lnTo>
                  <a:lnTo>
                    <a:pt x="12" y="155"/>
                  </a:lnTo>
                  <a:lnTo>
                    <a:pt x="9" y="154"/>
                  </a:lnTo>
                  <a:lnTo>
                    <a:pt x="7" y="153"/>
                  </a:lnTo>
                  <a:lnTo>
                    <a:pt x="4" y="151"/>
                  </a:lnTo>
                  <a:lnTo>
                    <a:pt x="3" y="149"/>
                  </a:lnTo>
                  <a:lnTo>
                    <a:pt x="1" y="146"/>
                  </a:lnTo>
                  <a:lnTo>
                    <a:pt x="1" y="143"/>
                  </a:lnTo>
                  <a:lnTo>
                    <a:pt x="0" y="141"/>
                  </a:lnTo>
                  <a:lnTo>
                    <a:pt x="0" y="15"/>
                  </a:lnTo>
                  <a:lnTo>
                    <a:pt x="1" y="13"/>
                  </a:lnTo>
                  <a:lnTo>
                    <a:pt x="1" y="9"/>
                  </a:lnTo>
                  <a:lnTo>
                    <a:pt x="3" y="7"/>
                  </a:lnTo>
                  <a:lnTo>
                    <a:pt x="4" y="5"/>
                  </a:lnTo>
                  <a:lnTo>
                    <a:pt x="9" y="2"/>
                  </a:lnTo>
                  <a:lnTo>
                    <a:pt x="15" y="0"/>
                  </a:lnTo>
                  <a:close/>
                </a:path>
              </a:pathLst>
            </a:custGeom>
            <a:solidFill>
              <a:srgbClr val="605D5C"/>
            </a:solidFill>
            <a:ln w="9525">
              <a:noFill/>
              <a:round/>
              <a:headEnd/>
              <a:tailEnd/>
            </a:ln>
          </p:spPr>
          <p:txBody>
            <a:bodyPr>
              <a:prstTxWarp prst="textNoShape">
                <a:avLst/>
              </a:prstTxWarp>
            </a:bodyPr>
            <a:lstStyle/>
            <a:p>
              <a:endParaRPr lang="fr-CA" sz="1800"/>
            </a:p>
          </p:txBody>
        </p:sp>
        <p:sp>
          <p:nvSpPr>
            <p:cNvPr id="28" name="Freeform 26"/>
            <p:cNvSpPr>
              <a:spLocks/>
            </p:cNvSpPr>
            <p:nvPr/>
          </p:nvSpPr>
          <p:spPr bwMode="auto">
            <a:xfrm>
              <a:off x="1013" y="3396"/>
              <a:ext cx="120" cy="59"/>
            </a:xfrm>
            <a:custGeom>
              <a:avLst/>
              <a:gdLst>
                <a:gd name="T0" fmla="*/ 1 w 310"/>
                <a:gd name="T1" fmla="*/ 0 h 155"/>
                <a:gd name="T2" fmla="*/ 17 w 310"/>
                <a:gd name="T3" fmla="*/ 0 h 155"/>
                <a:gd name="T4" fmla="*/ 17 w 310"/>
                <a:gd name="T5" fmla="*/ 0 h 155"/>
                <a:gd name="T6" fmla="*/ 18 w 310"/>
                <a:gd name="T7" fmla="*/ 0 h 155"/>
                <a:gd name="T8" fmla="*/ 18 w 310"/>
                <a:gd name="T9" fmla="*/ 0 h 155"/>
                <a:gd name="T10" fmla="*/ 18 w 310"/>
                <a:gd name="T11" fmla="*/ 1 h 155"/>
                <a:gd name="T12" fmla="*/ 18 w 310"/>
                <a:gd name="T13" fmla="*/ 8 h 155"/>
                <a:gd name="T14" fmla="*/ 18 w 310"/>
                <a:gd name="T15" fmla="*/ 8 h 155"/>
                <a:gd name="T16" fmla="*/ 18 w 310"/>
                <a:gd name="T17" fmla="*/ 8 h 155"/>
                <a:gd name="T18" fmla="*/ 17 w 310"/>
                <a:gd name="T19" fmla="*/ 8 h 155"/>
                <a:gd name="T20" fmla="*/ 17 w 310"/>
                <a:gd name="T21" fmla="*/ 8 h 155"/>
                <a:gd name="T22" fmla="*/ 17 w 310"/>
                <a:gd name="T23" fmla="*/ 8 h 155"/>
                <a:gd name="T24" fmla="*/ 17 w 310"/>
                <a:gd name="T25" fmla="*/ 8 h 155"/>
                <a:gd name="T26" fmla="*/ 1 w 310"/>
                <a:gd name="T27" fmla="*/ 8 h 155"/>
                <a:gd name="T28" fmla="*/ 1 w 310"/>
                <a:gd name="T29" fmla="*/ 8 h 155"/>
                <a:gd name="T30" fmla="*/ 0 w 310"/>
                <a:gd name="T31" fmla="*/ 8 h 155"/>
                <a:gd name="T32" fmla="*/ 0 w 310"/>
                <a:gd name="T33" fmla="*/ 8 h 155"/>
                <a:gd name="T34" fmla="*/ 0 w 310"/>
                <a:gd name="T35" fmla="*/ 8 h 155"/>
                <a:gd name="T36" fmla="*/ 0 w 310"/>
                <a:gd name="T37" fmla="*/ 8 h 155"/>
                <a:gd name="T38" fmla="*/ 0 w 310"/>
                <a:gd name="T39" fmla="*/ 8 h 155"/>
                <a:gd name="T40" fmla="*/ 0 w 310"/>
                <a:gd name="T41" fmla="*/ 8 h 155"/>
                <a:gd name="T42" fmla="*/ 0 w 310"/>
                <a:gd name="T43" fmla="*/ 8 h 155"/>
                <a:gd name="T44" fmla="*/ 0 w 310"/>
                <a:gd name="T45" fmla="*/ 1 h 155"/>
                <a:gd name="T46" fmla="*/ 0 w 310"/>
                <a:gd name="T47" fmla="*/ 1 h 155"/>
                <a:gd name="T48" fmla="*/ 0 w 310"/>
                <a:gd name="T49" fmla="*/ 0 h 155"/>
                <a:gd name="T50" fmla="*/ 0 w 310"/>
                <a:gd name="T51" fmla="*/ 0 h 155"/>
                <a:gd name="T52" fmla="*/ 0 w 310"/>
                <a:gd name="T53" fmla="*/ 0 h 155"/>
                <a:gd name="T54" fmla="*/ 0 w 310"/>
                <a:gd name="T55" fmla="*/ 0 h 155"/>
                <a:gd name="T56" fmla="*/ 1 w 310"/>
                <a:gd name="T57" fmla="*/ 0 h 15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10"/>
                <a:gd name="T88" fmla="*/ 0 h 155"/>
                <a:gd name="T89" fmla="*/ 310 w 310"/>
                <a:gd name="T90" fmla="*/ 155 h 15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10" h="155">
                  <a:moveTo>
                    <a:pt x="15" y="0"/>
                  </a:moveTo>
                  <a:lnTo>
                    <a:pt x="295" y="0"/>
                  </a:lnTo>
                  <a:lnTo>
                    <a:pt x="301" y="2"/>
                  </a:lnTo>
                  <a:lnTo>
                    <a:pt x="305" y="5"/>
                  </a:lnTo>
                  <a:lnTo>
                    <a:pt x="308" y="9"/>
                  </a:lnTo>
                  <a:lnTo>
                    <a:pt x="310" y="15"/>
                  </a:lnTo>
                  <a:lnTo>
                    <a:pt x="310" y="141"/>
                  </a:lnTo>
                  <a:lnTo>
                    <a:pt x="308" y="146"/>
                  </a:lnTo>
                  <a:lnTo>
                    <a:pt x="305" y="151"/>
                  </a:lnTo>
                  <a:lnTo>
                    <a:pt x="303" y="153"/>
                  </a:lnTo>
                  <a:lnTo>
                    <a:pt x="301" y="154"/>
                  </a:lnTo>
                  <a:lnTo>
                    <a:pt x="298" y="155"/>
                  </a:lnTo>
                  <a:lnTo>
                    <a:pt x="295" y="155"/>
                  </a:lnTo>
                  <a:lnTo>
                    <a:pt x="15" y="155"/>
                  </a:lnTo>
                  <a:lnTo>
                    <a:pt x="12" y="155"/>
                  </a:lnTo>
                  <a:lnTo>
                    <a:pt x="9" y="154"/>
                  </a:lnTo>
                  <a:lnTo>
                    <a:pt x="7" y="153"/>
                  </a:lnTo>
                  <a:lnTo>
                    <a:pt x="4" y="151"/>
                  </a:lnTo>
                  <a:lnTo>
                    <a:pt x="3" y="149"/>
                  </a:lnTo>
                  <a:lnTo>
                    <a:pt x="1" y="146"/>
                  </a:lnTo>
                  <a:lnTo>
                    <a:pt x="1" y="143"/>
                  </a:lnTo>
                  <a:lnTo>
                    <a:pt x="0" y="141"/>
                  </a:lnTo>
                  <a:lnTo>
                    <a:pt x="0" y="15"/>
                  </a:lnTo>
                  <a:lnTo>
                    <a:pt x="1" y="13"/>
                  </a:lnTo>
                  <a:lnTo>
                    <a:pt x="1" y="9"/>
                  </a:lnTo>
                  <a:lnTo>
                    <a:pt x="3" y="7"/>
                  </a:lnTo>
                  <a:lnTo>
                    <a:pt x="4" y="5"/>
                  </a:lnTo>
                  <a:lnTo>
                    <a:pt x="9" y="2"/>
                  </a:lnTo>
                  <a:lnTo>
                    <a:pt x="15" y="0"/>
                  </a:lnTo>
                </a:path>
              </a:pathLst>
            </a:custGeom>
            <a:noFill/>
            <a:ln w="3175">
              <a:solidFill>
                <a:srgbClr val="1F1A17"/>
              </a:solidFill>
              <a:round/>
              <a:headEnd/>
              <a:tailEnd/>
            </a:ln>
          </p:spPr>
          <p:txBody>
            <a:bodyPr>
              <a:prstTxWarp prst="textNoShape">
                <a:avLst/>
              </a:prstTxWarp>
            </a:bodyPr>
            <a:lstStyle/>
            <a:p>
              <a:endParaRPr lang="fr-CA" sz="1800"/>
            </a:p>
          </p:txBody>
        </p:sp>
        <p:sp>
          <p:nvSpPr>
            <p:cNvPr id="29" name="Freeform 27"/>
            <p:cNvSpPr>
              <a:spLocks/>
            </p:cNvSpPr>
            <p:nvPr/>
          </p:nvSpPr>
          <p:spPr bwMode="auto">
            <a:xfrm>
              <a:off x="1250" y="3396"/>
              <a:ext cx="119" cy="59"/>
            </a:xfrm>
            <a:custGeom>
              <a:avLst/>
              <a:gdLst>
                <a:gd name="T0" fmla="*/ 1 w 309"/>
                <a:gd name="T1" fmla="*/ 0 h 155"/>
                <a:gd name="T2" fmla="*/ 17 w 309"/>
                <a:gd name="T3" fmla="*/ 0 h 155"/>
                <a:gd name="T4" fmla="*/ 17 w 309"/>
                <a:gd name="T5" fmla="*/ 0 h 155"/>
                <a:gd name="T6" fmla="*/ 17 w 309"/>
                <a:gd name="T7" fmla="*/ 0 h 155"/>
                <a:gd name="T8" fmla="*/ 17 w 309"/>
                <a:gd name="T9" fmla="*/ 0 h 155"/>
                <a:gd name="T10" fmla="*/ 18 w 309"/>
                <a:gd name="T11" fmla="*/ 1 h 155"/>
                <a:gd name="T12" fmla="*/ 18 w 309"/>
                <a:gd name="T13" fmla="*/ 8 h 155"/>
                <a:gd name="T14" fmla="*/ 17 w 309"/>
                <a:gd name="T15" fmla="*/ 8 h 155"/>
                <a:gd name="T16" fmla="*/ 17 w 309"/>
                <a:gd name="T17" fmla="*/ 8 h 155"/>
                <a:gd name="T18" fmla="*/ 17 w 309"/>
                <a:gd name="T19" fmla="*/ 8 h 155"/>
                <a:gd name="T20" fmla="*/ 17 w 309"/>
                <a:gd name="T21" fmla="*/ 8 h 155"/>
                <a:gd name="T22" fmla="*/ 17 w 309"/>
                <a:gd name="T23" fmla="*/ 8 h 155"/>
                <a:gd name="T24" fmla="*/ 17 w 309"/>
                <a:gd name="T25" fmla="*/ 8 h 155"/>
                <a:gd name="T26" fmla="*/ 1 w 309"/>
                <a:gd name="T27" fmla="*/ 8 h 155"/>
                <a:gd name="T28" fmla="*/ 1 w 309"/>
                <a:gd name="T29" fmla="*/ 8 h 155"/>
                <a:gd name="T30" fmla="*/ 0 w 309"/>
                <a:gd name="T31" fmla="*/ 8 h 155"/>
                <a:gd name="T32" fmla="*/ 0 w 309"/>
                <a:gd name="T33" fmla="*/ 8 h 155"/>
                <a:gd name="T34" fmla="*/ 0 w 309"/>
                <a:gd name="T35" fmla="*/ 8 h 155"/>
                <a:gd name="T36" fmla="*/ 0 w 309"/>
                <a:gd name="T37" fmla="*/ 8 h 155"/>
                <a:gd name="T38" fmla="*/ 0 w 309"/>
                <a:gd name="T39" fmla="*/ 8 h 155"/>
                <a:gd name="T40" fmla="*/ 0 w 309"/>
                <a:gd name="T41" fmla="*/ 8 h 155"/>
                <a:gd name="T42" fmla="*/ 0 w 309"/>
                <a:gd name="T43" fmla="*/ 8 h 155"/>
                <a:gd name="T44" fmla="*/ 0 w 309"/>
                <a:gd name="T45" fmla="*/ 1 h 155"/>
                <a:gd name="T46" fmla="*/ 0 w 309"/>
                <a:gd name="T47" fmla="*/ 1 h 155"/>
                <a:gd name="T48" fmla="*/ 0 w 309"/>
                <a:gd name="T49" fmla="*/ 0 h 155"/>
                <a:gd name="T50" fmla="*/ 0 w 309"/>
                <a:gd name="T51" fmla="*/ 0 h 155"/>
                <a:gd name="T52" fmla="*/ 0 w 309"/>
                <a:gd name="T53" fmla="*/ 0 h 155"/>
                <a:gd name="T54" fmla="*/ 0 w 309"/>
                <a:gd name="T55" fmla="*/ 0 h 155"/>
                <a:gd name="T56" fmla="*/ 1 w 309"/>
                <a:gd name="T57" fmla="*/ 0 h 15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09"/>
                <a:gd name="T88" fmla="*/ 0 h 155"/>
                <a:gd name="T89" fmla="*/ 309 w 309"/>
                <a:gd name="T90" fmla="*/ 155 h 15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09" h="155">
                  <a:moveTo>
                    <a:pt x="15" y="0"/>
                  </a:moveTo>
                  <a:lnTo>
                    <a:pt x="294" y="0"/>
                  </a:lnTo>
                  <a:lnTo>
                    <a:pt x="300" y="2"/>
                  </a:lnTo>
                  <a:lnTo>
                    <a:pt x="304" y="5"/>
                  </a:lnTo>
                  <a:lnTo>
                    <a:pt x="307" y="9"/>
                  </a:lnTo>
                  <a:lnTo>
                    <a:pt x="309" y="15"/>
                  </a:lnTo>
                  <a:lnTo>
                    <a:pt x="309" y="141"/>
                  </a:lnTo>
                  <a:lnTo>
                    <a:pt x="307" y="146"/>
                  </a:lnTo>
                  <a:lnTo>
                    <a:pt x="304" y="151"/>
                  </a:lnTo>
                  <a:lnTo>
                    <a:pt x="303" y="153"/>
                  </a:lnTo>
                  <a:lnTo>
                    <a:pt x="300" y="154"/>
                  </a:lnTo>
                  <a:lnTo>
                    <a:pt x="297" y="155"/>
                  </a:lnTo>
                  <a:lnTo>
                    <a:pt x="294" y="155"/>
                  </a:lnTo>
                  <a:lnTo>
                    <a:pt x="15" y="155"/>
                  </a:lnTo>
                  <a:lnTo>
                    <a:pt x="11" y="155"/>
                  </a:lnTo>
                  <a:lnTo>
                    <a:pt x="9" y="154"/>
                  </a:lnTo>
                  <a:lnTo>
                    <a:pt x="6" y="153"/>
                  </a:lnTo>
                  <a:lnTo>
                    <a:pt x="5" y="151"/>
                  </a:lnTo>
                  <a:lnTo>
                    <a:pt x="2" y="149"/>
                  </a:lnTo>
                  <a:lnTo>
                    <a:pt x="1" y="146"/>
                  </a:lnTo>
                  <a:lnTo>
                    <a:pt x="0" y="143"/>
                  </a:lnTo>
                  <a:lnTo>
                    <a:pt x="0" y="141"/>
                  </a:lnTo>
                  <a:lnTo>
                    <a:pt x="0" y="15"/>
                  </a:lnTo>
                  <a:lnTo>
                    <a:pt x="0" y="13"/>
                  </a:lnTo>
                  <a:lnTo>
                    <a:pt x="1" y="9"/>
                  </a:lnTo>
                  <a:lnTo>
                    <a:pt x="2" y="7"/>
                  </a:lnTo>
                  <a:lnTo>
                    <a:pt x="5" y="5"/>
                  </a:lnTo>
                  <a:lnTo>
                    <a:pt x="9" y="2"/>
                  </a:lnTo>
                  <a:lnTo>
                    <a:pt x="15" y="0"/>
                  </a:lnTo>
                  <a:close/>
                </a:path>
              </a:pathLst>
            </a:custGeom>
            <a:solidFill>
              <a:srgbClr val="605D5C"/>
            </a:solidFill>
            <a:ln w="9525">
              <a:noFill/>
              <a:round/>
              <a:headEnd/>
              <a:tailEnd/>
            </a:ln>
          </p:spPr>
          <p:txBody>
            <a:bodyPr>
              <a:prstTxWarp prst="textNoShape">
                <a:avLst/>
              </a:prstTxWarp>
            </a:bodyPr>
            <a:lstStyle/>
            <a:p>
              <a:endParaRPr lang="fr-CA" sz="1800"/>
            </a:p>
          </p:txBody>
        </p:sp>
        <p:sp>
          <p:nvSpPr>
            <p:cNvPr id="30" name="Freeform 28"/>
            <p:cNvSpPr>
              <a:spLocks/>
            </p:cNvSpPr>
            <p:nvPr/>
          </p:nvSpPr>
          <p:spPr bwMode="auto">
            <a:xfrm>
              <a:off x="1250" y="3396"/>
              <a:ext cx="119" cy="59"/>
            </a:xfrm>
            <a:custGeom>
              <a:avLst/>
              <a:gdLst>
                <a:gd name="T0" fmla="*/ 1 w 309"/>
                <a:gd name="T1" fmla="*/ 0 h 155"/>
                <a:gd name="T2" fmla="*/ 17 w 309"/>
                <a:gd name="T3" fmla="*/ 0 h 155"/>
                <a:gd name="T4" fmla="*/ 17 w 309"/>
                <a:gd name="T5" fmla="*/ 0 h 155"/>
                <a:gd name="T6" fmla="*/ 17 w 309"/>
                <a:gd name="T7" fmla="*/ 0 h 155"/>
                <a:gd name="T8" fmla="*/ 17 w 309"/>
                <a:gd name="T9" fmla="*/ 0 h 155"/>
                <a:gd name="T10" fmla="*/ 18 w 309"/>
                <a:gd name="T11" fmla="*/ 1 h 155"/>
                <a:gd name="T12" fmla="*/ 18 w 309"/>
                <a:gd name="T13" fmla="*/ 8 h 155"/>
                <a:gd name="T14" fmla="*/ 17 w 309"/>
                <a:gd name="T15" fmla="*/ 8 h 155"/>
                <a:gd name="T16" fmla="*/ 17 w 309"/>
                <a:gd name="T17" fmla="*/ 8 h 155"/>
                <a:gd name="T18" fmla="*/ 17 w 309"/>
                <a:gd name="T19" fmla="*/ 8 h 155"/>
                <a:gd name="T20" fmla="*/ 17 w 309"/>
                <a:gd name="T21" fmla="*/ 8 h 155"/>
                <a:gd name="T22" fmla="*/ 17 w 309"/>
                <a:gd name="T23" fmla="*/ 8 h 155"/>
                <a:gd name="T24" fmla="*/ 17 w 309"/>
                <a:gd name="T25" fmla="*/ 8 h 155"/>
                <a:gd name="T26" fmla="*/ 1 w 309"/>
                <a:gd name="T27" fmla="*/ 8 h 155"/>
                <a:gd name="T28" fmla="*/ 1 w 309"/>
                <a:gd name="T29" fmla="*/ 8 h 155"/>
                <a:gd name="T30" fmla="*/ 0 w 309"/>
                <a:gd name="T31" fmla="*/ 8 h 155"/>
                <a:gd name="T32" fmla="*/ 0 w 309"/>
                <a:gd name="T33" fmla="*/ 8 h 155"/>
                <a:gd name="T34" fmla="*/ 0 w 309"/>
                <a:gd name="T35" fmla="*/ 8 h 155"/>
                <a:gd name="T36" fmla="*/ 0 w 309"/>
                <a:gd name="T37" fmla="*/ 8 h 155"/>
                <a:gd name="T38" fmla="*/ 0 w 309"/>
                <a:gd name="T39" fmla="*/ 8 h 155"/>
                <a:gd name="T40" fmla="*/ 0 w 309"/>
                <a:gd name="T41" fmla="*/ 8 h 155"/>
                <a:gd name="T42" fmla="*/ 0 w 309"/>
                <a:gd name="T43" fmla="*/ 8 h 155"/>
                <a:gd name="T44" fmla="*/ 0 w 309"/>
                <a:gd name="T45" fmla="*/ 1 h 155"/>
                <a:gd name="T46" fmla="*/ 0 w 309"/>
                <a:gd name="T47" fmla="*/ 1 h 155"/>
                <a:gd name="T48" fmla="*/ 0 w 309"/>
                <a:gd name="T49" fmla="*/ 0 h 155"/>
                <a:gd name="T50" fmla="*/ 0 w 309"/>
                <a:gd name="T51" fmla="*/ 0 h 155"/>
                <a:gd name="T52" fmla="*/ 0 w 309"/>
                <a:gd name="T53" fmla="*/ 0 h 155"/>
                <a:gd name="T54" fmla="*/ 0 w 309"/>
                <a:gd name="T55" fmla="*/ 0 h 155"/>
                <a:gd name="T56" fmla="*/ 1 w 309"/>
                <a:gd name="T57" fmla="*/ 0 h 15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09"/>
                <a:gd name="T88" fmla="*/ 0 h 155"/>
                <a:gd name="T89" fmla="*/ 309 w 309"/>
                <a:gd name="T90" fmla="*/ 155 h 15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09" h="155">
                  <a:moveTo>
                    <a:pt x="15" y="0"/>
                  </a:moveTo>
                  <a:lnTo>
                    <a:pt x="294" y="0"/>
                  </a:lnTo>
                  <a:lnTo>
                    <a:pt x="300" y="2"/>
                  </a:lnTo>
                  <a:lnTo>
                    <a:pt x="304" y="5"/>
                  </a:lnTo>
                  <a:lnTo>
                    <a:pt x="307" y="9"/>
                  </a:lnTo>
                  <a:lnTo>
                    <a:pt x="309" y="15"/>
                  </a:lnTo>
                  <a:lnTo>
                    <a:pt x="309" y="141"/>
                  </a:lnTo>
                  <a:lnTo>
                    <a:pt x="307" y="146"/>
                  </a:lnTo>
                  <a:lnTo>
                    <a:pt x="304" y="151"/>
                  </a:lnTo>
                  <a:lnTo>
                    <a:pt x="303" y="153"/>
                  </a:lnTo>
                  <a:lnTo>
                    <a:pt x="300" y="154"/>
                  </a:lnTo>
                  <a:lnTo>
                    <a:pt x="297" y="155"/>
                  </a:lnTo>
                  <a:lnTo>
                    <a:pt x="294" y="155"/>
                  </a:lnTo>
                  <a:lnTo>
                    <a:pt x="15" y="155"/>
                  </a:lnTo>
                  <a:lnTo>
                    <a:pt x="11" y="155"/>
                  </a:lnTo>
                  <a:lnTo>
                    <a:pt x="9" y="154"/>
                  </a:lnTo>
                  <a:lnTo>
                    <a:pt x="6" y="153"/>
                  </a:lnTo>
                  <a:lnTo>
                    <a:pt x="5" y="151"/>
                  </a:lnTo>
                  <a:lnTo>
                    <a:pt x="2" y="149"/>
                  </a:lnTo>
                  <a:lnTo>
                    <a:pt x="1" y="146"/>
                  </a:lnTo>
                  <a:lnTo>
                    <a:pt x="0" y="143"/>
                  </a:lnTo>
                  <a:lnTo>
                    <a:pt x="0" y="141"/>
                  </a:lnTo>
                  <a:lnTo>
                    <a:pt x="0" y="15"/>
                  </a:lnTo>
                  <a:lnTo>
                    <a:pt x="0" y="13"/>
                  </a:lnTo>
                  <a:lnTo>
                    <a:pt x="1" y="9"/>
                  </a:lnTo>
                  <a:lnTo>
                    <a:pt x="2" y="7"/>
                  </a:lnTo>
                  <a:lnTo>
                    <a:pt x="5" y="5"/>
                  </a:lnTo>
                  <a:lnTo>
                    <a:pt x="9" y="2"/>
                  </a:lnTo>
                  <a:lnTo>
                    <a:pt x="15" y="0"/>
                  </a:lnTo>
                </a:path>
              </a:pathLst>
            </a:custGeom>
            <a:noFill/>
            <a:ln w="3175">
              <a:solidFill>
                <a:srgbClr val="1F1A17"/>
              </a:solidFill>
              <a:round/>
              <a:headEnd/>
              <a:tailEnd/>
            </a:ln>
          </p:spPr>
          <p:txBody>
            <a:bodyPr>
              <a:prstTxWarp prst="textNoShape">
                <a:avLst/>
              </a:prstTxWarp>
            </a:bodyPr>
            <a:lstStyle/>
            <a:p>
              <a:endParaRPr lang="fr-CA" sz="1800"/>
            </a:p>
          </p:txBody>
        </p:sp>
        <p:sp>
          <p:nvSpPr>
            <p:cNvPr id="31" name="Freeform 29"/>
            <p:cNvSpPr>
              <a:spLocks/>
            </p:cNvSpPr>
            <p:nvPr/>
          </p:nvSpPr>
          <p:spPr bwMode="auto">
            <a:xfrm>
              <a:off x="1013" y="3693"/>
              <a:ext cx="120" cy="58"/>
            </a:xfrm>
            <a:custGeom>
              <a:avLst/>
              <a:gdLst>
                <a:gd name="T0" fmla="*/ 1 w 310"/>
                <a:gd name="T1" fmla="*/ 0 h 155"/>
                <a:gd name="T2" fmla="*/ 17 w 310"/>
                <a:gd name="T3" fmla="*/ 0 h 155"/>
                <a:gd name="T4" fmla="*/ 17 w 310"/>
                <a:gd name="T5" fmla="*/ 0 h 155"/>
                <a:gd name="T6" fmla="*/ 18 w 310"/>
                <a:gd name="T7" fmla="*/ 0 h 155"/>
                <a:gd name="T8" fmla="*/ 18 w 310"/>
                <a:gd name="T9" fmla="*/ 0 h 155"/>
                <a:gd name="T10" fmla="*/ 18 w 310"/>
                <a:gd name="T11" fmla="*/ 1 h 155"/>
                <a:gd name="T12" fmla="*/ 18 w 310"/>
                <a:gd name="T13" fmla="*/ 7 h 155"/>
                <a:gd name="T14" fmla="*/ 18 w 310"/>
                <a:gd name="T15" fmla="*/ 8 h 155"/>
                <a:gd name="T16" fmla="*/ 18 w 310"/>
                <a:gd name="T17" fmla="*/ 8 h 155"/>
                <a:gd name="T18" fmla="*/ 17 w 310"/>
                <a:gd name="T19" fmla="*/ 8 h 155"/>
                <a:gd name="T20" fmla="*/ 17 w 310"/>
                <a:gd name="T21" fmla="*/ 8 h 155"/>
                <a:gd name="T22" fmla="*/ 17 w 310"/>
                <a:gd name="T23" fmla="*/ 8 h 155"/>
                <a:gd name="T24" fmla="*/ 17 w 310"/>
                <a:gd name="T25" fmla="*/ 8 h 155"/>
                <a:gd name="T26" fmla="*/ 1 w 310"/>
                <a:gd name="T27" fmla="*/ 8 h 155"/>
                <a:gd name="T28" fmla="*/ 1 w 310"/>
                <a:gd name="T29" fmla="*/ 8 h 155"/>
                <a:gd name="T30" fmla="*/ 0 w 310"/>
                <a:gd name="T31" fmla="*/ 8 h 155"/>
                <a:gd name="T32" fmla="*/ 0 w 310"/>
                <a:gd name="T33" fmla="*/ 8 h 155"/>
                <a:gd name="T34" fmla="*/ 0 w 310"/>
                <a:gd name="T35" fmla="*/ 8 h 155"/>
                <a:gd name="T36" fmla="*/ 0 w 310"/>
                <a:gd name="T37" fmla="*/ 8 h 155"/>
                <a:gd name="T38" fmla="*/ 0 w 310"/>
                <a:gd name="T39" fmla="*/ 8 h 155"/>
                <a:gd name="T40" fmla="*/ 0 w 310"/>
                <a:gd name="T41" fmla="*/ 7 h 155"/>
                <a:gd name="T42" fmla="*/ 0 w 310"/>
                <a:gd name="T43" fmla="*/ 7 h 155"/>
                <a:gd name="T44" fmla="*/ 0 w 310"/>
                <a:gd name="T45" fmla="*/ 1 h 155"/>
                <a:gd name="T46" fmla="*/ 0 w 310"/>
                <a:gd name="T47" fmla="*/ 0 h 155"/>
                <a:gd name="T48" fmla="*/ 0 w 310"/>
                <a:gd name="T49" fmla="*/ 0 h 155"/>
                <a:gd name="T50" fmla="*/ 0 w 310"/>
                <a:gd name="T51" fmla="*/ 0 h 155"/>
                <a:gd name="T52" fmla="*/ 0 w 310"/>
                <a:gd name="T53" fmla="*/ 0 h 155"/>
                <a:gd name="T54" fmla="*/ 0 w 310"/>
                <a:gd name="T55" fmla="*/ 0 h 155"/>
                <a:gd name="T56" fmla="*/ 1 w 310"/>
                <a:gd name="T57" fmla="*/ 0 h 15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10"/>
                <a:gd name="T88" fmla="*/ 0 h 155"/>
                <a:gd name="T89" fmla="*/ 310 w 310"/>
                <a:gd name="T90" fmla="*/ 155 h 15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10" h="155">
                  <a:moveTo>
                    <a:pt x="15" y="0"/>
                  </a:moveTo>
                  <a:lnTo>
                    <a:pt x="295" y="0"/>
                  </a:lnTo>
                  <a:lnTo>
                    <a:pt x="301" y="1"/>
                  </a:lnTo>
                  <a:lnTo>
                    <a:pt x="305" y="4"/>
                  </a:lnTo>
                  <a:lnTo>
                    <a:pt x="308" y="9"/>
                  </a:lnTo>
                  <a:lnTo>
                    <a:pt x="310" y="14"/>
                  </a:lnTo>
                  <a:lnTo>
                    <a:pt x="310" y="140"/>
                  </a:lnTo>
                  <a:lnTo>
                    <a:pt x="308" y="146"/>
                  </a:lnTo>
                  <a:lnTo>
                    <a:pt x="305" y="150"/>
                  </a:lnTo>
                  <a:lnTo>
                    <a:pt x="303" y="152"/>
                  </a:lnTo>
                  <a:lnTo>
                    <a:pt x="301" y="153"/>
                  </a:lnTo>
                  <a:lnTo>
                    <a:pt x="298" y="155"/>
                  </a:lnTo>
                  <a:lnTo>
                    <a:pt x="295" y="155"/>
                  </a:lnTo>
                  <a:lnTo>
                    <a:pt x="15" y="155"/>
                  </a:lnTo>
                  <a:lnTo>
                    <a:pt x="12" y="155"/>
                  </a:lnTo>
                  <a:lnTo>
                    <a:pt x="9" y="153"/>
                  </a:lnTo>
                  <a:lnTo>
                    <a:pt x="7" y="152"/>
                  </a:lnTo>
                  <a:lnTo>
                    <a:pt x="4" y="150"/>
                  </a:lnTo>
                  <a:lnTo>
                    <a:pt x="3" y="148"/>
                  </a:lnTo>
                  <a:lnTo>
                    <a:pt x="1" y="146"/>
                  </a:lnTo>
                  <a:lnTo>
                    <a:pt x="1" y="143"/>
                  </a:lnTo>
                  <a:lnTo>
                    <a:pt x="0" y="140"/>
                  </a:lnTo>
                  <a:lnTo>
                    <a:pt x="0" y="14"/>
                  </a:lnTo>
                  <a:lnTo>
                    <a:pt x="1" y="12"/>
                  </a:lnTo>
                  <a:lnTo>
                    <a:pt x="1" y="9"/>
                  </a:lnTo>
                  <a:lnTo>
                    <a:pt x="3" y="6"/>
                  </a:lnTo>
                  <a:lnTo>
                    <a:pt x="4" y="4"/>
                  </a:lnTo>
                  <a:lnTo>
                    <a:pt x="9" y="1"/>
                  </a:lnTo>
                  <a:lnTo>
                    <a:pt x="15" y="0"/>
                  </a:lnTo>
                  <a:close/>
                </a:path>
              </a:pathLst>
            </a:custGeom>
            <a:solidFill>
              <a:srgbClr val="605D5C"/>
            </a:solidFill>
            <a:ln w="9525">
              <a:noFill/>
              <a:round/>
              <a:headEnd/>
              <a:tailEnd/>
            </a:ln>
          </p:spPr>
          <p:txBody>
            <a:bodyPr>
              <a:prstTxWarp prst="textNoShape">
                <a:avLst/>
              </a:prstTxWarp>
            </a:bodyPr>
            <a:lstStyle/>
            <a:p>
              <a:endParaRPr lang="fr-CA" sz="1800"/>
            </a:p>
          </p:txBody>
        </p:sp>
        <p:sp>
          <p:nvSpPr>
            <p:cNvPr id="32" name="Freeform 30"/>
            <p:cNvSpPr>
              <a:spLocks/>
            </p:cNvSpPr>
            <p:nvPr/>
          </p:nvSpPr>
          <p:spPr bwMode="auto">
            <a:xfrm>
              <a:off x="1013" y="3693"/>
              <a:ext cx="120" cy="58"/>
            </a:xfrm>
            <a:custGeom>
              <a:avLst/>
              <a:gdLst>
                <a:gd name="T0" fmla="*/ 1 w 310"/>
                <a:gd name="T1" fmla="*/ 0 h 155"/>
                <a:gd name="T2" fmla="*/ 17 w 310"/>
                <a:gd name="T3" fmla="*/ 0 h 155"/>
                <a:gd name="T4" fmla="*/ 17 w 310"/>
                <a:gd name="T5" fmla="*/ 0 h 155"/>
                <a:gd name="T6" fmla="*/ 18 w 310"/>
                <a:gd name="T7" fmla="*/ 0 h 155"/>
                <a:gd name="T8" fmla="*/ 18 w 310"/>
                <a:gd name="T9" fmla="*/ 0 h 155"/>
                <a:gd name="T10" fmla="*/ 18 w 310"/>
                <a:gd name="T11" fmla="*/ 1 h 155"/>
                <a:gd name="T12" fmla="*/ 18 w 310"/>
                <a:gd name="T13" fmla="*/ 7 h 155"/>
                <a:gd name="T14" fmla="*/ 18 w 310"/>
                <a:gd name="T15" fmla="*/ 8 h 155"/>
                <a:gd name="T16" fmla="*/ 18 w 310"/>
                <a:gd name="T17" fmla="*/ 8 h 155"/>
                <a:gd name="T18" fmla="*/ 17 w 310"/>
                <a:gd name="T19" fmla="*/ 8 h 155"/>
                <a:gd name="T20" fmla="*/ 17 w 310"/>
                <a:gd name="T21" fmla="*/ 8 h 155"/>
                <a:gd name="T22" fmla="*/ 17 w 310"/>
                <a:gd name="T23" fmla="*/ 8 h 155"/>
                <a:gd name="T24" fmla="*/ 17 w 310"/>
                <a:gd name="T25" fmla="*/ 8 h 155"/>
                <a:gd name="T26" fmla="*/ 1 w 310"/>
                <a:gd name="T27" fmla="*/ 8 h 155"/>
                <a:gd name="T28" fmla="*/ 1 w 310"/>
                <a:gd name="T29" fmla="*/ 8 h 155"/>
                <a:gd name="T30" fmla="*/ 0 w 310"/>
                <a:gd name="T31" fmla="*/ 8 h 155"/>
                <a:gd name="T32" fmla="*/ 0 w 310"/>
                <a:gd name="T33" fmla="*/ 8 h 155"/>
                <a:gd name="T34" fmla="*/ 0 w 310"/>
                <a:gd name="T35" fmla="*/ 8 h 155"/>
                <a:gd name="T36" fmla="*/ 0 w 310"/>
                <a:gd name="T37" fmla="*/ 8 h 155"/>
                <a:gd name="T38" fmla="*/ 0 w 310"/>
                <a:gd name="T39" fmla="*/ 8 h 155"/>
                <a:gd name="T40" fmla="*/ 0 w 310"/>
                <a:gd name="T41" fmla="*/ 7 h 155"/>
                <a:gd name="T42" fmla="*/ 0 w 310"/>
                <a:gd name="T43" fmla="*/ 7 h 155"/>
                <a:gd name="T44" fmla="*/ 0 w 310"/>
                <a:gd name="T45" fmla="*/ 1 h 155"/>
                <a:gd name="T46" fmla="*/ 0 w 310"/>
                <a:gd name="T47" fmla="*/ 0 h 155"/>
                <a:gd name="T48" fmla="*/ 0 w 310"/>
                <a:gd name="T49" fmla="*/ 0 h 155"/>
                <a:gd name="T50" fmla="*/ 0 w 310"/>
                <a:gd name="T51" fmla="*/ 0 h 155"/>
                <a:gd name="T52" fmla="*/ 0 w 310"/>
                <a:gd name="T53" fmla="*/ 0 h 155"/>
                <a:gd name="T54" fmla="*/ 0 w 310"/>
                <a:gd name="T55" fmla="*/ 0 h 155"/>
                <a:gd name="T56" fmla="*/ 1 w 310"/>
                <a:gd name="T57" fmla="*/ 0 h 15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10"/>
                <a:gd name="T88" fmla="*/ 0 h 155"/>
                <a:gd name="T89" fmla="*/ 310 w 310"/>
                <a:gd name="T90" fmla="*/ 155 h 15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10" h="155">
                  <a:moveTo>
                    <a:pt x="15" y="0"/>
                  </a:moveTo>
                  <a:lnTo>
                    <a:pt x="295" y="0"/>
                  </a:lnTo>
                  <a:lnTo>
                    <a:pt x="301" y="1"/>
                  </a:lnTo>
                  <a:lnTo>
                    <a:pt x="305" y="4"/>
                  </a:lnTo>
                  <a:lnTo>
                    <a:pt x="308" y="9"/>
                  </a:lnTo>
                  <a:lnTo>
                    <a:pt x="310" y="14"/>
                  </a:lnTo>
                  <a:lnTo>
                    <a:pt x="310" y="140"/>
                  </a:lnTo>
                  <a:lnTo>
                    <a:pt x="308" y="146"/>
                  </a:lnTo>
                  <a:lnTo>
                    <a:pt x="305" y="150"/>
                  </a:lnTo>
                  <a:lnTo>
                    <a:pt x="303" y="152"/>
                  </a:lnTo>
                  <a:lnTo>
                    <a:pt x="301" y="153"/>
                  </a:lnTo>
                  <a:lnTo>
                    <a:pt x="298" y="155"/>
                  </a:lnTo>
                  <a:lnTo>
                    <a:pt x="295" y="155"/>
                  </a:lnTo>
                  <a:lnTo>
                    <a:pt x="15" y="155"/>
                  </a:lnTo>
                  <a:lnTo>
                    <a:pt x="12" y="155"/>
                  </a:lnTo>
                  <a:lnTo>
                    <a:pt x="9" y="153"/>
                  </a:lnTo>
                  <a:lnTo>
                    <a:pt x="7" y="152"/>
                  </a:lnTo>
                  <a:lnTo>
                    <a:pt x="4" y="150"/>
                  </a:lnTo>
                  <a:lnTo>
                    <a:pt x="3" y="148"/>
                  </a:lnTo>
                  <a:lnTo>
                    <a:pt x="1" y="146"/>
                  </a:lnTo>
                  <a:lnTo>
                    <a:pt x="1" y="143"/>
                  </a:lnTo>
                  <a:lnTo>
                    <a:pt x="0" y="140"/>
                  </a:lnTo>
                  <a:lnTo>
                    <a:pt x="0" y="14"/>
                  </a:lnTo>
                  <a:lnTo>
                    <a:pt x="1" y="12"/>
                  </a:lnTo>
                  <a:lnTo>
                    <a:pt x="1" y="9"/>
                  </a:lnTo>
                  <a:lnTo>
                    <a:pt x="3" y="6"/>
                  </a:lnTo>
                  <a:lnTo>
                    <a:pt x="4" y="4"/>
                  </a:lnTo>
                  <a:lnTo>
                    <a:pt x="9" y="1"/>
                  </a:lnTo>
                  <a:lnTo>
                    <a:pt x="15" y="0"/>
                  </a:lnTo>
                </a:path>
              </a:pathLst>
            </a:custGeom>
            <a:noFill/>
            <a:ln w="3175">
              <a:solidFill>
                <a:srgbClr val="1F1A17"/>
              </a:solidFill>
              <a:round/>
              <a:headEnd/>
              <a:tailEnd/>
            </a:ln>
          </p:spPr>
          <p:txBody>
            <a:bodyPr>
              <a:prstTxWarp prst="textNoShape">
                <a:avLst/>
              </a:prstTxWarp>
            </a:bodyPr>
            <a:lstStyle/>
            <a:p>
              <a:endParaRPr lang="fr-CA" sz="1800"/>
            </a:p>
          </p:txBody>
        </p:sp>
        <p:sp>
          <p:nvSpPr>
            <p:cNvPr id="33" name="Freeform 31"/>
            <p:cNvSpPr>
              <a:spLocks/>
            </p:cNvSpPr>
            <p:nvPr/>
          </p:nvSpPr>
          <p:spPr bwMode="auto">
            <a:xfrm>
              <a:off x="1250" y="3693"/>
              <a:ext cx="119" cy="58"/>
            </a:xfrm>
            <a:custGeom>
              <a:avLst/>
              <a:gdLst>
                <a:gd name="T0" fmla="*/ 1 w 309"/>
                <a:gd name="T1" fmla="*/ 0 h 155"/>
                <a:gd name="T2" fmla="*/ 17 w 309"/>
                <a:gd name="T3" fmla="*/ 0 h 155"/>
                <a:gd name="T4" fmla="*/ 17 w 309"/>
                <a:gd name="T5" fmla="*/ 0 h 155"/>
                <a:gd name="T6" fmla="*/ 17 w 309"/>
                <a:gd name="T7" fmla="*/ 0 h 155"/>
                <a:gd name="T8" fmla="*/ 17 w 309"/>
                <a:gd name="T9" fmla="*/ 0 h 155"/>
                <a:gd name="T10" fmla="*/ 18 w 309"/>
                <a:gd name="T11" fmla="*/ 1 h 155"/>
                <a:gd name="T12" fmla="*/ 18 w 309"/>
                <a:gd name="T13" fmla="*/ 7 h 155"/>
                <a:gd name="T14" fmla="*/ 17 w 309"/>
                <a:gd name="T15" fmla="*/ 8 h 155"/>
                <a:gd name="T16" fmla="*/ 17 w 309"/>
                <a:gd name="T17" fmla="*/ 8 h 155"/>
                <a:gd name="T18" fmla="*/ 17 w 309"/>
                <a:gd name="T19" fmla="*/ 8 h 155"/>
                <a:gd name="T20" fmla="*/ 17 w 309"/>
                <a:gd name="T21" fmla="*/ 8 h 155"/>
                <a:gd name="T22" fmla="*/ 17 w 309"/>
                <a:gd name="T23" fmla="*/ 8 h 155"/>
                <a:gd name="T24" fmla="*/ 17 w 309"/>
                <a:gd name="T25" fmla="*/ 8 h 155"/>
                <a:gd name="T26" fmla="*/ 1 w 309"/>
                <a:gd name="T27" fmla="*/ 8 h 155"/>
                <a:gd name="T28" fmla="*/ 1 w 309"/>
                <a:gd name="T29" fmla="*/ 8 h 155"/>
                <a:gd name="T30" fmla="*/ 0 w 309"/>
                <a:gd name="T31" fmla="*/ 8 h 155"/>
                <a:gd name="T32" fmla="*/ 0 w 309"/>
                <a:gd name="T33" fmla="*/ 8 h 155"/>
                <a:gd name="T34" fmla="*/ 0 w 309"/>
                <a:gd name="T35" fmla="*/ 8 h 155"/>
                <a:gd name="T36" fmla="*/ 0 w 309"/>
                <a:gd name="T37" fmla="*/ 8 h 155"/>
                <a:gd name="T38" fmla="*/ 0 w 309"/>
                <a:gd name="T39" fmla="*/ 8 h 155"/>
                <a:gd name="T40" fmla="*/ 0 w 309"/>
                <a:gd name="T41" fmla="*/ 7 h 155"/>
                <a:gd name="T42" fmla="*/ 0 w 309"/>
                <a:gd name="T43" fmla="*/ 7 h 155"/>
                <a:gd name="T44" fmla="*/ 0 w 309"/>
                <a:gd name="T45" fmla="*/ 1 h 155"/>
                <a:gd name="T46" fmla="*/ 0 w 309"/>
                <a:gd name="T47" fmla="*/ 0 h 155"/>
                <a:gd name="T48" fmla="*/ 0 w 309"/>
                <a:gd name="T49" fmla="*/ 0 h 155"/>
                <a:gd name="T50" fmla="*/ 0 w 309"/>
                <a:gd name="T51" fmla="*/ 0 h 155"/>
                <a:gd name="T52" fmla="*/ 0 w 309"/>
                <a:gd name="T53" fmla="*/ 0 h 155"/>
                <a:gd name="T54" fmla="*/ 0 w 309"/>
                <a:gd name="T55" fmla="*/ 0 h 155"/>
                <a:gd name="T56" fmla="*/ 1 w 309"/>
                <a:gd name="T57" fmla="*/ 0 h 15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09"/>
                <a:gd name="T88" fmla="*/ 0 h 155"/>
                <a:gd name="T89" fmla="*/ 309 w 309"/>
                <a:gd name="T90" fmla="*/ 155 h 15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09" h="155">
                  <a:moveTo>
                    <a:pt x="15" y="0"/>
                  </a:moveTo>
                  <a:lnTo>
                    <a:pt x="294" y="0"/>
                  </a:lnTo>
                  <a:lnTo>
                    <a:pt x="300" y="1"/>
                  </a:lnTo>
                  <a:lnTo>
                    <a:pt x="304" y="4"/>
                  </a:lnTo>
                  <a:lnTo>
                    <a:pt x="307" y="9"/>
                  </a:lnTo>
                  <a:lnTo>
                    <a:pt x="309" y="14"/>
                  </a:lnTo>
                  <a:lnTo>
                    <a:pt x="309" y="140"/>
                  </a:lnTo>
                  <a:lnTo>
                    <a:pt x="307" y="146"/>
                  </a:lnTo>
                  <a:lnTo>
                    <a:pt x="304" y="150"/>
                  </a:lnTo>
                  <a:lnTo>
                    <a:pt x="303" y="152"/>
                  </a:lnTo>
                  <a:lnTo>
                    <a:pt x="300" y="153"/>
                  </a:lnTo>
                  <a:lnTo>
                    <a:pt x="297" y="155"/>
                  </a:lnTo>
                  <a:lnTo>
                    <a:pt x="294" y="155"/>
                  </a:lnTo>
                  <a:lnTo>
                    <a:pt x="15" y="155"/>
                  </a:lnTo>
                  <a:lnTo>
                    <a:pt x="11" y="155"/>
                  </a:lnTo>
                  <a:lnTo>
                    <a:pt x="9" y="153"/>
                  </a:lnTo>
                  <a:lnTo>
                    <a:pt x="6" y="152"/>
                  </a:lnTo>
                  <a:lnTo>
                    <a:pt x="5" y="150"/>
                  </a:lnTo>
                  <a:lnTo>
                    <a:pt x="2" y="148"/>
                  </a:lnTo>
                  <a:lnTo>
                    <a:pt x="1" y="146"/>
                  </a:lnTo>
                  <a:lnTo>
                    <a:pt x="0" y="143"/>
                  </a:lnTo>
                  <a:lnTo>
                    <a:pt x="0" y="140"/>
                  </a:lnTo>
                  <a:lnTo>
                    <a:pt x="0" y="14"/>
                  </a:lnTo>
                  <a:lnTo>
                    <a:pt x="0" y="12"/>
                  </a:lnTo>
                  <a:lnTo>
                    <a:pt x="1" y="9"/>
                  </a:lnTo>
                  <a:lnTo>
                    <a:pt x="2" y="6"/>
                  </a:lnTo>
                  <a:lnTo>
                    <a:pt x="5" y="4"/>
                  </a:lnTo>
                  <a:lnTo>
                    <a:pt x="9" y="1"/>
                  </a:lnTo>
                  <a:lnTo>
                    <a:pt x="15" y="0"/>
                  </a:lnTo>
                  <a:close/>
                </a:path>
              </a:pathLst>
            </a:custGeom>
            <a:solidFill>
              <a:srgbClr val="605D5C"/>
            </a:solidFill>
            <a:ln w="9525">
              <a:noFill/>
              <a:round/>
              <a:headEnd/>
              <a:tailEnd/>
            </a:ln>
          </p:spPr>
          <p:txBody>
            <a:bodyPr>
              <a:prstTxWarp prst="textNoShape">
                <a:avLst/>
              </a:prstTxWarp>
            </a:bodyPr>
            <a:lstStyle/>
            <a:p>
              <a:endParaRPr lang="fr-CA" sz="1800"/>
            </a:p>
          </p:txBody>
        </p:sp>
        <p:sp>
          <p:nvSpPr>
            <p:cNvPr id="34" name="Freeform 32"/>
            <p:cNvSpPr>
              <a:spLocks/>
            </p:cNvSpPr>
            <p:nvPr/>
          </p:nvSpPr>
          <p:spPr bwMode="auto">
            <a:xfrm>
              <a:off x="1250" y="3693"/>
              <a:ext cx="119" cy="58"/>
            </a:xfrm>
            <a:custGeom>
              <a:avLst/>
              <a:gdLst>
                <a:gd name="T0" fmla="*/ 1 w 309"/>
                <a:gd name="T1" fmla="*/ 0 h 155"/>
                <a:gd name="T2" fmla="*/ 17 w 309"/>
                <a:gd name="T3" fmla="*/ 0 h 155"/>
                <a:gd name="T4" fmla="*/ 17 w 309"/>
                <a:gd name="T5" fmla="*/ 0 h 155"/>
                <a:gd name="T6" fmla="*/ 17 w 309"/>
                <a:gd name="T7" fmla="*/ 0 h 155"/>
                <a:gd name="T8" fmla="*/ 17 w 309"/>
                <a:gd name="T9" fmla="*/ 0 h 155"/>
                <a:gd name="T10" fmla="*/ 18 w 309"/>
                <a:gd name="T11" fmla="*/ 1 h 155"/>
                <a:gd name="T12" fmla="*/ 18 w 309"/>
                <a:gd name="T13" fmla="*/ 7 h 155"/>
                <a:gd name="T14" fmla="*/ 17 w 309"/>
                <a:gd name="T15" fmla="*/ 8 h 155"/>
                <a:gd name="T16" fmla="*/ 17 w 309"/>
                <a:gd name="T17" fmla="*/ 8 h 155"/>
                <a:gd name="T18" fmla="*/ 17 w 309"/>
                <a:gd name="T19" fmla="*/ 8 h 155"/>
                <a:gd name="T20" fmla="*/ 17 w 309"/>
                <a:gd name="T21" fmla="*/ 8 h 155"/>
                <a:gd name="T22" fmla="*/ 17 w 309"/>
                <a:gd name="T23" fmla="*/ 8 h 155"/>
                <a:gd name="T24" fmla="*/ 17 w 309"/>
                <a:gd name="T25" fmla="*/ 8 h 155"/>
                <a:gd name="T26" fmla="*/ 1 w 309"/>
                <a:gd name="T27" fmla="*/ 8 h 155"/>
                <a:gd name="T28" fmla="*/ 1 w 309"/>
                <a:gd name="T29" fmla="*/ 8 h 155"/>
                <a:gd name="T30" fmla="*/ 0 w 309"/>
                <a:gd name="T31" fmla="*/ 8 h 155"/>
                <a:gd name="T32" fmla="*/ 0 w 309"/>
                <a:gd name="T33" fmla="*/ 8 h 155"/>
                <a:gd name="T34" fmla="*/ 0 w 309"/>
                <a:gd name="T35" fmla="*/ 8 h 155"/>
                <a:gd name="T36" fmla="*/ 0 w 309"/>
                <a:gd name="T37" fmla="*/ 8 h 155"/>
                <a:gd name="T38" fmla="*/ 0 w 309"/>
                <a:gd name="T39" fmla="*/ 8 h 155"/>
                <a:gd name="T40" fmla="*/ 0 w 309"/>
                <a:gd name="T41" fmla="*/ 7 h 155"/>
                <a:gd name="T42" fmla="*/ 0 w 309"/>
                <a:gd name="T43" fmla="*/ 7 h 155"/>
                <a:gd name="T44" fmla="*/ 0 w 309"/>
                <a:gd name="T45" fmla="*/ 1 h 155"/>
                <a:gd name="T46" fmla="*/ 0 w 309"/>
                <a:gd name="T47" fmla="*/ 0 h 155"/>
                <a:gd name="T48" fmla="*/ 0 w 309"/>
                <a:gd name="T49" fmla="*/ 0 h 155"/>
                <a:gd name="T50" fmla="*/ 0 w 309"/>
                <a:gd name="T51" fmla="*/ 0 h 155"/>
                <a:gd name="T52" fmla="*/ 0 w 309"/>
                <a:gd name="T53" fmla="*/ 0 h 155"/>
                <a:gd name="T54" fmla="*/ 0 w 309"/>
                <a:gd name="T55" fmla="*/ 0 h 155"/>
                <a:gd name="T56" fmla="*/ 1 w 309"/>
                <a:gd name="T57" fmla="*/ 0 h 15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09"/>
                <a:gd name="T88" fmla="*/ 0 h 155"/>
                <a:gd name="T89" fmla="*/ 309 w 309"/>
                <a:gd name="T90" fmla="*/ 155 h 15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09" h="155">
                  <a:moveTo>
                    <a:pt x="15" y="0"/>
                  </a:moveTo>
                  <a:lnTo>
                    <a:pt x="294" y="0"/>
                  </a:lnTo>
                  <a:lnTo>
                    <a:pt x="300" y="1"/>
                  </a:lnTo>
                  <a:lnTo>
                    <a:pt x="304" y="4"/>
                  </a:lnTo>
                  <a:lnTo>
                    <a:pt x="307" y="9"/>
                  </a:lnTo>
                  <a:lnTo>
                    <a:pt x="309" y="14"/>
                  </a:lnTo>
                  <a:lnTo>
                    <a:pt x="309" y="140"/>
                  </a:lnTo>
                  <a:lnTo>
                    <a:pt x="307" y="146"/>
                  </a:lnTo>
                  <a:lnTo>
                    <a:pt x="304" y="150"/>
                  </a:lnTo>
                  <a:lnTo>
                    <a:pt x="303" y="152"/>
                  </a:lnTo>
                  <a:lnTo>
                    <a:pt x="300" y="153"/>
                  </a:lnTo>
                  <a:lnTo>
                    <a:pt x="297" y="155"/>
                  </a:lnTo>
                  <a:lnTo>
                    <a:pt x="294" y="155"/>
                  </a:lnTo>
                  <a:lnTo>
                    <a:pt x="15" y="155"/>
                  </a:lnTo>
                  <a:lnTo>
                    <a:pt x="11" y="155"/>
                  </a:lnTo>
                  <a:lnTo>
                    <a:pt x="9" y="153"/>
                  </a:lnTo>
                  <a:lnTo>
                    <a:pt x="6" y="152"/>
                  </a:lnTo>
                  <a:lnTo>
                    <a:pt x="5" y="150"/>
                  </a:lnTo>
                  <a:lnTo>
                    <a:pt x="2" y="148"/>
                  </a:lnTo>
                  <a:lnTo>
                    <a:pt x="1" y="146"/>
                  </a:lnTo>
                  <a:lnTo>
                    <a:pt x="0" y="143"/>
                  </a:lnTo>
                  <a:lnTo>
                    <a:pt x="0" y="140"/>
                  </a:lnTo>
                  <a:lnTo>
                    <a:pt x="0" y="14"/>
                  </a:lnTo>
                  <a:lnTo>
                    <a:pt x="0" y="12"/>
                  </a:lnTo>
                  <a:lnTo>
                    <a:pt x="1" y="9"/>
                  </a:lnTo>
                  <a:lnTo>
                    <a:pt x="2" y="6"/>
                  </a:lnTo>
                  <a:lnTo>
                    <a:pt x="5" y="4"/>
                  </a:lnTo>
                  <a:lnTo>
                    <a:pt x="9" y="1"/>
                  </a:lnTo>
                  <a:lnTo>
                    <a:pt x="15" y="0"/>
                  </a:lnTo>
                </a:path>
              </a:pathLst>
            </a:custGeom>
            <a:noFill/>
            <a:ln w="3175">
              <a:solidFill>
                <a:srgbClr val="1F1A17"/>
              </a:solidFill>
              <a:round/>
              <a:headEnd/>
              <a:tailEnd/>
            </a:ln>
          </p:spPr>
          <p:txBody>
            <a:bodyPr>
              <a:prstTxWarp prst="textNoShape">
                <a:avLst/>
              </a:prstTxWarp>
            </a:bodyPr>
            <a:lstStyle/>
            <a:p>
              <a:endParaRPr lang="fr-CA" sz="1800"/>
            </a:p>
          </p:txBody>
        </p:sp>
        <p:sp>
          <p:nvSpPr>
            <p:cNvPr id="35" name="Rectangle 33"/>
            <p:cNvSpPr>
              <a:spLocks noChangeArrowheads="1"/>
            </p:cNvSpPr>
            <p:nvPr/>
          </p:nvSpPr>
          <p:spPr bwMode="auto">
            <a:xfrm>
              <a:off x="1427" y="3492"/>
              <a:ext cx="120" cy="42"/>
            </a:xfrm>
            <a:prstGeom prst="rect">
              <a:avLst/>
            </a:prstGeom>
            <a:solidFill>
              <a:srgbClr val="1F1A17"/>
            </a:solidFill>
            <a:ln w="9525">
              <a:noFill/>
              <a:miter lim="800000"/>
              <a:headEnd/>
              <a:tailEnd/>
            </a:ln>
          </p:spPr>
          <p:txBody>
            <a:bodyPr>
              <a:prstTxWarp prst="textNoShape">
                <a:avLst/>
              </a:prstTxWarp>
            </a:bodyPr>
            <a:lstStyle/>
            <a:p>
              <a:endParaRPr lang="fr-CA" sz="1800"/>
            </a:p>
          </p:txBody>
        </p:sp>
        <p:sp>
          <p:nvSpPr>
            <p:cNvPr id="36" name="Rectangle 34"/>
            <p:cNvSpPr>
              <a:spLocks noChangeArrowheads="1"/>
            </p:cNvSpPr>
            <p:nvPr/>
          </p:nvSpPr>
          <p:spPr bwMode="auto">
            <a:xfrm>
              <a:off x="1427" y="3612"/>
              <a:ext cx="120" cy="41"/>
            </a:xfrm>
            <a:prstGeom prst="rect">
              <a:avLst/>
            </a:prstGeom>
            <a:solidFill>
              <a:srgbClr val="1F1A17"/>
            </a:solidFill>
            <a:ln w="9525">
              <a:noFill/>
              <a:miter lim="800000"/>
              <a:headEnd/>
              <a:tailEnd/>
            </a:ln>
          </p:spPr>
          <p:txBody>
            <a:bodyPr>
              <a:prstTxWarp prst="textNoShape">
                <a:avLst/>
              </a:prstTxWarp>
            </a:bodyPr>
            <a:lstStyle/>
            <a:p>
              <a:endParaRPr lang="fr-CA" sz="1800"/>
            </a:p>
          </p:txBody>
        </p:sp>
        <p:sp>
          <p:nvSpPr>
            <p:cNvPr id="37" name="Rectangle 35"/>
            <p:cNvSpPr>
              <a:spLocks noChangeArrowheads="1"/>
            </p:cNvSpPr>
            <p:nvPr/>
          </p:nvSpPr>
          <p:spPr bwMode="auto">
            <a:xfrm>
              <a:off x="1017" y="3472"/>
              <a:ext cx="327" cy="154"/>
            </a:xfrm>
            <a:prstGeom prst="rect">
              <a:avLst/>
            </a:prstGeom>
            <a:noFill/>
            <a:ln w="9525">
              <a:noFill/>
              <a:miter lim="800000"/>
              <a:headEnd/>
              <a:tailEnd/>
            </a:ln>
          </p:spPr>
          <p:txBody>
            <a:bodyPr wrap="none" lIns="0" tIns="0" rIns="0" bIns="0">
              <a:prstTxWarp prst="textNoShape">
                <a:avLst/>
              </a:prstTxWarp>
              <a:spAutoFit/>
            </a:bodyPr>
            <a:lstStyle/>
            <a:p>
              <a:r>
                <a:rPr lang="fr-CA" sz="1600" b="1">
                  <a:solidFill>
                    <a:srgbClr val="1F1A17"/>
                  </a:solidFill>
                </a:rPr>
                <a:t>robot</a:t>
              </a:r>
              <a:endParaRPr lang="fr-CA" sz="3200" b="1"/>
            </a:p>
          </p:txBody>
        </p:sp>
      </p:grpSp>
      <p:sp>
        <p:nvSpPr>
          <p:cNvPr id="38" name="Freeform 36"/>
          <p:cNvSpPr>
            <a:spLocks/>
          </p:cNvSpPr>
          <p:nvPr/>
        </p:nvSpPr>
        <p:spPr bwMode="auto">
          <a:xfrm>
            <a:off x="4962525" y="2887663"/>
            <a:ext cx="211138" cy="212725"/>
          </a:xfrm>
          <a:custGeom>
            <a:avLst/>
            <a:gdLst>
              <a:gd name="T0" fmla="*/ 2147483647 w 348"/>
              <a:gd name="T1" fmla="*/ 2147483647 h 348"/>
              <a:gd name="T2" fmla="*/ 2147483647 w 348"/>
              <a:gd name="T3" fmla="*/ 2147483647 h 348"/>
              <a:gd name="T4" fmla="*/ 2147483647 w 348"/>
              <a:gd name="T5" fmla="*/ 2147483647 h 348"/>
              <a:gd name="T6" fmla="*/ 2147483647 w 348"/>
              <a:gd name="T7" fmla="*/ 2147483647 h 348"/>
              <a:gd name="T8" fmla="*/ 2147483647 w 348"/>
              <a:gd name="T9" fmla="*/ 2147483647 h 348"/>
              <a:gd name="T10" fmla="*/ 2147483647 w 348"/>
              <a:gd name="T11" fmla="*/ 2147483647 h 348"/>
              <a:gd name="T12" fmla="*/ 2147483647 w 348"/>
              <a:gd name="T13" fmla="*/ 2147483647 h 348"/>
              <a:gd name="T14" fmla="*/ 2147483647 w 348"/>
              <a:gd name="T15" fmla="*/ 2147483647 h 348"/>
              <a:gd name="T16" fmla="*/ 2147483647 w 348"/>
              <a:gd name="T17" fmla="*/ 2147483647 h 348"/>
              <a:gd name="T18" fmla="*/ 2147483647 w 348"/>
              <a:gd name="T19" fmla="*/ 2147483647 h 348"/>
              <a:gd name="T20" fmla="*/ 2147483647 w 348"/>
              <a:gd name="T21" fmla="*/ 2147483647 h 348"/>
              <a:gd name="T22" fmla="*/ 2147483647 w 348"/>
              <a:gd name="T23" fmla="*/ 2147483647 h 348"/>
              <a:gd name="T24" fmla="*/ 2147483647 w 348"/>
              <a:gd name="T25" fmla="*/ 2147483647 h 348"/>
              <a:gd name="T26" fmla="*/ 2147483647 w 348"/>
              <a:gd name="T27" fmla="*/ 2147483647 h 348"/>
              <a:gd name="T28" fmla="*/ 2147483647 w 348"/>
              <a:gd name="T29" fmla="*/ 1827205666 h 348"/>
              <a:gd name="T30" fmla="*/ 2147483647 w 348"/>
              <a:gd name="T31" fmla="*/ 456988315 h 348"/>
              <a:gd name="T32" fmla="*/ 2147483647 w 348"/>
              <a:gd name="T33" fmla="*/ 456988315 h 348"/>
              <a:gd name="T34" fmla="*/ 2147483647 w 348"/>
              <a:gd name="T35" fmla="*/ 1827205666 h 348"/>
              <a:gd name="T36" fmla="*/ 2147483647 w 348"/>
              <a:gd name="T37" fmla="*/ 2147483647 h 348"/>
              <a:gd name="T38" fmla="*/ 2147483647 w 348"/>
              <a:gd name="T39" fmla="*/ 2147483647 h 348"/>
              <a:gd name="T40" fmla="*/ 2147483647 w 348"/>
              <a:gd name="T41" fmla="*/ 2147483647 h 348"/>
              <a:gd name="T42" fmla="*/ 2147483647 w 348"/>
              <a:gd name="T43" fmla="*/ 2147483647 h 348"/>
              <a:gd name="T44" fmla="*/ 1786792335 w 348"/>
              <a:gd name="T45" fmla="*/ 2147483647 h 348"/>
              <a:gd name="T46" fmla="*/ 223441036 w 348"/>
              <a:gd name="T47" fmla="*/ 2147483647 h 348"/>
              <a:gd name="T48" fmla="*/ 223441036 w 348"/>
              <a:gd name="T49" fmla="*/ 2147483647 h 348"/>
              <a:gd name="T50" fmla="*/ 1786792335 w 348"/>
              <a:gd name="T51" fmla="*/ 2147483647 h 348"/>
              <a:gd name="T52" fmla="*/ 2147483647 w 348"/>
              <a:gd name="T53" fmla="*/ 2147483647 h 348"/>
              <a:gd name="T54" fmla="*/ 2147483647 w 348"/>
              <a:gd name="T55" fmla="*/ 2147483647 h 348"/>
              <a:gd name="T56" fmla="*/ 2147483647 w 348"/>
              <a:gd name="T57" fmla="*/ 2147483647 h 348"/>
              <a:gd name="T58" fmla="*/ 2147483647 w 348"/>
              <a:gd name="T59" fmla="*/ 2147483647 h 348"/>
              <a:gd name="T60" fmla="*/ 2147483647 w 348"/>
              <a:gd name="T61" fmla="*/ 2147483647 h 348"/>
              <a:gd name="T62" fmla="*/ 2147483647 w 348"/>
              <a:gd name="T63" fmla="*/ 2147483647 h 34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348"/>
              <a:gd name="T97" fmla="*/ 0 h 348"/>
              <a:gd name="T98" fmla="*/ 348 w 348"/>
              <a:gd name="T99" fmla="*/ 348 h 348"/>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348" h="348">
                <a:moveTo>
                  <a:pt x="174" y="348"/>
                </a:moveTo>
                <a:lnTo>
                  <a:pt x="192" y="348"/>
                </a:lnTo>
                <a:lnTo>
                  <a:pt x="209" y="345"/>
                </a:lnTo>
                <a:lnTo>
                  <a:pt x="226" y="342"/>
                </a:lnTo>
                <a:lnTo>
                  <a:pt x="242" y="335"/>
                </a:lnTo>
                <a:lnTo>
                  <a:pt x="257" y="328"/>
                </a:lnTo>
                <a:lnTo>
                  <a:pt x="272" y="319"/>
                </a:lnTo>
                <a:lnTo>
                  <a:pt x="285" y="309"/>
                </a:lnTo>
                <a:lnTo>
                  <a:pt x="297" y="298"/>
                </a:lnTo>
                <a:lnTo>
                  <a:pt x="309" y="285"/>
                </a:lnTo>
                <a:lnTo>
                  <a:pt x="319" y="272"/>
                </a:lnTo>
                <a:lnTo>
                  <a:pt x="328" y="257"/>
                </a:lnTo>
                <a:lnTo>
                  <a:pt x="334" y="243"/>
                </a:lnTo>
                <a:lnTo>
                  <a:pt x="340" y="226"/>
                </a:lnTo>
                <a:lnTo>
                  <a:pt x="344" y="210"/>
                </a:lnTo>
                <a:lnTo>
                  <a:pt x="348" y="192"/>
                </a:lnTo>
                <a:lnTo>
                  <a:pt x="348" y="174"/>
                </a:lnTo>
                <a:lnTo>
                  <a:pt x="348" y="158"/>
                </a:lnTo>
                <a:lnTo>
                  <a:pt x="344" y="140"/>
                </a:lnTo>
                <a:lnTo>
                  <a:pt x="340" y="123"/>
                </a:lnTo>
                <a:lnTo>
                  <a:pt x="334" y="107"/>
                </a:lnTo>
                <a:lnTo>
                  <a:pt x="328" y="91"/>
                </a:lnTo>
                <a:lnTo>
                  <a:pt x="319" y="78"/>
                </a:lnTo>
                <a:lnTo>
                  <a:pt x="309" y="64"/>
                </a:lnTo>
                <a:lnTo>
                  <a:pt x="297" y="52"/>
                </a:lnTo>
                <a:lnTo>
                  <a:pt x="285" y="41"/>
                </a:lnTo>
                <a:lnTo>
                  <a:pt x="272" y="31"/>
                </a:lnTo>
                <a:lnTo>
                  <a:pt x="257" y="22"/>
                </a:lnTo>
                <a:lnTo>
                  <a:pt x="242" y="14"/>
                </a:lnTo>
                <a:lnTo>
                  <a:pt x="226" y="8"/>
                </a:lnTo>
                <a:lnTo>
                  <a:pt x="209" y="4"/>
                </a:lnTo>
                <a:lnTo>
                  <a:pt x="192" y="2"/>
                </a:lnTo>
                <a:lnTo>
                  <a:pt x="174" y="0"/>
                </a:lnTo>
                <a:lnTo>
                  <a:pt x="156" y="2"/>
                </a:lnTo>
                <a:lnTo>
                  <a:pt x="139" y="4"/>
                </a:lnTo>
                <a:lnTo>
                  <a:pt x="122" y="8"/>
                </a:lnTo>
                <a:lnTo>
                  <a:pt x="107" y="14"/>
                </a:lnTo>
                <a:lnTo>
                  <a:pt x="91" y="22"/>
                </a:lnTo>
                <a:lnTo>
                  <a:pt x="77" y="31"/>
                </a:lnTo>
                <a:lnTo>
                  <a:pt x="64" y="41"/>
                </a:lnTo>
                <a:lnTo>
                  <a:pt x="52" y="52"/>
                </a:lnTo>
                <a:lnTo>
                  <a:pt x="40" y="64"/>
                </a:lnTo>
                <a:lnTo>
                  <a:pt x="30" y="78"/>
                </a:lnTo>
                <a:lnTo>
                  <a:pt x="21" y="91"/>
                </a:lnTo>
                <a:lnTo>
                  <a:pt x="14" y="107"/>
                </a:lnTo>
                <a:lnTo>
                  <a:pt x="8" y="123"/>
                </a:lnTo>
                <a:lnTo>
                  <a:pt x="3" y="140"/>
                </a:lnTo>
                <a:lnTo>
                  <a:pt x="1" y="158"/>
                </a:lnTo>
                <a:lnTo>
                  <a:pt x="0" y="174"/>
                </a:lnTo>
                <a:lnTo>
                  <a:pt x="1" y="192"/>
                </a:lnTo>
                <a:lnTo>
                  <a:pt x="3" y="210"/>
                </a:lnTo>
                <a:lnTo>
                  <a:pt x="8" y="226"/>
                </a:lnTo>
                <a:lnTo>
                  <a:pt x="14" y="243"/>
                </a:lnTo>
                <a:lnTo>
                  <a:pt x="21" y="257"/>
                </a:lnTo>
                <a:lnTo>
                  <a:pt x="30" y="272"/>
                </a:lnTo>
                <a:lnTo>
                  <a:pt x="40" y="285"/>
                </a:lnTo>
                <a:lnTo>
                  <a:pt x="52" y="298"/>
                </a:lnTo>
                <a:lnTo>
                  <a:pt x="64" y="309"/>
                </a:lnTo>
                <a:lnTo>
                  <a:pt x="77" y="319"/>
                </a:lnTo>
                <a:lnTo>
                  <a:pt x="91" y="328"/>
                </a:lnTo>
                <a:lnTo>
                  <a:pt x="107" y="335"/>
                </a:lnTo>
                <a:lnTo>
                  <a:pt x="122" y="342"/>
                </a:lnTo>
                <a:lnTo>
                  <a:pt x="139" y="345"/>
                </a:lnTo>
                <a:lnTo>
                  <a:pt x="156" y="348"/>
                </a:lnTo>
                <a:lnTo>
                  <a:pt x="174" y="348"/>
                </a:lnTo>
                <a:close/>
              </a:path>
            </a:pathLst>
          </a:custGeom>
          <a:solidFill>
            <a:srgbClr val="84C225"/>
          </a:solidFill>
          <a:ln w="9525">
            <a:noFill/>
            <a:round/>
            <a:headEnd/>
            <a:tailEnd/>
          </a:ln>
        </p:spPr>
        <p:txBody>
          <a:bodyPr>
            <a:prstTxWarp prst="textNoShape">
              <a:avLst/>
            </a:prstTxWarp>
          </a:bodyPr>
          <a:lstStyle/>
          <a:p>
            <a:endParaRPr lang="fr-CA" sz="1800"/>
          </a:p>
        </p:txBody>
      </p:sp>
      <p:sp>
        <p:nvSpPr>
          <p:cNvPr id="39" name="Freeform 37"/>
          <p:cNvSpPr>
            <a:spLocks/>
          </p:cNvSpPr>
          <p:nvPr/>
        </p:nvSpPr>
        <p:spPr bwMode="auto">
          <a:xfrm>
            <a:off x="4962525" y="2887663"/>
            <a:ext cx="211138" cy="212725"/>
          </a:xfrm>
          <a:custGeom>
            <a:avLst/>
            <a:gdLst>
              <a:gd name="T0" fmla="*/ 2147483647 w 348"/>
              <a:gd name="T1" fmla="*/ 2147483647 h 348"/>
              <a:gd name="T2" fmla="*/ 2147483647 w 348"/>
              <a:gd name="T3" fmla="*/ 2147483647 h 348"/>
              <a:gd name="T4" fmla="*/ 2147483647 w 348"/>
              <a:gd name="T5" fmla="*/ 2147483647 h 348"/>
              <a:gd name="T6" fmla="*/ 2147483647 w 348"/>
              <a:gd name="T7" fmla="*/ 2147483647 h 348"/>
              <a:gd name="T8" fmla="*/ 2147483647 w 348"/>
              <a:gd name="T9" fmla="*/ 2147483647 h 348"/>
              <a:gd name="T10" fmla="*/ 2147483647 w 348"/>
              <a:gd name="T11" fmla="*/ 2147483647 h 348"/>
              <a:gd name="T12" fmla="*/ 2147483647 w 348"/>
              <a:gd name="T13" fmla="*/ 2147483647 h 348"/>
              <a:gd name="T14" fmla="*/ 2147483647 w 348"/>
              <a:gd name="T15" fmla="*/ 2147483647 h 348"/>
              <a:gd name="T16" fmla="*/ 2147483647 w 348"/>
              <a:gd name="T17" fmla="*/ 2147483647 h 348"/>
              <a:gd name="T18" fmla="*/ 2147483647 w 348"/>
              <a:gd name="T19" fmla="*/ 2147483647 h 348"/>
              <a:gd name="T20" fmla="*/ 2147483647 w 348"/>
              <a:gd name="T21" fmla="*/ 2147483647 h 348"/>
              <a:gd name="T22" fmla="*/ 2147483647 w 348"/>
              <a:gd name="T23" fmla="*/ 2147483647 h 348"/>
              <a:gd name="T24" fmla="*/ 2147483647 w 348"/>
              <a:gd name="T25" fmla="*/ 2147483647 h 348"/>
              <a:gd name="T26" fmla="*/ 2147483647 w 348"/>
              <a:gd name="T27" fmla="*/ 2147483647 h 348"/>
              <a:gd name="T28" fmla="*/ 2147483647 w 348"/>
              <a:gd name="T29" fmla="*/ 1827205666 h 348"/>
              <a:gd name="T30" fmla="*/ 2147483647 w 348"/>
              <a:gd name="T31" fmla="*/ 456988315 h 348"/>
              <a:gd name="T32" fmla="*/ 2147483647 w 348"/>
              <a:gd name="T33" fmla="*/ 456988315 h 348"/>
              <a:gd name="T34" fmla="*/ 2147483647 w 348"/>
              <a:gd name="T35" fmla="*/ 1827205666 h 348"/>
              <a:gd name="T36" fmla="*/ 2147483647 w 348"/>
              <a:gd name="T37" fmla="*/ 2147483647 h 348"/>
              <a:gd name="T38" fmla="*/ 2147483647 w 348"/>
              <a:gd name="T39" fmla="*/ 2147483647 h 348"/>
              <a:gd name="T40" fmla="*/ 2147483647 w 348"/>
              <a:gd name="T41" fmla="*/ 2147483647 h 348"/>
              <a:gd name="T42" fmla="*/ 2147483647 w 348"/>
              <a:gd name="T43" fmla="*/ 2147483647 h 348"/>
              <a:gd name="T44" fmla="*/ 1786792335 w 348"/>
              <a:gd name="T45" fmla="*/ 2147483647 h 348"/>
              <a:gd name="T46" fmla="*/ 223441036 w 348"/>
              <a:gd name="T47" fmla="*/ 2147483647 h 348"/>
              <a:gd name="T48" fmla="*/ 223441036 w 348"/>
              <a:gd name="T49" fmla="*/ 2147483647 h 348"/>
              <a:gd name="T50" fmla="*/ 1786792335 w 348"/>
              <a:gd name="T51" fmla="*/ 2147483647 h 348"/>
              <a:gd name="T52" fmla="*/ 2147483647 w 348"/>
              <a:gd name="T53" fmla="*/ 2147483647 h 348"/>
              <a:gd name="T54" fmla="*/ 2147483647 w 348"/>
              <a:gd name="T55" fmla="*/ 2147483647 h 348"/>
              <a:gd name="T56" fmla="*/ 2147483647 w 348"/>
              <a:gd name="T57" fmla="*/ 2147483647 h 348"/>
              <a:gd name="T58" fmla="*/ 2147483647 w 348"/>
              <a:gd name="T59" fmla="*/ 2147483647 h 348"/>
              <a:gd name="T60" fmla="*/ 2147483647 w 348"/>
              <a:gd name="T61" fmla="*/ 2147483647 h 348"/>
              <a:gd name="T62" fmla="*/ 2147483647 w 348"/>
              <a:gd name="T63" fmla="*/ 2147483647 h 34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348"/>
              <a:gd name="T97" fmla="*/ 0 h 348"/>
              <a:gd name="T98" fmla="*/ 348 w 348"/>
              <a:gd name="T99" fmla="*/ 348 h 348"/>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348" h="348">
                <a:moveTo>
                  <a:pt x="174" y="348"/>
                </a:moveTo>
                <a:lnTo>
                  <a:pt x="192" y="348"/>
                </a:lnTo>
                <a:lnTo>
                  <a:pt x="209" y="345"/>
                </a:lnTo>
                <a:lnTo>
                  <a:pt x="226" y="342"/>
                </a:lnTo>
                <a:lnTo>
                  <a:pt x="242" y="335"/>
                </a:lnTo>
                <a:lnTo>
                  <a:pt x="257" y="328"/>
                </a:lnTo>
                <a:lnTo>
                  <a:pt x="272" y="319"/>
                </a:lnTo>
                <a:lnTo>
                  <a:pt x="285" y="309"/>
                </a:lnTo>
                <a:lnTo>
                  <a:pt x="297" y="298"/>
                </a:lnTo>
                <a:lnTo>
                  <a:pt x="309" y="285"/>
                </a:lnTo>
                <a:lnTo>
                  <a:pt x="319" y="272"/>
                </a:lnTo>
                <a:lnTo>
                  <a:pt x="328" y="257"/>
                </a:lnTo>
                <a:lnTo>
                  <a:pt x="334" y="243"/>
                </a:lnTo>
                <a:lnTo>
                  <a:pt x="340" y="226"/>
                </a:lnTo>
                <a:lnTo>
                  <a:pt x="344" y="210"/>
                </a:lnTo>
                <a:lnTo>
                  <a:pt x="348" y="192"/>
                </a:lnTo>
                <a:lnTo>
                  <a:pt x="348" y="174"/>
                </a:lnTo>
                <a:lnTo>
                  <a:pt x="348" y="158"/>
                </a:lnTo>
                <a:lnTo>
                  <a:pt x="344" y="140"/>
                </a:lnTo>
                <a:lnTo>
                  <a:pt x="340" y="123"/>
                </a:lnTo>
                <a:lnTo>
                  <a:pt x="334" y="107"/>
                </a:lnTo>
                <a:lnTo>
                  <a:pt x="328" y="91"/>
                </a:lnTo>
                <a:lnTo>
                  <a:pt x="319" y="78"/>
                </a:lnTo>
                <a:lnTo>
                  <a:pt x="309" y="64"/>
                </a:lnTo>
                <a:lnTo>
                  <a:pt x="297" y="52"/>
                </a:lnTo>
                <a:lnTo>
                  <a:pt x="285" y="41"/>
                </a:lnTo>
                <a:lnTo>
                  <a:pt x="272" y="31"/>
                </a:lnTo>
                <a:lnTo>
                  <a:pt x="257" y="22"/>
                </a:lnTo>
                <a:lnTo>
                  <a:pt x="242" y="14"/>
                </a:lnTo>
                <a:lnTo>
                  <a:pt x="226" y="8"/>
                </a:lnTo>
                <a:lnTo>
                  <a:pt x="209" y="4"/>
                </a:lnTo>
                <a:lnTo>
                  <a:pt x="192" y="2"/>
                </a:lnTo>
                <a:lnTo>
                  <a:pt x="174" y="0"/>
                </a:lnTo>
                <a:lnTo>
                  <a:pt x="156" y="2"/>
                </a:lnTo>
                <a:lnTo>
                  <a:pt x="139" y="4"/>
                </a:lnTo>
                <a:lnTo>
                  <a:pt x="122" y="8"/>
                </a:lnTo>
                <a:lnTo>
                  <a:pt x="107" y="14"/>
                </a:lnTo>
                <a:lnTo>
                  <a:pt x="91" y="22"/>
                </a:lnTo>
                <a:lnTo>
                  <a:pt x="77" y="31"/>
                </a:lnTo>
                <a:lnTo>
                  <a:pt x="64" y="41"/>
                </a:lnTo>
                <a:lnTo>
                  <a:pt x="52" y="52"/>
                </a:lnTo>
                <a:lnTo>
                  <a:pt x="40" y="64"/>
                </a:lnTo>
                <a:lnTo>
                  <a:pt x="30" y="78"/>
                </a:lnTo>
                <a:lnTo>
                  <a:pt x="21" y="91"/>
                </a:lnTo>
                <a:lnTo>
                  <a:pt x="14" y="107"/>
                </a:lnTo>
                <a:lnTo>
                  <a:pt x="8" y="123"/>
                </a:lnTo>
                <a:lnTo>
                  <a:pt x="3" y="140"/>
                </a:lnTo>
                <a:lnTo>
                  <a:pt x="1" y="158"/>
                </a:lnTo>
                <a:lnTo>
                  <a:pt x="0" y="174"/>
                </a:lnTo>
                <a:lnTo>
                  <a:pt x="1" y="192"/>
                </a:lnTo>
                <a:lnTo>
                  <a:pt x="3" y="210"/>
                </a:lnTo>
                <a:lnTo>
                  <a:pt x="8" y="226"/>
                </a:lnTo>
                <a:lnTo>
                  <a:pt x="14" y="243"/>
                </a:lnTo>
                <a:lnTo>
                  <a:pt x="21" y="257"/>
                </a:lnTo>
                <a:lnTo>
                  <a:pt x="30" y="272"/>
                </a:lnTo>
                <a:lnTo>
                  <a:pt x="40" y="285"/>
                </a:lnTo>
                <a:lnTo>
                  <a:pt x="52" y="298"/>
                </a:lnTo>
                <a:lnTo>
                  <a:pt x="64" y="309"/>
                </a:lnTo>
                <a:lnTo>
                  <a:pt x="77" y="319"/>
                </a:lnTo>
                <a:lnTo>
                  <a:pt x="91" y="328"/>
                </a:lnTo>
                <a:lnTo>
                  <a:pt x="107" y="335"/>
                </a:lnTo>
                <a:lnTo>
                  <a:pt x="122" y="342"/>
                </a:lnTo>
                <a:lnTo>
                  <a:pt x="139" y="345"/>
                </a:lnTo>
                <a:lnTo>
                  <a:pt x="156" y="348"/>
                </a:lnTo>
                <a:lnTo>
                  <a:pt x="174" y="348"/>
                </a:lnTo>
              </a:path>
            </a:pathLst>
          </a:custGeom>
          <a:noFill/>
          <a:ln w="3175">
            <a:solidFill>
              <a:srgbClr val="1F1A17"/>
            </a:solidFill>
            <a:round/>
            <a:headEnd/>
            <a:tailEnd/>
          </a:ln>
        </p:spPr>
        <p:txBody>
          <a:bodyPr>
            <a:prstTxWarp prst="textNoShape">
              <a:avLst/>
            </a:prstTxWarp>
          </a:bodyPr>
          <a:lstStyle/>
          <a:p>
            <a:endParaRPr lang="fr-CA" sz="1800"/>
          </a:p>
        </p:txBody>
      </p:sp>
      <p:sp>
        <p:nvSpPr>
          <p:cNvPr id="40" name="Freeform 38"/>
          <p:cNvSpPr>
            <a:spLocks/>
          </p:cNvSpPr>
          <p:nvPr/>
        </p:nvSpPr>
        <p:spPr bwMode="auto">
          <a:xfrm>
            <a:off x="679450" y="2741613"/>
            <a:ext cx="212725" cy="212725"/>
          </a:xfrm>
          <a:custGeom>
            <a:avLst/>
            <a:gdLst>
              <a:gd name="T0" fmla="*/ 2147483647 w 349"/>
              <a:gd name="T1" fmla="*/ 2147483647 h 349"/>
              <a:gd name="T2" fmla="*/ 2147483647 w 349"/>
              <a:gd name="T3" fmla="*/ 2147483647 h 349"/>
              <a:gd name="T4" fmla="*/ 2147483647 w 349"/>
              <a:gd name="T5" fmla="*/ 2147483647 h 349"/>
              <a:gd name="T6" fmla="*/ 2147483647 w 349"/>
              <a:gd name="T7" fmla="*/ 2147483647 h 349"/>
              <a:gd name="T8" fmla="*/ 2147483647 w 349"/>
              <a:gd name="T9" fmla="*/ 2147483647 h 349"/>
              <a:gd name="T10" fmla="*/ 2147483647 w 349"/>
              <a:gd name="T11" fmla="*/ 2147483647 h 349"/>
              <a:gd name="T12" fmla="*/ 2147483647 w 349"/>
              <a:gd name="T13" fmla="*/ 2147483647 h 349"/>
              <a:gd name="T14" fmla="*/ 2147483647 w 349"/>
              <a:gd name="T15" fmla="*/ 2147483647 h 349"/>
              <a:gd name="T16" fmla="*/ 2147483647 w 349"/>
              <a:gd name="T17" fmla="*/ 2147483647 h 349"/>
              <a:gd name="T18" fmla="*/ 2147483647 w 349"/>
              <a:gd name="T19" fmla="*/ 2147483647 h 349"/>
              <a:gd name="T20" fmla="*/ 2147483647 w 349"/>
              <a:gd name="T21" fmla="*/ 2147483647 h 349"/>
              <a:gd name="T22" fmla="*/ 2147483647 w 349"/>
              <a:gd name="T23" fmla="*/ 2147483647 h 349"/>
              <a:gd name="T24" fmla="*/ 2147483647 w 349"/>
              <a:gd name="T25" fmla="*/ 2147483647 h 349"/>
              <a:gd name="T26" fmla="*/ 2147483647 w 349"/>
              <a:gd name="T27" fmla="*/ 2147483647 h 349"/>
              <a:gd name="T28" fmla="*/ 2147483647 w 349"/>
              <a:gd name="T29" fmla="*/ 1811548424 h 349"/>
              <a:gd name="T30" fmla="*/ 2147483647 w 349"/>
              <a:gd name="T31" fmla="*/ 226629535 h 349"/>
              <a:gd name="T32" fmla="*/ 2147483647 w 349"/>
              <a:gd name="T33" fmla="*/ 226629535 h 349"/>
              <a:gd name="T34" fmla="*/ 2147483647 w 349"/>
              <a:gd name="T35" fmla="*/ 1811548424 h 349"/>
              <a:gd name="T36" fmla="*/ 2147483647 w 349"/>
              <a:gd name="T37" fmla="*/ 2147483647 h 349"/>
              <a:gd name="T38" fmla="*/ 2147483647 w 349"/>
              <a:gd name="T39" fmla="*/ 2147483647 h 349"/>
              <a:gd name="T40" fmla="*/ 2147483647 w 349"/>
              <a:gd name="T41" fmla="*/ 2147483647 h 349"/>
              <a:gd name="T42" fmla="*/ 2147483647 w 349"/>
              <a:gd name="T43" fmla="*/ 2147483647 h 349"/>
              <a:gd name="T44" fmla="*/ 1811548424 w 349"/>
              <a:gd name="T45" fmla="*/ 2147483647 h 349"/>
              <a:gd name="T46" fmla="*/ 226629535 w 349"/>
              <a:gd name="T47" fmla="*/ 2147483647 h 349"/>
              <a:gd name="T48" fmla="*/ 226629535 w 349"/>
              <a:gd name="T49" fmla="*/ 2147483647 h 349"/>
              <a:gd name="T50" fmla="*/ 1811548424 w 349"/>
              <a:gd name="T51" fmla="*/ 2147483647 h 349"/>
              <a:gd name="T52" fmla="*/ 2147483647 w 349"/>
              <a:gd name="T53" fmla="*/ 2147483647 h 349"/>
              <a:gd name="T54" fmla="*/ 2147483647 w 349"/>
              <a:gd name="T55" fmla="*/ 2147483647 h 349"/>
              <a:gd name="T56" fmla="*/ 2147483647 w 349"/>
              <a:gd name="T57" fmla="*/ 2147483647 h 349"/>
              <a:gd name="T58" fmla="*/ 2147483647 w 349"/>
              <a:gd name="T59" fmla="*/ 2147483647 h 349"/>
              <a:gd name="T60" fmla="*/ 2147483647 w 349"/>
              <a:gd name="T61" fmla="*/ 2147483647 h 349"/>
              <a:gd name="T62" fmla="*/ 2147483647 w 349"/>
              <a:gd name="T63" fmla="*/ 2147483647 h 349"/>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349"/>
              <a:gd name="T97" fmla="*/ 0 h 349"/>
              <a:gd name="T98" fmla="*/ 349 w 349"/>
              <a:gd name="T99" fmla="*/ 349 h 349"/>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349" h="349">
                <a:moveTo>
                  <a:pt x="174" y="349"/>
                </a:moveTo>
                <a:lnTo>
                  <a:pt x="192" y="348"/>
                </a:lnTo>
                <a:lnTo>
                  <a:pt x="210" y="345"/>
                </a:lnTo>
                <a:lnTo>
                  <a:pt x="225" y="341"/>
                </a:lnTo>
                <a:lnTo>
                  <a:pt x="242" y="335"/>
                </a:lnTo>
                <a:lnTo>
                  <a:pt x="257" y="328"/>
                </a:lnTo>
                <a:lnTo>
                  <a:pt x="271" y="319"/>
                </a:lnTo>
                <a:lnTo>
                  <a:pt x="285" y="309"/>
                </a:lnTo>
                <a:lnTo>
                  <a:pt x="297" y="298"/>
                </a:lnTo>
                <a:lnTo>
                  <a:pt x="308" y="285"/>
                </a:lnTo>
                <a:lnTo>
                  <a:pt x="318" y="272"/>
                </a:lnTo>
                <a:lnTo>
                  <a:pt x="327" y="257"/>
                </a:lnTo>
                <a:lnTo>
                  <a:pt x="334" y="243"/>
                </a:lnTo>
                <a:lnTo>
                  <a:pt x="341" y="227"/>
                </a:lnTo>
                <a:lnTo>
                  <a:pt x="344" y="210"/>
                </a:lnTo>
                <a:lnTo>
                  <a:pt x="348" y="192"/>
                </a:lnTo>
                <a:lnTo>
                  <a:pt x="349" y="174"/>
                </a:lnTo>
                <a:lnTo>
                  <a:pt x="348" y="157"/>
                </a:lnTo>
                <a:lnTo>
                  <a:pt x="344" y="139"/>
                </a:lnTo>
                <a:lnTo>
                  <a:pt x="341" y="122"/>
                </a:lnTo>
                <a:lnTo>
                  <a:pt x="334" y="107"/>
                </a:lnTo>
                <a:lnTo>
                  <a:pt x="327" y="92"/>
                </a:lnTo>
                <a:lnTo>
                  <a:pt x="318" y="78"/>
                </a:lnTo>
                <a:lnTo>
                  <a:pt x="308" y="64"/>
                </a:lnTo>
                <a:lnTo>
                  <a:pt x="297" y="52"/>
                </a:lnTo>
                <a:lnTo>
                  <a:pt x="285" y="40"/>
                </a:lnTo>
                <a:lnTo>
                  <a:pt x="271" y="30"/>
                </a:lnTo>
                <a:lnTo>
                  <a:pt x="257" y="21"/>
                </a:lnTo>
                <a:lnTo>
                  <a:pt x="242" y="15"/>
                </a:lnTo>
                <a:lnTo>
                  <a:pt x="225" y="8"/>
                </a:lnTo>
                <a:lnTo>
                  <a:pt x="210" y="3"/>
                </a:lnTo>
                <a:lnTo>
                  <a:pt x="192" y="1"/>
                </a:lnTo>
                <a:lnTo>
                  <a:pt x="174" y="0"/>
                </a:lnTo>
                <a:lnTo>
                  <a:pt x="157" y="1"/>
                </a:lnTo>
                <a:lnTo>
                  <a:pt x="139" y="3"/>
                </a:lnTo>
                <a:lnTo>
                  <a:pt x="122" y="8"/>
                </a:lnTo>
                <a:lnTo>
                  <a:pt x="107" y="15"/>
                </a:lnTo>
                <a:lnTo>
                  <a:pt x="92" y="21"/>
                </a:lnTo>
                <a:lnTo>
                  <a:pt x="77" y="30"/>
                </a:lnTo>
                <a:lnTo>
                  <a:pt x="64" y="40"/>
                </a:lnTo>
                <a:lnTo>
                  <a:pt x="52" y="52"/>
                </a:lnTo>
                <a:lnTo>
                  <a:pt x="40" y="64"/>
                </a:lnTo>
                <a:lnTo>
                  <a:pt x="30" y="78"/>
                </a:lnTo>
                <a:lnTo>
                  <a:pt x="21" y="92"/>
                </a:lnTo>
                <a:lnTo>
                  <a:pt x="13" y="107"/>
                </a:lnTo>
                <a:lnTo>
                  <a:pt x="8" y="122"/>
                </a:lnTo>
                <a:lnTo>
                  <a:pt x="3" y="139"/>
                </a:lnTo>
                <a:lnTo>
                  <a:pt x="1" y="157"/>
                </a:lnTo>
                <a:lnTo>
                  <a:pt x="0" y="174"/>
                </a:lnTo>
                <a:lnTo>
                  <a:pt x="1" y="192"/>
                </a:lnTo>
                <a:lnTo>
                  <a:pt x="3" y="210"/>
                </a:lnTo>
                <a:lnTo>
                  <a:pt x="8" y="227"/>
                </a:lnTo>
                <a:lnTo>
                  <a:pt x="13" y="243"/>
                </a:lnTo>
                <a:lnTo>
                  <a:pt x="21" y="257"/>
                </a:lnTo>
                <a:lnTo>
                  <a:pt x="30" y="272"/>
                </a:lnTo>
                <a:lnTo>
                  <a:pt x="40" y="285"/>
                </a:lnTo>
                <a:lnTo>
                  <a:pt x="52" y="298"/>
                </a:lnTo>
                <a:lnTo>
                  <a:pt x="64" y="309"/>
                </a:lnTo>
                <a:lnTo>
                  <a:pt x="77" y="319"/>
                </a:lnTo>
                <a:lnTo>
                  <a:pt x="92" y="328"/>
                </a:lnTo>
                <a:lnTo>
                  <a:pt x="107" y="335"/>
                </a:lnTo>
                <a:lnTo>
                  <a:pt x="122" y="341"/>
                </a:lnTo>
                <a:lnTo>
                  <a:pt x="139" y="345"/>
                </a:lnTo>
                <a:lnTo>
                  <a:pt x="157" y="348"/>
                </a:lnTo>
                <a:lnTo>
                  <a:pt x="174" y="349"/>
                </a:lnTo>
                <a:close/>
              </a:path>
            </a:pathLst>
          </a:custGeom>
          <a:solidFill>
            <a:srgbClr val="E87877"/>
          </a:solidFill>
          <a:ln w="9525">
            <a:noFill/>
            <a:round/>
            <a:headEnd/>
            <a:tailEnd/>
          </a:ln>
        </p:spPr>
        <p:txBody>
          <a:bodyPr>
            <a:prstTxWarp prst="textNoShape">
              <a:avLst/>
            </a:prstTxWarp>
          </a:bodyPr>
          <a:lstStyle/>
          <a:p>
            <a:endParaRPr lang="fr-CA" sz="1800"/>
          </a:p>
        </p:txBody>
      </p:sp>
      <p:sp>
        <p:nvSpPr>
          <p:cNvPr id="41" name="Freeform 39"/>
          <p:cNvSpPr>
            <a:spLocks/>
          </p:cNvSpPr>
          <p:nvPr/>
        </p:nvSpPr>
        <p:spPr bwMode="auto">
          <a:xfrm>
            <a:off x="679450" y="2741613"/>
            <a:ext cx="212725" cy="212725"/>
          </a:xfrm>
          <a:custGeom>
            <a:avLst/>
            <a:gdLst>
              <a:gd name="T0" fmla="*/ 2147483647 w 349"/>
              <a:gd name="T1" fmla="*/ 2147483647 h 349"/>
              <a:gd name="T2" fmla="*/ 2147483647 w 349"/>
              <a:gd name="T3" fmla="*/ 2147483647 h 349"/>
              <a:gd name="T4" fmla="*/ 2147483647 w 349"/>
              <a:gd name="T5" fmla="*/ 2147483647 h 349"/>
              <a:gd name="T6" fmla="*/ 2147483647 w 349"/>
              <a:gd name="T7" fmla="*/ 2147483647 h 349"/>
              <a:gd name="T8" fmla="*/ 2147483647 w 349"/>
              <a:gd name="T9" fmla="*/ 2147483647 h 349"/>
              <a:gd name="T10" fmla="*/ 2147483647 w 349"/>
              <a:gd name="T11" fmla="*/ 2147483647 h 349"/>
              <a:gd name="T12" fmla="*/ 2147483647 w 349"/>
              <a:gd name="T13" fmla="*/ 2147483647 h 349"/>
              <a:gd name="T14" fmla="*/ 2147483647 w 349"/>
              <a:gd name="T15" fmla="*/ 2147483647 h 349"/>
              <a:gd name="T16" fmla="*/ 2147483647 w 349"/>
              <a:gd name="T17" fmla="*/ 2147483647 h 349"/>
              <a:gd name="T18" fmla="*/ 2147483647 w 349"/>
              <a:gd name="T19" fmla="*/ 2147483647 h 349"/>
              <a:gd name="T20" fmla="*/ 2147483647 w 349"/>
              <a:gd name="T21" fmla="*/ 2147483647 h 349"/>
              <a:gd name="T22" fmla="*/ 2147483647 w 349"/>
              <a:gd name="T23" fmla="*/ 2147483647 h 349"/>
              <a:gd name="T24" fmla="*/ 2147483647 w 349"/>
              <a:gd name="T25" fmla="*/ 2147483647 h 349"/>
              <a:gd name="T26" fmla="*/ 2147483647 w 349"/>
              <a:gd name="T27" fmla="*/ 2147483647 h 349"/>
              <a:gd name="T28" fmla="*/ 2147483647 w 349"/>
              <a:gd name="T29" fmla="*/ 1811548424 h 349"/>
              <a:gd name="T30" fmla="*/ 2147483647 w 349"/>
              <a:gd name="T31" fmla="*/ 226629535 h 349"/>
              <a:gd name="T32" fmla="*/ 2147483647 w 349"/>
              <a:gd name="T33" fmla="*/ 226629535 h 349"/>
              <a:gd name="T34" fmla="*/ 2147483647 w 349"/>
              <a:gd name="T35" fmla="*/ 1811548424 h 349"/>
              <a:gd name="T36" fmla="*/ 2147483647 w 349"/>
              <a:gd name="T37" fmla="*/ 2147483647 h 349"/>
              <a:gd name="T38" fmla="*/ 2147483647 w 349"/>
              <a:gd name="T39" fmla="*/ 2147483647 h 349"/>
              <a:gd name="T40" fmla="*/ 2147483647 w 349"/>
              <a:gd name="T41" fmla="*/ 2147483647 h 349"/>
              <a:gd name="T42" fmla="*/ 2147483647 w 349"/>
              <a:gd name="T43" fmla="*/ 2147483647 h 349"/>
              <a:gd name="T44" fmla="*/ 1811548424 w 349"/>
              <a:gd name="T45" fmla="*/ 2147483647 h 349"/>
              <a:gd name="T46" fmla="*/ 226629535 w 349"/>
              <a:gd name="T47" fmla="*/ 2147483647 h 349"/>
              <a:gd name="T48" fmla="*/ 226629535 w 349"/>
              <a:gd name="T49" fmla="*/ 2147483647 h 349"/>
              <a:gd name="T50" fmla="*/ 1811548424 w 349"/>
              <a:gd name="T51" fmla="*/ 2147483647 h 349"/>
              <a:gd name="T52" fmla="*/ 2147483647 w 349"/>
              <a:gd name="T53" fmla="*/ 2147483647 h 349"/>
              <a:gd name="T54" fmla="*/ 2147483647 w 349"/>
              <a:gd name="T55" fmla="*/ 2147483647 h 349"/>
              <a:gd name="T56" fmla="*/ 2147483647 w 349"/>
              <a:gd name="T57" fmla="*/ 2147483647 h 349"/>
              <a:gd name="T58" fmla="*/ 2147483647 w 349"/>
              <a:gd name="T59" fmla="*/ 2147483647 h 349"/>
              <a:gd name="T60" fmla="*/ 2147483647 w 349"/>
              <a:gd name="T61" fmla="*/ 2147483647 h 349"/>
              <a:gd name="T62" fmla="*/ 2147483647 w 349"/>
              <a:gd name="T63" fmla="*/ 2147483647 h 349"/>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349"/>
              <a:gd name="T97" fmla="*/ 0 h 349"/>
              <a:gd name="T98" fmla="*/ 349 w 349"/>
              <a:gd name="T99" fmla="*/ 349 h 349"/>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349" h="349">
                <a:moveTo>
                  <a:pt x="174" y="349"/>
                </a:moveTo>
                <a:lnTo>
                  <a:pt x="192" y="348"/>
                </a:lnTo>
                <a:lnTo>
                  <a:pt x="210" y="345"/>
                </a:lnTo>
                <a:lnTo>
                  <a:pt x="225" y="341"/>
                </a:lnTo>
                <a:lnTo>
                  <a:pt x="242" y="335"/>
                </a:lnTo>
                <a:lnTo>
                  <a:pt x="257" y="328"/>
                </a:lnTo>
                <a:lnTo>
                  <a:pt x="271" y="319"/>
                </a:lnTo>
                <a:lnTo>
                  <a:pt x="285" y="309"/>
                </a:lnTo>
                <a:lnTo>
                  <a:pt x="297" y="298"/>
                </a:lnTo>
                <a:lnTo>
                  <a:pt x="308" y="285"/>
                </a:lnTo>
                <a:lnTo>
                  <a:pt x="318" y="272"/>
                </a:lnTo>
                <a:lnTo>
                  <a:pt x="327" y="257"/>
                </a:lnTo>
                <a:lnTo>
                  <a:pt x="334" y="243"/>
                </a:lnTo>
                <a:lnTo>
                  <a:pt x="341" y="227"/>
                </a:lnTo>
                <a:lnTo>
                  <a:pt x="344" y="210"/>
                </a:lnTo>
                <a:lnTo>
                  <a:pt x="348" y="192"/>
                </a:lnTo>
                <a:lnTo>
                  <a:pt x="349" y="174"/>
                </a:lnTo>
                <a:lnTo>
                  <a:pt x="348" y="157"/>
                </a:lnTo>
                <a:lnTo>
                  <a:pt x="344" y="139"/>
                </a:lnTo>
                <a:lnTo>
                  <a:pt x="341" y="122"/>
                </a:lnTo>
                <a:lnTo>
                  <a:pt x="334" y="107"/>
                </a:lnTo>
                <a:lnTo>
                  <a:pt x="327" y="92"/>
                </a:lnTo>
                <a:lnTo>
                  <a:pt x="318" y="78"/>
                </a:lnTo>
                <a:lnTo>
                  <a:pt x="308" y="64"/>
                </a:lnTo>
                <a:lnTo>
                  <a:pt x="297" y="52"/>
                </a:lnTo>
                <a:lnTo>
                  <a:pt x="285" y="40"/>
                </a:lnTo>
                <a:lnTo>
                  <a:pt x="271" y="30"/>
                </a:lnTo>
                <a:lnTo>
                  <a:pt x="257" y="21"/>
                </a:lnTo>
                <a:lnTo>
                  <a:pt x="242" y="15"/>
                </a:lnTo>
                <a:lnTo>
                  <a:pt x="225" y="8"/>
                </a:lnTo>
                <a:lnTo>
                  <a:pt x="210" y="3"/>
                </a:lnTo>
                <a:lnTo>
                  <a:pt x="192" y="1"/>
                </a:lnTo>
                <a:lnTo>
                  <a:pt x="174" y="0"/>
                </a:lnTo>
                <a:lnTo>
                  <a:pt x="157" y="1"/>
                </a:lnTo>
                <a:lnTo>
                  <a:pt x="139" y="3"/>
                </a:lnTo>
                <a:lnTo>
                  <a:pt x="122" y="8"/>
                </a:lnTo>
                <a:lnTo>
                  <a:pt x="107" y="15"/>
                </a:lnTo>
                <a:lnTo>
                  <a:pt x="92" y="21"/>
                </a:lnTo>
                <a:lnTo>
                  <a:pt x="77" y="30"/>
                </a:lnTo>
                <a:lnTo>
                  <a:pt x="64" y="40"/>
                </a:lnTo>
                <a:lnTo>
                  <a:pt x="52" y="52"/>
                </a:lnTo>
                <a:lnTo>
                  <a:pt x="40" y="64"/>
                </a:lnTo>
                <a:lnTo>
                  <a:pt x="30" y="78"/>
                </a:lnTo>
                <a:lnTo>
                  <a:pt x="21" y="92"/>
                </a:lnTo>
                <a:lnTo>
                  <a:pt x="13" y="107"/>
                </a:lnTo>
                <a:lnTo>
                  <a:pt x="8" y="122"/>
                </a:lnTo>
                <a:lnTo>
                  <a:pt x="3" y="139"/>
                </a:lnTo>
                <a:lnTo>
                  <a:pt x="1" y="157"/>
                </a:lnTo>
                <a:lnTo>
                  <a:pt x="0" y="174"/>
                </a:lnTo>
                <a:lnTo>
                  <a:pt x="1" y="192"/>
                </a:lnTo>
                <a:lnTo>
                  <a:pt x="3" y="210"/>
                </a:lnTo>
                <a:lnTo>
                  <a:pt x="8" y="227"/>
                </a:lnTo>
                <a:lnTo>
                  <a:pt x="13" y="243"/>
                </a:lnTo>
                <a:lnTo>
                  <a:pt x="21" y="257"/>
                </a:lnTo>
                <a:lnTo>
                  <a:pt x="30" y="272"/>
                </a:lnTo>
                <a:lnTo>
                  <a:pt x="40" y="285"/>
                </a:lnTo>
                <a:lnTo>
                  <a:pt x="52" y="298"/>
                </a:lnTo>
                <a:lnTo>
                  <a:pt x="64" y="309"/>
                </a:lnTo>
                <a:lnTo>
                  <a:pt x="77" y="319"/>
                </a:lnTo>
                <a:lnTo>
                  <a:pt x="92" y="328"/>
                </a:lnTo>
                <a:lnTo>
                  <a:pt x="107" y="335"/>
                </a:lnTo>
                <a:lnTo>
                  <a:pt x="122" y="341"/>
                </a:lnTo>
                <a:lnTo>
                  <a:pt x="139" y="345"/>
                </a:lnTo>
                <a:lnTo>
                  <a:pt x="157" y="348"/>
                </a:lnTo>
                <a:lnTo>
                  <a:pt x="174" y="349"/>
                </a:lnTo>
              </a:path>
            </a:pathLst>
          </a:custGeom>
          <a:noFill/>
          <a:ln w="3175">
            <a:solidFill>
              <a:srgbClr val="1F1A17"/>
            </a:solidFill>
            <a:round/>
            <a:headEnd/>
            <a:tailEnd/>
          </a:ln>
        </p:spPr>
        <p:txBody>
          <a:bodyPr>
            <a:prstTxWarp prst="textNoShape">
              <a:avLst/>
            </a:prstTxWarp>
          </a:bodyPr>
          <a:lstStyle/>
          <a:p>
            <a:endParaRPr lang="fr-CA" sz="1800"/>
          </a:p>
        </p:txBody>
      </p:sp>
      <p:sp>
        <p:nvSpPr>
          <p:cNvPr id="42" name="Freeform 40"/>
          <p:cNvSpPr>
            <a:spLocks/>
          </p:cNvSpPr>
          <p:nvPr/>
        </p:nvSpPr>
        <p:spPr bwMode="auto">
          <a:xfrm>
            <a:off x="8180388" y="2152650"/>
            <a:ext cx="212725" cy="212725"/>
          </a:xfrm>
          <a:custGeom>
            <a:avLst/>
            <a:gdLst>
              <a:gd name="T0" fmla="*/ 2147483647 w 348"/>
              <a:gd name="T1" fmla="*/ 2147483647 h 348"/>
              <a:gd name="T2" fmla="*/ 2147483647 w 348"/>
              <a:gd name="T3" fmla="*/ 2147483647 h 348"/>
              <a:gd name="T4" fmla="*/ 2147483647 w 348"/>
              <a:gd name="T5" fmla="*/ 2147483647 h 348"/>
              <a:gd name="T6" fmla="*/ 2147483647 w 348"/>
              <a:gd name="T7" fmla="*/ 2147483647 h 348"/>
              <a:gd name="T8" fmla="*/ 2147483647 w 348"/>
              <a:gd name="T9" fmla="*/ 2147483647 h 348"/>
              <a:gd name="T10" fmla="*/ 2147483647 w 348"/>
              <a:gd name="T11" fmla="*/ 2147483647 h 348"/>
              <a:gd name="T12" fmla="*/ 2147483647 w 348"/>
              <a:gd name="T13" fmla="*/ 2147483647 h 348"/>
              <a:gd name="T14" fmla="*/ 2147483647 w 348"/>
              <a:gd name="T15" fmla="*/ 2147483647 h 348"/>
              <a:gd name="T16" fmla="*/ 2147483647 w 348"/>
              <a:gd name="T17" fmla="*/ 2147483647 h 348"/>
              <a:gd name="T18" fmla="*/ 2147483647 w 348"/>
              <a:gd name="T19" fmla="*/ 2147483647 h 348"/>
              <a:gd name="T20" fmla="*/ 2147483647 w 348"/>
              <a:gd name="T21" fmla="*/ 2147483647 h 348"/>
              <a:gd name="T22" fmla="*/ 2147483647 w 348"/>
              <a:gd name="T23" fmla="*/ 2147483647 h 348"/>
              <a:gd name="T24" fmla="*/ 2147483647 w 348"/>
              <a:gd name="T25" fmla="*/ 2147483647 h 348"/>
              <a:gd name="T26" fmla="*/ 2147483647 w 348"/>
              <a:gd name="T27" fmla="*/ 2147483647 h 348"/>
              <a:gd name="T28" fmla="*/ 2147483647 w 348"/>
              <a:gd name="T29" fmla="*/ 1827205666 h 348"/>
              <a:gd name="T30" fmla="*/ 2147483647 w 348"/>
              <a:gd name="T31" fmla="*/ 228307106 h 348"/>
              <a:gd name="T32" fmla="*/ 2147483647 w 348"/>
              <a:gd name="T33" fmla="*/ 228307106 h 348"/>
              <a:gd name="T34" fmla="*/ 2147483647 w 348"/>
              <a:gd name="T35" fmla="*/ 1827205666 h 348"/>
              <a:gd name="T36" fmla="*/ 2147483647 w 348"/>
              <a:gd name="T37" fmla="*/ 2147483647 h 348"/>
              <a:gd name="T38" fmla="*/ 2147483647 w 348"/>
              <a:gd name="T39" fmla="*/ 2147483647 h 348"/>
              <a:gd name="T40" fmla="*/ 2147483647 w 348"/>
              <a:gd name="T41" fmla="*/ 2147483647 h 348"/>
              <a:gd name="T42" fmla="*/ 2147483647 w 348"/>
              <a:gd name="T43" fmla="*/ 2147483647 h 348"/>
              <a:gd name="T44" fmla="*/ 1827205666 w 348"/>
              <a:gd name="T45" fmla="*/ 2147483647 h 348"/>
              <a:gd name="T46" fmla="*/ 456988315 w 348"/>
              <a:gd name="T47" fmla="*/ 2147483647 h 348"/>
              <a:gd name="T48" fmla="*/ 456988315 w 348"/>
              <a:gd name="T49" fmla="*/ 2147483647 h 348"/>
              <a:gd name="T50" fmla="*/ 1827205666 w 348"/>
              <a:gd name="T51" fmla="*/ 2147483647 h 348"/>
              <a:gd name="T52" fmla="*/ 2147483647 w 348"/>
              <a:gd name="T53" fmla="*/ 2147483647 h 348"/>
              <a:gd name="T54" fmla="*/ 2147483647 w 348"/>
              <a:gd name="T55" fmla="*/ 2147483647 h 348"/>
              <a:gd name="T56" fmla="*/ 2147483647 w 348"/>
              <a:gd name="T57" fmla="*/ 2147483647 h 348"/>
              <a:gd name="T58" fmla="*/ 2147483647 w 348"/>
              <a:gd name="T59" fmla="*/ 2147483647 h 348"/>
              <a:gd name="T60" fmla="*/ 2147483647 w 348"/>
              <a:gd name="T61" fmla="*/ 2147483647 h 348"/>
              <a:gd name="T62" fmla="*/ 2147483647 w 348"/>
              <a:gd name="T63" fmla="*/ 2147483647 h 34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348"/>
              <a:gd name="T97" fmla="*/ 0 h 348"/>
              <a:gd name="T98" fmla="*/ 348 w 348"/>
              <a:gd name="T99" fmla="*/ 348 h 348"/>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348" h="348">
                <a:moveTo>
                  <a:pt x="174" y="348"/>
                </a:moveTo>
                <a:lnTo>
                  <a:pt x="192" y="347"/>
                </a:lnTo>
                <a:lnTo>
                  <a:pt x="209" y="345"/>
                </a:lnTo>
                <a:lnTo>
                  <a:pt x="226" y="340"/>
                </a:lnTo>
                <a:lnTo>
                  <a:pt x="243" y="334"/>
                </a:lnTo>
                <a:lnTo>
                  <a:pt x="257" y="327"/>
                </a:lnTo>
                <a:lnTo>
                  <a:pt x="272" y="319"/>
                </a:lnTo>
                <a:lnTo>
                  <a:pt x="285" y="309"/>
                </a:lnTo>
                <a:lnTo>
                  <a:pt x="298" y="297"/>
                </a:lnTo>
                <a:lnTo>
                  <a:pt x="309" y="285"/>
                </a:lnTo>
                <a:lnTo>
                  <a:pt x="319" y="272"/>
                </a:lnTo>
                <a:lnTo>
                  <a:pt x="328" y="257"/>
                </a:lnTo>
                <a:lnTo>
                  <a:pt x="335" y="241"/>
                </a:lnTo>
                <a:lnTo>
                  <a:pt x="340" y="226"/>
                </a:lnTo>
                <a:lnTo>
                  <a:pt x="345" y="209"/>
                </a:lnTo>
                <a:lnTo>
                  <a:pt x="348" y="192"/>
                </a:lnTo>
                <a:lnTo>
                  <a:pt x="348" y="174"/>
                </a:lnTo>
                <a:lnTo>
                  <a:pt x="348" y="156"/>
                </a:lnTo>
                <a:lnTo>
                  <a:pt x="345" y="139"/>
                </a:lnTo>
                <a:lnTo>
                  <a:pt x="340" y="122"/>
                </a:lnTo>
                <a:lnTo>
                  <a:pt x="335" y="107"/>
                </a:lnTo>
                <a:lnTo>
                  <a:pt x="328" y="91"/>
                </a:lnTo>
                <a:lnTo>
                  <a:pt x="319" y="76"/>
                </a:lnTo>
                <a:lnTo>
                  <a:pt x="309" y="63"/>
                </a:lnTo>
                <a:lnTo>
                  <a:pt x="298" y="50"/>
                </a:lnTo>
                <a:lnTo>
                  <a:pt x="285" y="39"/>
                </a:lnTo>
                <a:lnTo>
                  <a:pt x="272" y="29"/>
                </a:lnTo>
                <a:lnTo>
                  <a:pt x="257" y="21"/>
                </a:lnTo>
                <a:lnTo>
                  <a:pt x="243" y="13"/>
                </a:lnTo>
                <a:lnTo>
                  <a:pt x="226" y="8"/>
                </a:lnTo>
                <a:lnTo>
                  <a:pt x="209" y="3"/>
                </a:lnTo>
                <a:lnTo>
                  <a:pt x="192" y="1"/>
                </a:lnTo>
                <a:lnTo>
                  <a:pt x="174" y="0"/>
                </a:lnTo>
                <a:lnTo>
                  <a:pt x="156" y="1"/>
                </a:lnTo>
                <a:lnTo>
                  <a:pt x="140" y="3"/>
                </a:lnTo>
                <a:lnTo>
                  <a:pt x="123" y="8"/>
                </a:lnTo>
                <a:lnTo>
                  <a:pt x="107" y="13"/>
                </a:lnTo>
                <a:lnTo>
                  <a:pt x="91" y="21"/>
                </a:lnTo>
                <a:lnTo>
                  <a:pt x="78" y="29"/>
                </a:lnTo>
                <a:lnTo>
                  <a:pt x="64" y="39"/>
                </a:lnTo>
                <a:lnTo>
                  <a:pt x="52" y="50"/>
                </a:lnTo>
                <a:lnTo>
                  <a:pt x="41" y="63"/>
                </a:lnTo>
                <a:lnTo>
                  <a:pt x="31" y="76"/>
                </a:lnTo>
                <a:lnTo>
                  <a:pt x="22" y="91"/>
                </a:lnTo>
                <a:lnTo>
                  <a:pt x="14" y="107"/>
                </a:lnTo>
                <a:lnTo>
                  <a:pt x="8" y="122"/>
                </a:lnTo>
                <a:lnTo>
                  <a:pt x="4" y="139"/>
                </a:lnTo>
                <a:lnTo>
                  <a:pt x="2" y="156"/>
                </a:lnTo>
                <a:lnTo>
                  <a:pt x="0" y="174"/>
                </a:lnTo>
                <a:lnTo>
                  <a:pt x="2" y="192"/>
                </a:lnTo>
                <a:lnTo>
                  <a:pt x="4" y="209"/>
                </a:lnTo>
                <a:lnTo>
                  <a:pt x="8" y="226"/>
                </a:lnTo>
                <a:lnTo>
                  <a:pt x="14" y="241"/>
                </a:lnTo>
                <a:lnTo>
                  <a:pt x="22" y="257"/>
                </a:lnTo>
                <a:lnTo>
                  <a:pt x="31" y="272"/>
                </a:lnTo>
                <a:lnTo>
                  <a:pt x="41" y="285"/>
                </a:lnTo>
                <a:lnTo>
                  <a:pt x="52" y="297"/>
                </a:lnTo>
                <a:lnTo>
                  <a:pt x="64" y="309"/>
                </a:lnTo>
                <a:lnTo>
                  <a:pt x="78" y="319"/>
                </a:lnTo>
                <a:lnTo>
                  <a:pt x="91" y="327"/>
                </a:lnTo>
                <a:lnTo>
                  <a:pt x="107" y="334"/>
                </a:lnTo>
                <a:lnTo>
                  <a:pt x="123" y="340"/>
                </a:lnTo>
                <a:lnTo>
                  <a:pt x="140" y="345"/>
                </a:lnTo>
                <a:lnTo>
                  <a:pt x="156" y="347"/>
                </a:lnTo>
                <a:lnTo>
                  <a:pt x="174" y="348"/>
                </a:lnTo>
                <a:close/>
              </a:path>
            </a:pathLst>
          </a:custGeom>
          <a:solidFill>
            <a:srgbClr val="3BB3C2"/>
          </a:solidFill>
          <a:ln w="9525">
            <a:noFill/>
            <a:round/>
            <a:headEnd/>
            <a:tailEnd/>
          </a:ln>
        </p:spPr>
        <p:txBody>
          <a:bodyPr>
            <a:prstTxWarp prst="textNoShape">
              <a:avLst/>
            </a:prstTxWarp>
          </a:bodyPr>
          <a:lstStyle/>
          <a:p>
            <a:endParaRPr lang="fr-CA" sz="1800"/>
          </a:p>
        </p:txBody>
      </p:sp>
      <p:sp>
        <p:nvSpPr>
          <p:cNvPr id="43" name="Freeform 41"/>
          <p:cNvSpPr>
            <a:spLocks/>
          </p:cNvSpPr>
          <p:nvPr/>
        </p:nvSpPr>
        <p:spPr bwMode="auto">
          <a:xfrm>
            <a:off x="8180388" y="2152650"/>
            <a:ext cx="212725" cy="212725"/>
          </a:xfrm>
          <a:custGeom>
            <a:avLst/>
            <a:gdLst>
              <a:gd name="T0" fmla="*/ 2147483647 w 348"/>
              <a:gd name="T1" fmla="*/ 2147483647 h 348"/>
              <a:gd name="T2" fmla="*/ 2147483647 w 348"/>
              <a:gd name="T3" fmla="*/ 2147483647 h 348"/>
              <a:gd name="T4" fmla="*/ 2147483647 w 348"/>
              <a:gd name="T5" fmla="*/ 2147483647 h 348"/>
              <a:gd name="T6" fmla="*/ 2147483647 w 348"/>
              <a:gd name="T7" fmla="*/ 2147483647 h 348"/>
              <a:gd name="T8" fmla="*/ 2147483647 w 348"/>
              <a:gd name="T9" fmla="*/ 2147483647 h 348"/>
              <a:gd name="T10" fmla="*/ 2147483647 w 348"/>
              <a:gd name="T11" fmla="*/ 2147483647 h 348"/>
              <a:gd name="T12" fmla="*/ 2147483647 w 348"/>
              <a:gd name="T13" fmla="*/ 2147483647 h 348"/>
              <a:gd name="T14" fmla="*/ 2147483647 w 348"/>
              <a:gd name="T15" fmla="*/ 2147483647 h 348"/>
              <a:gd name="T16" fmla="*/ 2147483647 w 348"/>
              <a:gd name="T17" fmla="*/ 2147483647 h 348"/>
              <a:gd name="T18" fmla="*/ 2147483647 w 348"/>
              <a:gd name="T19" fmla="*/ 2147483647 h 348"/>
              <a:gd name="T20" fmla="*/ 2147483647 w 348"/>
              <a:gd name="T21" fmla="*/ 2147483647 h 348"/>
              <a:gd name="T22" fmla="*/ 2147483647 w 348"/>
              <a:gd name="T23" fmla="*/ 2147483647 h 348"/>
              <a:gd name="T24" fmla="*/ 2147483647 w 348"/>
              <a:gd name="T25" fmla="*/ 2147483647 h 348"/>
              <a:gd name="T26" fmla="*/ 2147483647 w 348"/>
              <a:gd name="T27" fmla="*/ 2147483647 h 348"/>
              <a:gd name="T28" fmla="*/ 2147483647 w 348"/>
              <a:gd name="T29" fmla="*/ 1827205666 h 348"/>
              <a:gd name="T30" fmla="*/ 2147483647 w 348"/>
              <a:gd name="T31" fmla="*/ 228307106 h 348"/>
              <a:gd name="T32" fmla="*/ 2147483647 w 348"/>
              <a:gd name="T33" fmla="*/ 228307106 h 348"/>
              <a:gd name="T34" fmla="*/ 2147483647 w 348"/>
              <a:gd name="T35" fmla="*/ 1827205666 h 348"/>
              <a:gd name="T36" fmla="*/ 2147483647 w 348"/>
              <a:gd name="T37" fmla="*/ 2147483647 h 348"/>
              <a:gd name="T38" fmla="*/ 2147483647 w 348"/>
              <a:gd name="T39" fmla="*/ 2147483647 h 348"/>
              <a:gd name="T40" fmla="*/ 2147483647 w 348"/>
              <a:gd name="T41" fmla="*/ 2147483647 h 348"/>
              <a:gd name="T42" fmla="*/ 2147483647 w 348"/>
              <a:gd name="T43" fmla="*/ 2147483647 h 348"/>
              <a:gd name="T44" fmla="*/ 1827205666 w 348"/>
              <a:gd name="T45" fmla="*/ 2147483647 h 348"/>
              <a:gd name="T46" fmla="*/ 456988315 w 348"/>
              <a:gd name="T47" fmla="*/ 2147483647 h 348"/>
              <a:gd name="T48" fmla="*/ 456988315 w 348"/>
              <a:gd name="T49" fmla="*/ 2147483647 h 348"/>
              <a:gd name="T50" fmla="*/ 1827205666 w 348"/>
              <a:gd name="T51" fmla="*/ 2147483647 h 348"/>
              <a:gd name="T52" fmla="*/ 2147483647 w 348"/>
              <a:gd name="T53" fmla="*/ 2147483647 h 348"/>
              <a:gd name="T54" fmla="*/ 2147483647 w 348"/>
              <a:gd name="T55" fmla="*/ 2147483647 h 348"/>
              <a:gd name="T56" fmla="*/ 2147483647 w 348"/>
              <a:gd name="T57" fmla="*/ 2147483647 h 348"/>
              <a:gd name="T58" fmla="*/ 2147483647 w 348"/>
              <a:gd name="T59" fmla="*/ 2147483647 h 348"/>
              <a:gd name="T60" fmla="*/ 2147483647 w 348"/>
              <a:gd name="T61" fmla="*/ 2147483647 h 348"/>
              <a:gd name="T62" fmla="*/ 2147483647 w 348"/>
              <a:gd name="T63" fmla="*/ 2147483647 h 34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348"/>
              <a:gd name="T97" fmla="*/ 0 h 348"/>
              <a:gd name="T98" fmla="*/ 348 w 348"/>
              <a:gd name="T99" fmla="*/ 348 h 348"/>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348" h="348">
                <a:moveTo>
                  <a:pt x="174" y="348"/>
                </a:moveTo>
                <a:lnTo>
                  <a:pt x="192" y="347"/>
                </a:lnTo>
                <a:lnTo>
                  <a:pt x="209" y="345"/>
                </a:lnTo>
                <a:lnTo>
                  <a:pt x="226" y="340"/>
                </a:lnTo>
                <a:lnTo>
                  <a:pt x="243" y="334"/>
                </a:lnTo>
                <a:lnTo>
                  <a:pt x="257" y="327"/>
                </a:lnTo>
                <a:lnTo>
                  <a:pt x="272" y="319"/>
                </a:lnTo>
                <a:lnTo>
                  <a:pt x="285" y="309"/>
                </a:lnTo>
                <a:lnTo>
                  <a:pt x="298" y="297"/>
                </a:lnTo>
                <a:lnTo>
                  <a:pt x="309" y="285"/>
                </a:lnTo>
                <a:lnTo>
                  <a:pt x="319" y="272"/>
                </a:lnTo>
                <a:lnTo>
                  <a:pt x="328" y="257"/>
                </a:lnTo>
                <a:lnTo>
                  <a:pt x="335" y="241"/>
                </a:lnTo>
                <a:lnTo>
                  <a:pt x="340" y="226"/>
                </a:lnTo>
                <a:lnTo>
                  <a:pt x="345" y="209"/>
                </a:lnTo>
                <a:lnTo>
                  <a:pt x="348" y="192"/>
                </a:lnTo>
                <a:lnTo>
                  <a:pt x="348" y="174"/>
                </a:lnTo>
                <a:lnTo>
                  <a:pt x="348" y="156"/>
                </a:lnTo>
                <a:lnTo>
                  <a:pt x="345" y="139"/>
                </a:lnTo>
                <a:lnTo>
                  <a:pt x="340" y="122"/>
                </a:lnTo>
                <a:lnTo>
                  <a:pt x="335" y="107"/>
                </a:lnTo>
                <a:lnTo>
                  <a:pt x="328" y="91"/>
                </a:lnTo>
                <a:lnTo>
                  <a:pt x="319" y="76"/>
                </a:lnTo>
                <a:lnTo>
                  <a:pt x="309" y="63"/>
                </a:lnTo>
                <a:lnTo>
                  <a:pt x="298" y="50"/>
                </a:lnTo>
                <a:lnTo>
                  <a:pt x="285" y="39"/>
                </a:lnTo>
                <a:lnTo>
                  <a:pt x="272" y="29"/>
                </a:lnTo>
                <a:lnTo>
                  <a:pt x="257" y="21"/>
                </a:lnTo>
                <a:lnTo>
                  <a:pt x="243" y="13"/>
                </a:lnTo>
                <a:lnTo>
                  <a:pt x="226" y="8"/>
                </a:lnTo>
                <a:lnTo>
                  <a:pt x="209" y="3"/>
                </a:lnTo>
                <a:lnTo>
                  <a:pt x="192" y="1"/>
                </a:lnTo>
                <a:lnTo>
                  <a:pt x="174" y="0"/>
                </a:lnTo>
                <a:lnTo>
                  <a:pt x="156" y="1"/>
                </a:lnTo>
                <a:lnTo>
                  <a:pt x="140" y="3"/>
                </a:lnTo>
                <a:lnTo>
                  <a:pt x="123" y="8"/>
                </a:lnTo>
                <a:lnTo>
                  <a:pt x="107" y="13"/>
                </a:lnTo>
                <a:lnTo>
                  <a:pt x="91" y="21"/>
                </a:lnTo>
                <a:lnTo>
                  <a:pt x="78" y="29"/>
                </a:lnTo>
                <a:lnTo>
                  <a:pt x="64" y="39"/>
                </a:lnTo>
                <a:lnTo>
                  <a:pt x="52" y="50"/>
                </a:lnTo>
                <a:lnTo>
                  <a:pt x="41" y="63"/>
                </a:lnTo>
                <a:lnTo>
                  <a:pt x="31" y="76"/>
                </a:lnTo>
                <a:lnTo>
                  <a:pt x="22" y="91"/>
                </a:lnTo>
                <a:lnTo>
                  <a:pt x="14" y="107"/>
                </a:lnTo>
                <a:lnTo>
                  <a:pt x="8" y="122"/>
                </a:lnTo>
                <a:lnTo>
                  <a:pt x="4" y="139"/>
                </a:lnTo>
                <a:lnTo>
                  <a:pt x="2" y="156"/>
                </a:lnTo>
                <a:lnTo>
                  <a:pt x="0" y="174"/>
                </a:lnTo>
                <a:lnTo>
                  <a:pt x="2" y="192"/>
                </a:lnTo>
                <a:lnTo>
                  <a:pt x="4" y="209"/>
                </a:lnTo>
                <a:lnTo>
                  <a:pt x="8" y="226"/>
                </a:lnTo>
                <a:lnTo>
                  <a:pt x="14" y="241"/>
                </a:lnTo>
                <a:lnTo>
                  <a:pt x="22" y="257"/>
                </a:lnTo>
                <a:lnTo>
                  <a:pt x="31" y="272"/>
                </a:lnTo>
                <a:lnTo>
                  <a:pt x="41" y="285"/>
                </a:lnTo>
                <a:lnTo>
                  <a:pt x="52" y="297"/>
                </a:lnTo>
                <a:lnTo>
                  <a:pt x="64" y="309"/>
                </a:lnTo>
                <a:lnTo>
                  <a:pt x="78" y="319"/>
                </a:lnTo>
                <a:lnTo>
                  <a:pt x="91" y="327"/>
                </a:lnTo>
                <a:lnTo>
                  <a:pt x="107" y="334"/>
                </a:lnTo>
                <a:lnTo>
                  <a:pt x="123" y="340"/>
                </a:lnTo>
                <a:lnTo>
                  <a:pt x="140" y="345"/>
                </a:lnTo>
                <a:lnTo>
                  <a:pt x="156" y="347"/>
                </a:lnTo>
                <a:lnTo>
                  <a:pt x="174" y="348"/>
                </a:lnTo>
              </a:path>
            </a:pathLst>
          </a:custGeom>
          <a:noFill/>
          <a:ln w="3175">
            <a:solidFill>
              <a:srgbClr val="1F1A17"/>
            </a:solidFill>
            <a:round/>
            <a:headEnd/>
            <a:tailEnd/>
          </a:ln>
        </p:spPr>
        <p:txBody>
          <a:bodyPr>
            <a:prstTxWarp prst="textNoShape">
              <a:avLst/>
            </a:prstTxWarp>
          </a:bodyPr>
          <a:lstStyle/>
          <a:p>
            <a:endParaRPr lang="fr-CA" sz="1800"/>
          </a:p>
        </p:txBody>
      </p:sp>
      <p:sp>
        <p:nvSpPr>
          <p:cNvPr id="44" name="Rectangle 42"/>
          <p:cNvSpPr>
            <a:spLocks noChangeArrowheads="1"/>
          </p:cNvSpPr>
          <p:nvPr/>
        </p:nvSpPr>
        <p:spPr bwMode="auto">
          <a:xfrm>
            <a:off x="654050" y="3071813"/>
            <a:ext cx="304800" cy="274637"/>
          </a:xfrm>
          <a:prstGeom prst="rect">
            <a:avLst/>
          </a:prstGeom>
          <a:noFill/>
          <a:ln w="9525">
            <a:noFill/>
            <a:miter lim="800000"/>
            <a:headEnd/>
            <a:tailEnd/>
          </a:ln>
        </p:spPr>
        <p:txBody>
          <a:bodyPr wrap="none" lIns="0" tIns="0" rIns="0" bIns="0">
            <a:prstTxWarp prst="textNoShape">
              <a:avLst/>
            </a:prstTxWarp>
            <a:spAutoFit/>
          </a:bodyPr>
          <a:lstStyle/>
          <a:p>
            <a:r>
              <a:rPr lang="fr-CA" sz="1800" b="1" i="1">
                <a:solidFill>
                  <a:srgbClr val="1F1A17"/>
                </a:solidFill>
              </a:rPr>
              <a:t>O1</a:t>
            </a:r>
            <a:endParaRPr lang="fr-CA" i="1"/>
          </a:p>
        </p:txBody>
      </p:sp>
      <p:sp>
        <p:nvSpPr>
          <p:cNvPr id="45" name="Rectangle 43"/>
          <p:cNvSpPr>
            <a:spLocks noChangeArrowheads="1"/>
          </p:cNvSpPr>
          <p:nvPr/>
        </p:nvSpPr>
        <p:spPr bwMode="auto">
          <a:xfrm>
            <a:off x="4826000" y="3144838"/>
            <a:ext cx="304800" cy="274637"/>
          </a:xfrm>
          <a:prstGeom prst="rect">
            <a:avLst/>
          </a:prstGeom>
          <a:noFill/>
          <a:ln w="9525">
            <a:noFill/>
            <a:miter lim="800000"/>
            <a:headEnd/>
            <a:tailEnd/>
          </a:ln>
        </p:spPr>
        <p:txBody>
          <a:bodyPr wrap="none" lIns="0" tIns="0" rIns="0" bIns="0">
            <a:prstTxWarp prst="textNoShape">
              <a:avLst/>
            </a:prstTxWarp>
            <a:spAutoFit/>
          </a:bodyPr>
          <a:lstStyle/>
          <a:p>
            <a:r>
              <a:rPr lang="fr-CA" sz="1800" b="1" i="1">
                <a:solidFill>
                  <a:srgbClr val="1F1A17"/>
                </a:solidFill>
              </a:rPr>
              <a:t>O2</a:t>
            </a:r>
            <a:endParaRPr lang="fr-CA" i="1"/>
          </a:p>
        </p:txBody>
      </p:sp>
      <p:sp>
        <p:nvSpPr>
          <p:cNvPr id="46" name="Rectangle 44"/>
          <p:cNvSpPr>
            <a:spLocks noChangeArrowheads="1"/>
          </p:cNvSpPr>
          <p:nvPr/>
        </p:nvSpPr>
        <p:spPr bwMode="auto">
          <a:xfrm>
            <a:off x="7961313" y="2366963"/>
            <a:ext cx="304800" cy="274637"/>
          </a:xfrm>
          <a:prstGeom prst="rect">
            <a:avLst/>
          </a:prstGeom>
          <a:noFill/>
          <a:ln w="9525">
            <a:noFill/>
            <a:miter lim="800000"/>
            <a:headEnd/>
            <a:tailEnd/>
          </a:ln>
        </p:spPr>
        <p:txBody>
          <a:bodyPr wrap="none" lIns="0" tIns="0" rIns="0" bIns="0">
            <a:prstTxWarp prst="textNoShape">
              <a:avLst/>
            </a:prstTxWarp>
            <a:spAutoFit/>
          </a:bodyPr>
          <a:lstStyle/>
          <a:p>
            <a:r>
              <a:rPr lang="fr-CA" sz="1800" b="1" i="1">
                <a:solidFill>
                  <a:srgbClr val="1F1A17"/>
                </a:solidFill>
              </a:rPr>
              <a:t>O3</a:t>
            </a:r>
            <a:endParaRPr lang="fr-CA" i="1"/>
          </a:p>
        </p:txBody>
      </p:sp>
      <p:sp>
        <p:nvSpPr>
          <p:cNvPr id="47" name="Freeform 45"/>
          <p:cNvSpPr>
            <a:spLocks/>
          </p:cNvSpPr>
          <p:nvPr/>
        </p:nvSpPr>
        <p:spPr bwMode="auto">
          <a:xfrm>
            <a:off x="528638" y="2492375"/>
            <a:ext cx="7643812" cy="3444875"/>
          </a:xfrm>
          <a:custGeom>
            <a:avLst/>
            <a:gdLst>
              <a:gd name="T0" fmla="*/ 2147483647 w 4815"/>
              <a:gd name="T1" fmla="*/ 2147483647 h 2170"/>
              <a:gd name="T2" fmla="*/ 2147483647 w 4815"/>
              <a:gd name="T3" fmla="*/ 2147483647 h 2170"/>
              <a:gd name="T4" fmla="*/ 2147483647 w 4815"/>
              <a:gd name="T5" fmla="*/ 2147483647 h 2170"/>
              <a:gd name="T6" fmla="*/ 2147483647 w 4815"/>
              <a:gd name="T7" fmla="*/ 2147483647 h 2170"/>
              <a:gd name="T8" fmla="*/ 2147483647 w 4815"/>
              <a:gd name="T9" fmla="*/ 2147483647 h 2170"/>
              <a:gd name="T10" fmla="*/ 2147483647 w 4815"/>
              <a:gd name="T11" fmla="*/ 2147483647 h 2170"/>
              <a:gd name="T12" fmla="*/ 2147483647 w 4815"/>
              <a:gd name="T13" fmla="*/ 2147483647 h 2170"/>
              <a:gd name="T14" fmla="*/ 2147483647 w 4815"/>
              <a:gd name="T15" fmla="*/ 2147483647 h 2170"/>
              <a:gd name="T16" fmla="*/ 2147483647 w 4815"/>
              <a:gd name="T17" fmla="*/ 2147483647 h 2170"/>
              <a:gd name="T18" fmla="*/ 2147483647 w 4815"/>
              <a:gd name="T19" fmla="*/ 2147483647 h 2170"/>
              <a:gd name="T20" fmla="*/ 2147483647 w 4815"/>
              <a:gd name="T21" fmla="*/ 2147483647 h 2170"/>
              <a:gd name="T22" fmla="*/ 2147483647 w 4815"/>
              <a:gd name="T23" fmla="*/ 2147483647 h 2170"/>
              <a:gd name="T24" fmla="*/ 2147483647 w 4815"/>
              <a:gd name="T25" fmla="*/ 2147483647 h 2170"/>
              <a:gd name="T26" fmla="*/ 2147483647 w 4815"/>
              <a:gd name="T27" fmla="*/ 2147483647 h 2170"/>
              <a:gd name="T28" fmla="*/ 2147483647 w 4815"/>
              <a:gd name="T29" fmla="*/ 2147483647 h 2170"/>
              <a:gd name="T30" fmla="*/ 2147483647 w 4815"/>
              <a:gd name="T31" fmla="*/ 2147483647 h 2170"/>
              <a:gd name="T32" fmla="*/ 2147483647 w 4815"/>
              <a:gd name="T33" fmla="*/ 2147483647 h 2170"/>
              <a:gd name="T34" fmla="*/ 2147483647 w 4815"/>
              <a:gd name="T35" fmla="*/ 2147483647 h 2170"/>
              <a:gd name="T36" fmla="*/ 2147483647 w 4815"/>
              <a:gd name="T37" fmla="*/ 2147483647 h 2170"/>
              <a:gd name="T38" fmla="*/ 2147483647 w 4815"/>
              <a:gd name="T39" fmla="*/ 2147483647 h 2170"/>
              <a:gd name="T40" fmla="*/ 2147483647 w 4815"/>
              <a:gd name="T41" fmla="*/ 2147483647 h 2170"/>
              <a:gd name="T42" fmla="*/ 2147483647 w 4815"/>
              <a:gd name="T43" fmla="*/ 2147483647 h 2170"/>
              <a:gd name="T44" fmla="*/ 2147483647 w 4815"/>
              <a:gd name="T45" fmla="*/ 2147483647 h 2170"/>
              <a:gd name="T46" fmla="*/ 2147483647 w 4815"/>
              <a:gd name="T47" fmla="*/ 2147483647 h 2170"/>
              <a:gd name="T48" fmla="*/ 2147483647 w 4815"/>
              <a:gd name="T49" fmla="*/ 2147483647 h 2170"/>
              <a:gd name="T50" fmla="*/ 2147483647 w 4815"/>
              <a:gd name="T51" fmla="*/ 2147483647 h 2170"/>
              <a:gd name="T52" fmla="*/ 2147483647 w 4815"/>
              <a:gd name="T53" fmla="*/ 2147483647 h 2170"/>
              <a:gd name="T54" fmla="*/ 2147483647 w 4815"/>
              <a:gd name="T55" fmla="*/ 2147483647 h 2170"/>
              <a:gd name="T56" fmla="*/ 2147483647 w 4815"/>
              <a:gd name="T57" fmla="*/ 2147483647 h 2170"/>
              <a:gd name="T58" fmla="*/ 2147483647 w 4815"/>
              <a:gd name="T59" fmla="*/ 2147483647 h 2170"/>
              <a:gd name="T60" fmla="*/ 2147483647 w 4815"/>
              <a:gd name="T61" fmla="*/ 0 h 2170"/>
              <a:gd name="T62" fmla="*/ 2147483647 w 4815"/>
              <a:gd name="T63" fmla="*/ 2147483647 h 2170"/>
              <a:gd name="T64" fmla="*/ 2147483647 w 4815"/>
              <a:gd name="T65" fmla="*/ 2147483647 h 2170"/>
              <a:gd name="T66" fmla="*/ 2147483647 w 4815"/>
              <a:gd name="T67" fmla="*/ 2147483647 h 2170"/>
              <a:gd name="T68" fmla="*/ 2147483647 w 4815"/>
              <a:gd name="T69" fmla="*/ 2147483647 h 2170"/>
              <a:gd name="T70" fmla="*/ 2147483647 w 4815"/>
              <a:gd name="T71" fmla="*/ 2147483647 h 2170"/>
              <a:gd name="T72" fmla="*/ 2147483647 w 4815"/>
              <a:gd name="T73" fmla="*/ 2147483647 h 2170"/>
              <a:gd name="T74" fmla="*/ 2147483647 w 4815"/>
              <a:gd name="T75" fmla="*/ 2147483647 h 2170"/>
              <a:gd name="T76" fmla="*/ 2147483647 w 4815"/>
              <a:gd name="T77" fmla="*/ 2147483647 h 2170"/>
              <a:gd name="T78" fmla="*/ 2147483647 w 4815"/>
              <a:gd name="T79" fmla="*/ 2147483647 h 2170"/>
              <a:gd name="T80" fmla="*/ 2147483647 w 4815"/>
              <a:gd name="T81" fmla="*/ 2147483647 h 2170"/>
              <a:gd name="T82" fmla="*/ 2147483647 w 4815"/>
              <a:gd name="T83" fmla="*/ 2147483647 h 2170"/>
              <a:gd name="T84" fmla="*/ 2147483647 w 4815"/>
              <a:gd name="T85" fmla="*/ 2147483647 h 2170"/>
              <a:gd name="T86" fmla="*/ 2147483647 w 4815"/>
              <a:gd name="T87" fmla="*/ 2147483647 h 2170"/>
              <a:gd name="T88" fmla="*/ 2147483647 w 4815"/>
              <a:gd name="T89" fmla="*/ 2147483647 h 2170"/>
              <a:gd name="T90" fmla="*/ 2147483647 w 4815"/>
              <a:gd name="T91" fmla="*/ 2147483647 h 2170"/>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4815"/>
              <a:gd name="T139" fmla="*/ 0 h 2170"/>
              <a:gd name="T140" fmla="*/ 4815 w 4815"/>
              <a:gd name="T141" fmla="*/ 2170 h 2170"/>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4815" h="2170">
                <a:moveTo>
                  <a:pt x="1232" y="1951"/>
                </a:moveTo>
                <a:cubicBezTo>
                  <a:pt x="1367" y="1875"/>
                  <a:pt x="1503" y="1800"/>
                  <a:pt x="1458" y="1724"/>
                </a:cubicBezTo>
                <a:cubicBezTo>
                  <a:pt x="1413" y="1648"/>
                  <a:pt x="1186" y="1693"/>
                  <a:pt x="959" y="1497"/>
                </a:cubicBezTo>
                <a:cubicBezTo>
                  <a:pt x="732" y="1301"/>
                  <a:pt x="196" y="772"/>
                  <a:pt x="98" y="545"/>
                </a:cubicBezTo>
                <a:cubicBezTo>
                  <a:pt x="0" y="318"/>
                  <a:pt x="264" y="189"/>
                  <a:pt x="370" y="136"/>
                </a:cubicBezTo>
                <a:cubicBezTo>
                  <a:pt x="476" y="83"/>
                  <a:pt x="673" y="121"/>
                  <a:pt x="733" y="227"/>
                </a:cubicBezTo>
                <a:cubicBezTo>
                  <a:pt x="793" y="333"/>
                  <a:pt x="733" y="620"/>
                  <a:pt x="733" y="771"/>
                </a:cubicBezTo>
                <a:cubicBezTo>
                  <a:pt x="733" y="922"/>
                  <a:pt x="665" y="1013"/>
                  <a:pt x="733" y="1134"/>
                </a:cubicBezTo>
                <a:cubicBezTo>
                  <a:pt x="801" y="1255"/>
                  <a:pt x="998" y="1421"/>
                  <a:pt x="1141" y="1497"/>
                </a:cubicBezTo>
                <a:cubicBezTo>
                  <a:pt x="1284" y="1573"/>
                  <a:pt x="1496" y="1490"/>
                  <a:pt x="1594" y="1588"/>
                </a:cubicBezTo>
                <a:cubicBezTo>
                  <a:pt x="1692" y="1686"/>
                  <a:pt x="1451" y="2004"/>
                  <a:pt x="1731" y="2087"/>
                </a:cubicBezTo>
                <a:cubicBezTo>
                  <a:pt x="2011" y="2170"/>
                  <a:pt x="2857" y="2087"/>
                  <a:pt x="3273" y="2087"/>
                </a:cubicBezTo>
                <a:cubicBezTo>
                  <a:pt x="3689" y="2087"/>
                  <a:pt x="4021" y="2170"/>
                  <a:pt x="4225" y="2087"/>
                </a:cubicBezTo>
                <a:cubicBezTo>
                  <a:pt x="4429" y="2004"/>
                  <a:pt x="4429" y="1770"/>
                  <a:pt x="4497" y="1588"/>
                </a:cubicBezTo>
                <a:cubicBezTo>
                  <a:pt x="4565" y="1406"/>
                  <a:pt x="4581" y="1187"/>
                  <a:pt x="4634" y="998"/>
                </a:cubicBezTo>
                <a:cubicBezTo>
                  <a:pt x="4687" y="809"/>
                  <a:pt x="4815" y="590"/>
                  <a:pt x="4815" y="454"/>
                </a:cubicBezTo>
                <a:cubicBezTo>
                  <a:pt x="4815" y="318"/>
                  <a:pt x="4740" y="212"/>
                  <a:pt x="4634" y="182"/>
                </a:cubicBezTo>
                <a:cubicBezTo>
                  <a:pt x="4528" y="152"/>
                  <a:pt x="4263" y="219"/>
                  <a:pt x="4180" y="272"/>
                </a:cubicBezTo>
                <a:cubicBezTo>
                  <a:pt x="4097" y="325"/>
                  <a:pt x="4120" y="439"/>
                  <a:pt x="4135" y="499"/>
                </a:cubicBezTo>
                <a:cubicBezTo>
                  <a:pt x="4150" y="559"/>
                  <a:pt x="4218" y="582"/>
                  <a:pt x="4271" y="635"/>
                </a:cubicBezTo>
                <a:cubicBezTo>
                  <a:pt x="4324" y="688"/>
                  <a:pt x="4414" y="734"/>
                  <a:pt x="4452" y="817"/>
                </a:cubicBezTo>
                <a:cubicBezTo>
                  <a:pt x="4490" y="900"/>
                  <a:pt x="4504" y="1021"/>
                  <a:pt x="4497" y="1134"/>
                </a:cubicBezTo>
                <a:cubicBezTo>
                  <a:pt x="4490" y="1247"/>
                  <a:pt x="4513" y="1391"/>
                  <a:pt x="4407" y="1497"/>
                </a:cubicBezTo>
                <a:cubicBezTo>
                  <a:pt x="4301" y="1603"/>
                  <a:pt x="4006" y="1724"/>
                  <a:pt x="3862" y="1769"/>
                </a:cubicBezTo>
                <a:cubicBezTo>
                  <a:pt x="3718" y="1814"/>
                  <a:pt x="3628" y="1807"/>
                  <a:pt x="3545" y="1769"/>
                </a:cubicBezTo>
                <a:cubicBezTo>
                  <a:pt x="3462" y="1731"/>
                  <a:pt x="3401" y="1664"/>
                  <a:pt x="3363" y="1543"/>
                </a:cubicBezTo>
                <a:cubicBezTo>
                  <a:pt x="3325" y="1422"/>
                  <a:pt x="3325" y="1195"/>
                  <a:pt x="3318" y="1044"/>
                </a:cubicBezTo>
                <a:cubicBezTo>
                  <a:pt x="3311" y="893"/>
                  <a:pt x="3311" y="748"/>
                  <a:pt x="3318" y="635"/>
                </a:cubicBezTo>
                <a:cubicBezTo>
                  <a:pt x="3325" y="522"/>
                  <a:pt x="3363" y="454"/>
                  <a:pt x="3363" y="363"/>
                </a:cubicBezTo>
                <a:cubicBezTo>
                  <a:pt x="3363" y="272"/>
                  <a:pt x="3356" y="151"/>
                  <a:pt x="3318" y="91"/>
                </a:cubicBezTo>
                <a:cubicBezTo>
                  <a:pt x="3280" y="31"/>
                  <a:pt x="3212" y="0"/>
                  <a:pt x="3137" y="0"/>
                </a:cubicBezTo>
                <a:cubicBezTo>
                  <a:pt x="3062" y="0"/>
                  <a:pt x="2910" y="38"/>
                  <a:pt x="2865" y="91"/>
                </a:cubicBezTo>
                <a:cubicBezTo>
                  <a:pt x="2820" y="144"/>
                  <a:pt x="2857" y="227"/>
                  <a:pt x="2865" y="318"/>
                </a:cubicBezTo>
                <a:cubicBezTo>
                  <a:pt x="2873" y="409"/>
                  <a:pt x="2880" y="544"/>
                  <a:pt x="2910" y="635"/>
                </a:cubicBezTo>
                <a:cubicBezTo>
                  <a:pt x="2940" y="726"/>
                  <a:pt x="2993" y="786"/>
                  <a:pt x="3046" y="862"/>
                </a:cubicBezTo>
                <a:cubicBezTo>
                  <a:pt x="3099" y="938"/>
                  <a:pt x="3220" y="968"/>
                  <a:pt x="3227" y="1089"/>
                </a:cubicBezTo>
                <a:cubicBezTo>
                  <a:pt x="3234" y="1210"/>
                  <a:pt x="3174" y="1452"/>
                  <a:pt x="3091" y="1588"/>
                </a:cubicBezTo>
                <a:cubicBezTo>
                  <a:pt x="3008" y="1724"/>
                  <a:pt x="2819" y="1837"/>
                  <a:pt x="2728" y="1905"/>
                </a:cubicBezTo>
                <a:cubicBezTo>
                  <a:pt x="2637" y="1973"/>
                  <a:pt x="2630" y="1988"/>
                  <a:pt x="2547" y="1996"/>
                </a:cubicBezTo>
                <a:cubicBezTo>
                  <a:pt x="2464" y="2004"/>
                  <a:pt x="2312" y="2004"/>
                  <a:pt x="2229" y="1951"/>
                </a:cubicBezTo>
                <a:cubicBezTo>
                  <a:pt x="2146" y="1898"/>
                  <a:pt x="2093" y="1823"/>
                  <a:pt x="2048" y="1679"/>
                </a:cubicBezTo>
                <a:cubicBezTo>
                  <a:pt x="2003" y="1535"/>
                  <a:pt x="1964" y="1263"/>
                  <a:pt x="1957" y="1089"/>
                </a:cubicBezTo>
                <a:cubicBezTo>
                  <a:pt x="1950" y="915"/>
                  <a:pt x="2018" y="779"/>
                  <a:pt x="2003" y="635"/>
                </a:cubicBezTo>
                <a:cubicBezTo>
                  <a:pt x="1988" y="491"/>
                  <a:pt x="1912" y="318"/>
                  <a:pt x="1867" y="227"/>
                </a:cubicBezTo>
                <a:cubicBezTo>
                  <a:pt x="1822" y="136"/>
                  <a:pt x="1776" y="106"/>
                  <a:pt x="1731" y="91"/>
                </a:cubicBezTo>
                <a:cubicBezTo>
                  <a:pt x="1686" y="76"/>
                  <a:pt x="1640" y="106"/>
                  <a:pt x="1594" y="136"/>
                </a:cubicBezTo>
              </a:path>
            </a:pathLst>
          </a:custGeom>
          <a:noFill/>
          <a:ln w="57150" cap="rnd">
            <a:solidFill>
              <a:srgbClr val="CC6600"/>
            </a:solidFill>
            <a:prstDash val="sysDot"/>
            <a:round/>
            <a:headEnd/>
            <a:tailEnd/>
          </a:ln>
        </p:spPr>
        <p:txBody>
          <a:bodyPr>
            <a:prstTxWarp prst="textNoShape">
              <a:avLst/>
            </a:prstTxWarp>
          </a:bodyPr>
          <a:lstStyle/>
          <a:p>
            <a:endParaRPr lang="fr-CA" sz="1800"/>
          </a:p>
        </p:txBody>
      </p:sp>
      <p:sp>
        <p:nvSpPr>
          <p:cNvPr id="48" name="Espace réservé de la date 47"/>
          <p:cNvSpPr>
            <a:spLocks noGrp="1"/>
          </p:cNvSpPr>
          <p:nvPr>
            <p:ph type="dt" sz="half" idx="10"/>
          </p:nvPr>
        </p:nvSpPr>
        <p:spPr/>
        <p:txBody>
          <a:bodyPr/>
          <a:lstStyle/>
          <a:p>
            <a:r>
              <a:rPr lang="fr-CA" smtClean="0"/>
              <a:t>IFT615</a:t>
            </a:r>
            <a:endParaRPr lang="fr-CA"/>
          </a:p>
        </p:txBody>
      </p:sp>
      <p:sp>
        <p:nvSpPr>
          <p:cNvPr id="49" name="Espace réservé du numéro de diapositive 48"/>
          <p:cNvSpPr>
            <a:spLocks noGrp="1"/>
          </p:cNvSpPr>
          <p:nvPr>
            <p:ph type="sldNum" sz="quarter" idx="12"/>
          </p:nvPr>
        </p:nvSpPr>
        <p:spPr/>
        <p:txBody>
          <a:bodyPr/>
          <a:lstStyle/>
          <a:p>
            <a:fld id="{6955B7EA-E0F1-9E45-AF6A-7A9BD82D9F1F}" type="slidenum">
              <a:rPr lang="fr-CA" smtClean="0"/>
              <a:pPr/>
              <a:t>6</a:t>
            </a:fld>
            <a:endParaRPr lang="fr-CA"/>
          </a:p>
        </p:txBody>
      </p:sp>
      <p:sp>
        <p:nvSpPr>
          <p:cNvPr id="50" name="Espace réservé du pied de page 49"/>
          <p:cNvSpPr>
            <a:spLocks noGrp="1"/>
          </p:cNvSpPr>
          <p:nvPr>
            <p:ph type="ftr" sz="quarter" idx="11"/>
          </p:nvPr>
        </p:nvSpPr>
        <p:spPr/>
        <p:txBody>
          <a:bodyPr/>
          <a:lstStyle/>
          <a:p>
            <a:r>
              <a:rPr lang="de-DE" dirty="0" smtClean="0"/>
              <a:t>Froduald Kabanza</a:t>
            </a:r>
            <a:endParaRPr lang="fr-CA"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8.61111E-6 3.7037E-7 C 0.02084 -0.01481 0.04202 -0.02963 0.04723 -0.0419 C 0.05226 -0.05416 0.04862 -0.05764 0.0316 -0.07338 C 0.01459 -0.08912 -0.02222 -0.09977 -0.05503 -0.13657 C -0.08784 -0.17338 -0.14565 -0.24328 -0.16527 -0.29398 C -0.18489 -0.34467 -0.18506 -0.41828 -0.17326 -0.44097 C -0.16145 -0.46365 -0.11024 -0.46736 -0.09444 -0.43055 C -0.07864 -0.39375 -0.09045 -0.26944 -0.07864 -0.22037 C -0.06683 -0.17129 -0.04722 -0.15926 -0.02361 -0.13657 C 8.61111E-6 -0.11389 0.04462 -0.11018 0.06303 -0.08402 C 0.08143 -0.05787 0.02882 0.00185 0.08664 0.02107 C 0.14445 0.04028 0.33195 0.03148 0.40955 0.03148 C 0.48698 0.03148 0.52101 0.0544 0.55105 0.02107 C 0.58143 -0.01227 0.57882 -0.10509 0.59063 -0.16805 C 0.60244 -0.23102 0.62466 -0.31157 0.62223 -0.35694 C 0.61962 -0.40231 0.59323 -0.43565 0.57483 -0.44097 C 0.55643 -0.44629 0.51598 -0.41296 0.51198 -0.38842 C 0.50799 -0.36389 0.5408 -0.32546 0.55105 -0.29398 C 0.56164 -0.2625 0.57882 -0.23634 0.57483 -0.19953 C 0.57084 -0.16273 0.54723 -0.09606 0.52761 -0.07338 C 0.50799 -0.05069 0.47778 -0.06458 0.45678 -0.06296 C 0.4356 -0.06134 0.41476 -0.04537 0.40157 -0.06296 C 0.38837 -0.08055 0.38299 -0.12615 0.37796 -0.16805 C 0.37275 -0.20995 0.37119 -0.27315 0.37014 -0.31504 C 0.36876 -0.35694 0.37518 -0.39375 0.37014 -0.4199 C 0.36476 -0.44606 0.34914 -0.46898 0.33872 -0.47245 C 0.3283 -0.47592 0.31615 -0.45833 0.30695 -0.44097 C 0.29792 -0.42361 0.28473 -0.3919 0.28334 -0.36736 C 0.2823 -0.34282 0.28733 -0.32199 0.29914 -0.29398 C 0.31112 -0.26597 0.35018 -0.23796 0.35435 -0.19953 C 0.35834 -0.16111 0.34237 -0.09444 0.32292 -0.06296 C 0.3033 -0.03148 0.26372 -0.01574 0.23629 -0.01041 C 0.20869 -0.00509 0.17327 -0.00532 0.15747 -0.03148 C 0.14167 -0.05764 0.14445 -0.11898 0.14185 -0.16805 C 0.13924 -0.21713 0.15226 -0.27824 0.14185 -0.32546 C 0.13143 -0.37268 0.10504 -0.41203 0.07882 -0.45139 " pathEditMode="fixed" ptsTypes="aaaaaaaaaaaaaaaaaaaaaaaaaaaaaaaaaaaA">
                                      <p:cBhvr>
                                        <p:cTn id="6" dur="6000" fill="hold"/>
                                        <p:tgtEl>
                                          <p:spTgt spid="24"/>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A" dirty="0" smtClean="0"/>
              <a:t>Exemple</a:t>
            </a:r>
            <a:r>
              <a:rPr lang="fr-FR" dirty="0" smtClean="0"/>
              <a:t> :</a:t>
            </a:r>
            <a:r>
              <a:rPr lang="fr-CA" dirty="0" smtClean="0"/>
              <a:t> N-Puzzle</a:t>
            </a:r>
            <a:endParaRPr lang="fr-CA" dirty="0"/>
          </a:p>
        </p:txBody>
      </p:sp>
      <p:grpSp>
        <p:nvGrpSpPr>
          <p:cNvPr id="5" name="Group 4"/>
          <p:cNvGrpSpPr>
            <a:grpSpLocks/>
          </p:cNvGrpSpPr>
          <p:nvPr/>
        </p:nvGrpSpPr>
        <p:grpSpPr bwMode="auto">
          <a:xfrm>
            <a:off x="1543998" y="2225675"/>
            <a:ext cx="914400" cy="946150"/>
            <a:chOff x="912" y="2496"/>
            <a:chExt cx="576" cy="596"/>
          </a:xfrm>
        </p:grpSpPr>
        <p:sp>
          <p:nvSpPr>
            <p:cNvPr id="6" name="Text Box 5"/>
            <p:cNvSpPr txBox="1">
              <a:spLocks noChangeArrowheads="1"/>
            </p:cNvSpPr>
            <p:nvPr/>
          </p:nvSpPr>
          <p:spPr bwMode="auto">
            <a:xfrm>
              <a:off x="912" y="2688"/>
              <a:ext cx="180" cy="212"/>
            </a:xfrm>
            <a:prstGeom prst="rect">
              <a:avLst/>
            </a:prstGeom>
            <a:noFill/>
            <a:ln w="9525">
              <a:noFill/>
              <a:miter lim="800000"/>
              <a:headEnd/>
              <a:tailEnd/>
            </a:ln>
          </p:spPr>
          <p:txBody>
            <a:bodyPr wrap="none">
              <a:prstTxWarp prst="textNoShape">
                <a:avLst/>
              </a:prstTxWarp>
              <a:spAutoFit/>
            </a:bodyPr>
            <a:lstStyle/>
            <a:p>
              <a:pPr algn="ctr"/>
              <a:r>
                <a:rPr lang="fr-CA" sz="1600">
                  <a:solidFill>
                    <a:srgbClr val="800000"/>
                  </a:solidFill>
                  <a:latin typeface="Times New Roman" charset="0"/>
                  <a:ea typeface="굴림" charset="-127"/>
                  <a:cs typeface="굴림" charset="-127"/>
                </a:rPr>
                <a:t>1</a:t>
              </a:r>
            </a:p>
          </p:txBody>
        </p:sp>
        <p:sp>
          <p:nvSpPr>
            <p:cNvPr id="7" name="Text Box 6"/>
            <p:cNvSpPr txBox="1">
              <a:spLocks noChangeArrowheads="1"/>
            </p:cNvSpPr>
            <p:nvPr/>
          </p:nvSpPr>
          <p:spPr bwMode="auto">
            <a:xfrm>
              <a:off x="912" y="2496"/>
              <a:ext cx="180" cy="212"/>
            </a:xfrm>
            <a:prstGeom prst="rect">
              <a:avLst/>
            </a:prstGeom>
            <a:noFill/>
            <a:ln w="9525">
              <a:noFill/>
              <a:miter lim="800000"/>
              <a:headEnd/>
              <a:tailEnd/>
            </a:ln>
          </p:spPr>
          <p:txBody>
            <a:bodyPr wrap="none">
              <a:prstTxWarp prst="textNoShape">
                <a:avLst/>
              </a:prstTxWarp>
              <a:spAutoFit/>
            </a:bodyPr>
            <a:lstStyle/>
            <a:p>
              <a:pPr algn="ctr"/>
              <a:r>
                <a:rPr lang="fr-CA" sz="1600">
                  <a:solidFill>
                    <a:srgbClr val="800000"/>
                  </a:solidFill>
                  <a:latin typeface="Times New Roman" charset="0"/>
                  <a:ea typeface="굴림" charset="-127"/>
                  <a:cs typeface="굴림" charset="-127"/>
                </a:rPr>
                <a:t>2</a:t>
              </a:r>
            </a:p>
          </p:txBody>
        </p:sp>
        <p:sp>
          <p:nvSpPr>
            <p:cNvPr id="8" name="Text Box 7"/>
            <p:cNvSpPr txBox="1">
              <a:spLocks noChangeArrowheads="1"/>
            </p:cNvSpPr>
            <p:nvPr/>
          </p:nvSpPr>
          <p:spPr bwMode="auto">
            <a:xfrm>
              <a:off x="1296" y="2496"/>
              <a:ext cx="180" cy="212"/>
            </a:xfrm>
            <a:prstGeom prst="rect">
              <a:avLst/>
            </a:prstGeom>
            <a:noFill/>
            <a:ln w="9525">
              <a:noFill/>
              <a:miter lim="800000"/>
              <a:headEnd/>
              <a:tailEnd/>
            </a:ln>
          </p:spPr>
          <p:txBody>
            <a:bodyPr wrap="none">
              <a:prstTxWarp prst="textNoShape">
                <a:avLst/>
              </a:prstTxWarp>
              <a:spAutoFit/>
            </a:bodyPr>
            <a:lstStyle/>
            <a:p>
              <a:pPr algn="ctr"/>
              <a:r>
                <a:rPr lang="fr-CA" sz="1600">
                  <a:solidFill>
                    <a:srgbClr val="800000"/>
                  </a:solidFill>
                  <a:latin typeface="Times New Roman" charset="0"/>
                  <a:ea typeface="굴림" charset="-127"/>
                  <a:cs typeface="굴림" charset="-127"/>
                </a:rPr>
                <a:t>3</a:t>
              </a:r>
            </a:p>
          </p:txBody>
        </p:sp>
        <p:sp>
          <p:nvSpPr>
            <p:cNvPr id="9" name="Text Box 8"/>
            <p:cNvSpPr txBox="1">
              <a:spLocks noChangeArrowheads="1"/>
            </p:cNvSpPr>
            <p:nvPr/>
          </p:nvSpPr>
          <p:spPr bwMode="auto">
            <a:xfrm>
              <a:off x="1296" y="2688"/>
              <a:ext cx="180" cy="212"/>
            </a:xfrm>
            <a:prstGeom prst="rect">
              <a:avLst/>
            </a:prstGeom>
            <a:noFill/>
            <a:ln w="9525">
              <a:noFill/>
              <a:miter lim="800000"/>
              <a:headEnd/>
              <a:tailEnd/>
            </a:ln>
          </p:spPr>
          <p:txBody>
            <a:bodyPr wrap="none">
              <a:prstTxWarp prst="textNoShape">
                <a:avLst/>
              </a:prstTxWarp>
              <a:spAutoFit/>
            </a:bodyPr>
            <a:lstStyle/>
            <a:p>
              <a:pPr algn="ctr"/>
              <a:r>
                <a:rPr lang="fr-CA" sz="1600">
                  <a:solidFill>
                    <a:srgbClr val="800000"/>
                  </a:solidFill>
                  <a:latin typeface="Times New Roman" charset="0"/>
                  <a:ea typeface="굴림" charset="-127"/>
                  <a:cs typeface="굴림" charset="-127"/>
                </a:rPr>
                <a:t>4</a:t>
              </a:r>
            </a:p>
          </p:txBody>
        </p:sp>
        <p:sp>
          <p:nvSpPr>
            <p:cNvPr id="10" name="Text Box 9"/>
            <p:cNvSpPr txBox="1">
              <a:spLocks noChangeArrowheads="1"/>
            </p:cNvSpPr>
            <p:nvPr/>
          </p:nvSpPr>
          <p:spPr bwMode="auto">
            <a:xfrm>
              <a:off x="1296" y="2880"/>
              <a:ext cx="180" cy="212"/>
            </a:xfrm>
            <a:prstGeom prst="rect">
              <a:avLst/>
            </a:prstGeom>
            <a:noFill/>
            <a:ln w="9525">
              <a:noFill/>
              <a:miter lim="800000"/>
              <a:headEnd/>
              <a:tailEnd/>
            </a:ln>
          </p:spPr>
          <p:txBody>
            <a:bodyPr wrap="none">
              <a:prstTxWarp prst="textNoShape">
                <a:avLst/>
              </a:prstTxWarp>
              <a:spAutoFit/>
            </a:bodyPr>
            <a:lstStyle/>
            <a:p>
              <a:pPr algn="ctr"/>
              <a:r>
                <a:rPr lang="fr-CA" sz="1600">
                  <a:solidFill>
                    <a:srgbClr val="800000"/>
                  </a:solidFill>
                  <a:latin typeface="Times New Roman" charset="0"/>
                  <a:ea typeface="굴림" charset="-127"/>
                  <a:cs typeface="굴림" charset="-127"/>
                </a:rPr>
                <a:t>5</a:t>
              </a:r>
            </a:p>
          </p:txBody>
        </p:sp>
        <p:sp>
          <p:nvSpPr>
            <p:cNvPr id="11" name="Text Box 10"/>
            <p:cNvSpPr txBox="1">
              <a:spLocks noChangeArrowheads="1"/>
            </p:cNvSpPr>
            <p:nvPr/>
          </p:nvSpPr>
          <p:spPr bwMode="auto">
            <a:xfrm>
              <a:off x="912" y="2880"/>
              <a:ext cx="180" cy="212"/>
            </a:xfrm>
            <a:prstGeom prst="rect">
              <a:avLst/>
            </a:prstGeom>
            <a:noFill/>
            <a:ln w="9525">
              <a:noFill/>
              <a:miter lim="800000"/>
              <a:headEnd/>
              <a:tailEnd/>
            </a:ln>
          </p:spPr>
          <p:txBody>
            <a:bodyPr wrap="none">
              <a:prstTxWarp prst="textNoShape">
                <a:avLst/>
              </a:prstTxWarp>
              <a:spAutoFit/>
            </a:bodyPr>
            <a:lstStyle/>
            <a:p>
              <a:pPr algn="ctr"/>
              <a:r>
                <a:rPr lang="fr-CA" sz="1600">
                  <a:solidFill>
                    <a:srgbClr val="800000"/>
                  </a:solidFill>
                  <a:latin typeface="Times New Roman" charset="0"/>
                  <a:ea typeface="굴림" charset="-127"/>
                  <a:cs typeface="굴림" charset="-127"/>
                </a:rPr>
                <a:t>7</a:t>
              </a:r>
            </a:p>
          </p:txBody>
        </p:sp>
        <p:sp>
          <p:nvSpPr>
            <p:cNvPr id="12" name="Text Box 11"/>
            <p:cNvSpPr txBox="1">
              <a:spLocks noChangeArrowheads="1"/>
            </p:cNvSpPr>
            <p:nvPr/>
          </p:nvSpPr>
          <p:spPr bwMode="auto">
            <a:xfrm>
              <a:off x="1104" y="2688"/>
              <a:ext cx="180" cy="212"/>
            </a:xfrm>
            <a:prstGeom prst="rect">
              <a:avLst/>
            </a:prstGeom>
            <a:noFill/>
            <a:ln w="9525">
              <a:noFill/>
              <a:miter lim="800000"/>
              <a:headEnd/>
              <a:tailEnd/>
            </a:ln>
          </p:spPr>
          <p:txBody>
            <a:bodyPr wrap="none">
              <a:prstTxWarp prst="textNoShape">
                <a:avLst/>
              </a:prstTxWarp>
              <a:spAutoFit/>
            </a:bodyPr>
            <a:lstStyle/>
            <a:p>
              <a:pPr algn="ctr"/>
              <a:r>
                <a:rPr lang="fr-CA" sz="1600">
                  <a:solidFill>
                    <a:srgbClr val="800000"/>
                  </a:solidFill>
                  <a:latin typeface="Times New Roman" charset="0"/>
                  <a:ea typeface="굴림" charset="-127"/>
                  <a:cs typeface="굴림" charset="-127"/>
                </a:rPr>
                <a:t>6</a:t>
              </a:r>
            </a:p>
          </p:txBody>
        </p:sp>
        <p:grpSp>
          <p:nvGrpSpPr>
            <p:cNvPr id="13" name="Group 12"/>
            <p:cNvGrpSpPr>
              <a:grpSpLocks/>
            </p:cNvGrpSpPr>
            <p:nvPr/>
          </p:nvGrpSpPr>
          <p:grpSpPr bwMode="auto">
            <a:xfrm>
              <a:off x="912" y="2496"/>
              <a:ext cx="576" cy="576"/>
              <a:chOff x="912" y="2496"/>
              <a:chExt cx="576" cy="576"/>
            </a:xfrm>
          </p:grpSpPr>
          <p:sp>
            <p:nvSpPr>
              <p:cNvPr id="16" name="Rectangle 13"/>
              <p:cNvSpPr>
                <a:spLocks noChangeArrowheads="1"/>
              </p:cNvSpPr>
              <p:nvPr/>
            </p:nvSpPr>
            <p:spPr bwMode="auto">
              <a:xfrm>
                <a:off x="912" y="2496"/>
                <a:ext cx="576" cy="576"/>
              </a:xfrm>
              <a:prstGeom prst="rect">
                <a:avLst/>
              </a:prstGeom>
              <a:noFill/>
              <a:ln w="9525">
                <a:solidFill>
                  <a:schemeClr val="tx1"/>
                </a:solidFill>
                <a:miter lim="800000"/>
                <a:headEnd/>
                <a:tailEnd/>
              </a:ln>
            </p:spPr>
            <p:txBody>
              <a:bodyPr wrap="none" anchor="ctr">
                <a:prstTxWarp prst="textNoShape">
                  <a:avLst/>
                </a:prstTxWarp>
              </a:bodyPr>
              <a:lstStyle/>
              <a:p>
                <a:endParaRPr lang="en-CA"/>
              </a:p>
            </p:txBody>
          </p:sp>
          <p:sp>
            <p:nvSpPr>
              <p:cNvPr id="17" name="Line 14"/>
              <p:cNvSpPr>
                <a:spLocks noChangeShapeType="1"/>
              </p:cNvSpPr>
              <p:nvPr/>
            </p:nvSpPr>
            <p:spPr bwMode="auto">
              <a:xfrm>
                <a:off x="1104" y="2496"/>
                <a:ext cx="0" cy="576"/>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18" name="Line 15"/>
              <p:cNvSpPr>
                <a:spLocks noChangeShapeType="1"/>
              </p:cNvSpPr>
              <p:nvPr/>
            </p:nvSpPr>
            <p:spPr bwMode="auto">
              <a:xfrm>
                <a:off x="1296" y="2496"/>
                <a:ext cx="0" cy="576"/>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19" name="Line 16"/>
              <p:cNvSpPr>
                <a:spLocks noChangeShapeType="1"/>
              </p:cNvSpPr>
              <p:nvPr/>
            </p:nvSpPr>
            <p:spPr bwMode="auto">
              <a:xfrm>
                <a:off x="912" y="2688"/>
                <a:ext cx="576" cy="0"/>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20" name="Line 17"/>
              <p:cNvSpPr>
                <a:spLocks noChangeShapeType="1"/>
              </p:cNvSpPr>
              <p:nvPr/>
            </p:nvSpPr>
            <p:spPr bwMode="auto">
              <a:xfrm>
                <a:off x="912" y="2880"/>
                <a:ext cx="576" cy="0"/>
              </a:xfrm>
              <a:prstGeom prst="line">
                <a:avLst/>
              </a:prstGeom>
              <a:noFill/>
              <a:ln w="9525">
                <a:solidFill>
                  <a:schemeClr val="tx1"/>
                </a:solidFill>
                <a:round/>
                <a:headEnd/>
                <a:tailEnd/>
              </a:ln>
            </p:spPr>
            <p:txBody>
              <a:bodyPr wrap="none" anchor="ctr">
                <a:prstTxWarp prst="textNoShape">
                  <a:avLst/>
                </a:prstTxWarp>
              </a:bodyPr>
              <a:lstStyle/>
              <a:p>
                <a:endParaRPr lang="fr-CA"/>
              </a:p>
            </p:txBody>
          </p:sp>
        </p:grpSp>
        <p:sp>
          <p:nvSpPr>
            <p:cNvPr id="14" name="Rectangle 18"/>
            <p:cNvSpPr>
              <a:spLocks noChangeArrowheads="1"/>
            </p:cNvSpPr>
            <p:nvPr/>
          </p:nvSpPr>
          <p:spPr bwMode="auto">
            <a:xfrm>
              <a:off x="1104" y="2880"/>
              <a:ext cx="192" cy="192"/>
            </a:xfrm>
            <a:prstGeom prst="rect">
              <a:avLst/>
            </a:prstGeom>
            <a:solidFill>
              <a:schemeClr val="accent1"/>
            </a:solidFill>
            <a:ln w="9525">
              <a:solidFill>
                <a:schemeClr val="tx1"/>
              </a:solidFill>
              <a:miter lim="800000"/>
              <a:headEnd/>
              <a:tailEnd/>
            </a:ln>
          </p:spPr>
          <p:txBody>
            <a:bodyPr wrap="none" anchor="ctr">
              <a:prstTxWarp prst="textNoShape">
                <a:avLst/>
              </a:prstTxWarp>
            </a:bodyPr>
            <a:lstStyle/>
            <a:p>
              <a:endParaRPr lang="en-CA"/>
            </a:p>
          </p:txBody>
        </p:sp>
        <p:sp>
          <p:nvSpPr>
            <p:cNvPr id="15" name="Text Box 19"/>
            <p:cNvSpPr txBox="1">
              <a:spLocks noChangeArrowheads="1"/>
            </p:cNvSpPr>
            <p:nvPr/>
          </p:nvSpPr>
          <p:spPr bwMode="auto">
            <a:xfrm>
              <a:off x="1104" y="2496"/>
              <a:ext cx="180" cy="212"/>
            </a:xfrm>
            <a:prstGeom prst="rect">
              <a:avLst/>
            </a:prstGeom>
            <a:noFill/>
            <a:ln w="9525">
              <a:noFill/>
              <a:miter lim="800000"/>
              <a:headEnd/>
              <a:tailEnd/>
            </a:ln>
          </p:spPr>
          <p:txBody>
            <a:bodyPr wrap="none">
              <a:prstTxWarp prst="textNoShape">
                <a:avLst/>
              </a:prstTxWarp>
              <a:spAutoFit/>
            </a:bodyPr>
            <a:lstStyle/>
            <a:p>
              <a:pPr algn="ctr"/>
              <a:r>
                <a:rPr lang="fr-CA" sz="1600">
                  <a:solidFill>
                    <a:srgbClr val="800000"/>
                  </a:solidFill>
                  <a:latin typeface="Times New Roman" charset="0"/>
                  <a:ea typeface="굴림" charset="-127"/>
                  <a:cs typeface="굴림" charset="-127"/>
                </a:rPr>
                <a:t>8</a:t>
              </a:r>
            </a:p>
          </p:txBody>
        </p:sp>
      </p:grpSp>
      <p:grpSp>
        <p:nvGrpSpPr>
          <p:cNvPr id="21" name="Group 20"/>
          <p:cNvGrpSpPr>
            <a:grpSpLocks/>
          </p:cNvGrpSpPr>
          <p:nvPr/>
        </p:nvGrpSpPr>
        <p:grpSpPr bwMode="auto">
          <a:xfrm>
            <a:off x="5945388" y="2241550"/>
            <a:ext cx="914400" cy="946150"/>
            <a:chOff x="4416" y="1920"/>
            <a:chExt cx="576" cy="596"/>
          </a:xfrm>
        </p:grpSpPr>
        <p:sp>
          <p:nvSpPr>
            <p:cNvPr id="22" name="Text Box 21"/>
            <p:cNvSpPr txBox="1">
              <a:spLocks noChangeArrowheads="1"/>
            </p:cNvSpPr>
            <p:nvPr/>
          </p:nvSpPr>
          <p:spPr bwMode="auto">
            <a:xfrm>
              <a:off x="4416" y="2112"/>
              <a:ext cx="180" cy="212"/>
            </a:xfrm>
            <a:prstGeom prst="rect">
              <a:avLst/>
            </a:prstGeom>
            <a:noFill/>
            <a:ln w="9525">
              <a:noFill/>
              <a:miter lim="800000"/>
              <a:headEnd/>
              <a:tailEnd/>
            </a:ln>
          </p:spPr>
          <p:txBody>
            <a:bodyPr wrap="none">
              <a:prstTxWarp prst="textNoShape">
                <a:avLst/>
              </a:prstTxWarp>
              <a:spAutoFit/>
            </a:bodyPr>
            <a:lstStyle/>
            <a:p>
              <a:pPr algn="ctr"/>
              <a:r>
                <a:rPr lang="fr-CA" sz="1600">
                  <a:solidFill>
                    <a:srgbClr val="800000"/>
                  </a:solidFill>
                  <a:latin typeface="Times New Roman" charset="0"/>
                  <a:ea typeface="굴림" charset="-127"/>
                  <a:cs typeface="굴림" charset="-127"/>
                </a:rPr>
                <a:t>8</a:t>
              </a:r>
            </a:p>
          </p:txBody>
        </p:sp>
        <p:sp>
          <p:nvSpPr>
            <p:cNvPr id="23" name="Text Box 22"/>
            <p:cNvSpPr txBox="1">
              <a:spLocks noChangeArrowheads="1"/>
            </p:cNvSpPr>
            <p:nvPr/>
          </p:nvSpPr>
          <p:spPr bwMode="auto">
            <a:xfrm>
              <a:off x="4416" y="1920"/>
              <a:ext cx="180" cy="212"/>
            </a:xfrm>
            <a:prstGeom prst="rect">
              <a:avLst/>
            </a:prstGeom>
            <a:noFill/>
            <a:ln w="9525">
              <a:noFill/>
              <a:miter lim="800000"/>
              <a:headEnd/>
              <a:tailEnd/>
            </a:ln>
          </p:spPr>
          <p:txBody>
            <a:bodyPr wrap="none">
              <a:prstTxWarp prst="textNoShape">
                <a:avLst/>
              </a:prstTxWarp>
              <a:spAutoFit/>
            </a:bodyPr>
            <a:lstStyle/>
            <a:p>
              <a:pPr algn="ctr"/>
              <a:r>
                <a:rPr lang="fr-CA" sz="1600">
                  <a:solidFill>
                    <a:srgbClr val="800000"/>
                  </a:solidFill>
                  <a:latin typeface="Times New Roman" charset="0"/>
                  <a:ea typeface="굴림" charset="-127"/>
                  <a:cs typeface="굴림" charset="-127"/>
                </a:rPr>
                <a:t>1</a:t>
              </a:r>
            </a:p>
          </p:txBody>
        </p:sp>
        <p:sp>
          <p:nvSpPr>
            <p:cNvPr id="24" name="Text Box 23"/>
            <p:cNvSpPr txBox="1">
              <a:spLocks noChangeArrowheads="1"/>
            </p:cNvSpPr>
            <p:nvPr/>
          </p:nvSpPr>
          <p:spPr bwMode="auto">
            <a:xfrm>
              <a:off x="4800" y="1920"/>
              <a:ext cx="180" cy="212"/>
            </a:xfrm>
            <a:prstGeom prst="rect">
              <a:avLst/>
            </a:prstGeom>
            <a:noFill/>
            <a:ln w="9525">
              <a:noFill/>
              <a:miter lim="800000"/>
              <a:headEnd/>
              <a:tailEnd/>
            </a:ln>
          </p:spPr>
          <p:txBody>
            <a:bodyPr wrap="none">
              <a:prstTxWarp prst="textNoShape">
                <a:avLst/>
              </a:prstTxWarp>
              <a:spAutoFit/>
            </a:bodyPr>
            <a:lstStyle/>
            <a:p>
              <a:pPr algn="ctr"/>
              <a:r>
                <a:rPr lang="fr-CA" sz="1600">
                  <a:solidFill>
                    <a:srgbClr val="800000"/>
                  </a:solidFill>
                  <a:latin typeface="Times New Roman" charset="0"/>
                  <a:ea typeface="굴림" charset="-127"/>
                  <a:cs typeface="굴림" charset="-127"/>
                </a:rPr>
                <a:t>3</a:t>
              </a:r>
            </a:p>
          </p:txBody>
        </p:sp>
        <p:sp>
          <p:nvSpPr>
            <p:cNvPr id="25" name="Text Box 24"/>
            <p:cNvSpPr txBox="1">
              <a:spLocks noChangeArrowheads="1"/>
            </p:cNvSpPr>
            <p:nvPr/>
          </p:nvSpPr>
          <p:spPr bwMode="auto">
            <a:xfrm>
              <a:off x="4800" y="2112"/>
              <a:ext cx="180" cy="212"/>
            </a:xfrm>
            <a:prstGeom prst="rect">
              <a:avLst/>
            </a:prstGeom>
            <a:noFill/>
            <a:ln w="9525">
              <a:noFill/>
              <a:miter lim="800000"/>
              <a:headEnd/>
              <a:tailEnd/>
            </a:ln>
          </p:spPr>
          <p:txBody>
            <a:bodyPr wrap="none">
              <a:prstTxWarp prst="textNoShape">
                <a:avLst/>
              </a:prstTxWarp>
              <a:spAutoFit/>
            </a:bodyPr>
            <a:lstStyle/>
            <a:p>
              <a:pPr algn="ctr"/>
              <a:r>
                <a:rPr lang="fr-CA" sz="1600">
                  <a:solidFill>
                    <a:srgbClr val="800000"/>
                  </a:solidFill>
                  <a:latin typeface="Times New Roman" charset="0"/>
                  <a:ea typeface="굴림" charset="-127"/>
                  <a:cs typeface="굴림" charset="-127"/>
                </a:rPr>
                <a:t>4</a:t>
              </a:r>
            </a:p>
          </p:txBody>
        </p:sp>
        <p:sp>
          <p:nvSpPr>
            <p:cNvPr id="26" name="Text Box 25"/>
            <p:cNvSpPr txBox="1">
              <a:spLocks noChangeArrowheads="1"/>
            </p:cNvSpPr>
            <p:nvPr/>
          </p:nvSpPr>
          <p:spPr bwMode="auto">
            <a:xfrm>
              <a:off x="4800" y="2304"/>
              <a:ext cx="180" cy="212"/>
            </a:xfrm>
            <a:prstGeom prst="rect">
              <a:avLst/>
            </a:prstGeom>
            <a:noFill/>
            <a:ln w="9525">
              <a:noFill/>
              <a:miter lim="800000"/>
              <a:headEnd/>
              <a:tailEnd/>
            </a:ln>
          </p:spPr>
          <p:txBody>
            <a:bodyPr wrap="none">
              <a:prstTxWarp prst="textNoShape">
                <a:avLst/>
              </a:prstTxWarp>
              <a:spAutoFit/>
            </a:bodyPr>
            <a:lstStyle/>
            <a:p>
              <a:pPr algn="ctr"/>
              <a:r>
                <a:rPr lang="fr-CA" sz="1600">
                  <a:solidFill>
                    <a:srgbClr val="800000"/>
                  </a:solidFill>
                  <a:latin typeface="Times New Roman" charset="0"/>
                  <a:ea typeface="굴림" charset="-127"/>
                  <a:cs typeface="굴림" charset="-127"/>
                </a:rPr>
                <a:t>5</a:t>
              </a:r>
            </a:p>
          </p:txBody>
        </p:sp>
        <p:sp>
          <p:nvSpPr>
            <p:cNvPr id="27" name="Text Box 26"/>
            <p:cNvSpPr txBox="1">
              <a:spLocks noChangeArrowheads="1"/>
            </p:cNvSpPr>
            <p:nvPr/>
          </p:nvSpPr>
          <p:spPr bwMode="auto">
            <a:xfrm>
              <a:off x="4416" y="2304"/>
              <a:ext cx="180" cy="212"/>
            </a:xfrm>
            <a:prstGeom prst="rect">
              <a:avLst/>
            </a:prstGeom>
            <a:noFill/>
            <a:ln w="9525">
              <a:noFill/>
              <a:miter lim="800000"/>
              <a:headEnd/>
              <a:tailEnd/>
            </a:ln>
          </p:spPr>
          <p:txBody>
            <a:bodyPr wrap="none">
              <a:prstTxWarp prst="textNoShape">
                <a:avLst/>
              </a:prstTxWarp>
              <a:spAutoFit/>
            </a:bodyPr>
            <a:lstStyle/>
            <a:p>
              <a:pPr algn="ctr"/>
              <a:r>
                <a:rPr lang="fr-CA" sz="1600">
                  <a:solidFill>
                    <a:srgbClr val="800000"/>
                  </a:solidFill>
                  <a:latin typeface="Times New Roman" charset="0"/>
                  <a:ea typeface="굴림" charset="-127"/>
                  <a:cs typeface="굴림" charset="-127"/>
                </a:rPr>
                <a:t>7</a:t>
              </a:r>
            </a:p>
          </p:txBody>
        </p:sp>
        <p:sp>
          <p:nvSpPr>
            <p:cNvPr id="28" name="Text Box 27"/>
            <p:cNvSpPr txBox="1">
              <a:spLocks noChangeArrowheads="1"/>
            </p:cNvSpPr>
            <p:nvPr/>
          </p:nvSpPr>
          <p:spPr bwMode="auto">
            <a:xfrm>
              <a:off x="4608" y="2304"/>
              <a:ext cx="180" cy="212"/>
            </a:xfrm>
            <a:prstGeom prst="rect">
              <a:avLst/>
            </a:prstGeom>
            <a:noFill/>
            <a:ln w="9525">
              <a:noFill/>
              <a:miter lim="800000"/>
              <a:headEnd/>
              <a:tailEnd/>
            </a:ln>
          </p:spPr>
          <p:txBody>
            <a:bodyPr wrap="none">
              <a:prstTxWarp prst="textNoShape">
                <a:avLst/>
              </a:prstTxWarp>
              <a:spAutoFit/>
            </a:bodyPr>
            <a:lstStyle/>
            <a:p>
              <a:pPr algn="ctr"/>
              <a:r>
                <a:rPr lang="fr-CA" sz="1600">
                  <a:solidFill>
                    <a:srgbClr val="800000"/>
                  </a:solidFill>
                  <a:latin typeface="Times New Roman" charset="0"/>
                  <a:ea typeface="굴림" charset="-127"/>
                  <a:cs typeface="굴림" charset="-127"/>
                </a:rPr>
                <a:t>6</a:t>
              </a:r>
            </a:p>
          </p:txBody>
        </p:sp>
        <p:grpSp>
          <p:nvGrpSpPr>
            <p:cNvPr id="29" name="Group 28"/>
            <p:cNvGrpSpPr>
              <a:grpSpLocks/>
            </p:cNvGrpSpPr>
            <p:nvPr/>
          </p:nvGrpSpPr>
          <p:grpSpPr bwMode="auto">
            <a:xfrm>
              <a:off x="4416" y="1920"/>
              <a:ext cx="576" cy="576"/>
              <a:chOff x="912" y="2496"/>
              <a:chExt cx="576" cy="576"/>
            </a:xfrm>
          </p:grpSpPr>
          <p:sp>
            <p:nvSpPr>
              <p:cNvPr id="32" name="Rectangle 29"/>
              <p:cNvSpPr>
                <a:spLocks noChangeArrowheads="1"/>
              </p:cNvSpPr>
              <p:nvPr/>
            </p:nvSpPr>
            <p:spPr bwMode="auto">
              <a:xfrm>
                <a:off x="912" y="2496"/>
                <a:ext cx="576" cy="576"/>
              </a:xfrm>
              <a:prstGeom prst="rect">
                <a:avLst/>
              </a:prstGeom>
              <a:noFill/>
              <a:ln w="9525">
                <a:solidFill>
                  <a:schemeClr val="tx1"/>
                </a:solidFill>
                <a:miter lim="800000"/>
                <a:headEnd/>
                <a:tailEnd/>
              </a:ln>
            </p:spPr>
            <p:txBody>
              <a:bodyPr wrap="none" anchor="ctr">
                <a:prstTxWarp prst="textNoShape">
                  <a:avLst/>
                </a:prstTxWarp>
              </a:bodyPr>
              <a:lstStyle/>
              <a:p>
                <a:endParaRPr lang="en-CA"/>
              </a:p>
            </p:txBody>
          </p:sp>
          <p:sp>
            <p:nvSpPr>
              <p:cNvPr id="33" name="Line 30"/>
              <p:cNvSpPr>
                <a:spLocks noChangeShapeType="1"/>
              </p:cNvSpPr>
              <p:nvPr/>
            </p:nvSpPr>
            <p:spPr bwMode="auto">
              <a:xfrm>
                <a:off x="1104" y="2496"/>
                <a:ext cx="0" cy="576"/>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34" name="Line 31"/>
              <p:cNvSpPr>
                <a:spLocks noChangeShapeType="1"/>
              </p:cNvSpPr>
              <p:nvPr/>
            </p:nvSpPr>
            <p:spPr bwMode="auto">
              <a:xfrm>
                <a:off x="1296" y="2496"/>
                <a:ext cx="0" cy="576"/>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35" name="Line 32"/>
              <p:cNvSpPr>
                <a:spLocks noChangeShapeType="1"/>
              </p:cNvSpPr>
              <p:nvPr/>
            </p:nvSpPr>
            <p:spPr bwMode="auto">
              <a:xfrm>
                <a:off x="912" y="2688"/>
                <a:ext cx="576" cy="0"/>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36" name="Line 33"/>
              <p:cNvSpPr>
                <a:spLocks noChangeShapeType="1"/>
              </p:cNvSpPr>
              <p:nvPr/>
            </p:nvSpPr>
            <p:spPr bwMode="auto">
              <a:xfrm>
                <a:off x="912" y="2880"/>
                <a:ext cx="576" cy="0"/>
              </a:xfrm>
              <a:prstGeom prst="line">
                <a:avLst/>
              </a:prstGeom>
              <a:noFill/>
              <a:ln w="9525">
                <a:solidFill>
                  <a:schemeClr val="tx1"/>
                </a:solidFill>
                <a:round/>
                <a:headEnd/>
                <a:tailEnd/>
              </a:ln>
            </p:spPr>
            <p:txBody>
              <a:bodyPr wrap="none" anchor="ctr">
                <a:prstTxWarp prst="textNoShape">
                  <a:avLst/>
                </a:prstTxWarp>
              </a:bodyPr>
              <a:lstStyle/>
              <a:p>
                <a:endParaRPr lang="fr-CA"/>
              </a:p>
            </p:txBody>
          </p:sp>
        </p:grpSp>
        <p:sp>
          <p:nvSpPr>
            <p:cNvPr id="30" name="Rectangle 34"/>
            <p:cNvSpPr>
              <a:spLocks noChangeArrowheads="1"/>
            </p:cNvSpPr>
            <p:nvPr/>
          </p:nvSpPr>
          <p:spPr bwMode="auto">
            <a:xfrm>
              <a:off x="4608" y="2112"/>
              <a:ext cx="192" cy="192"/>
            </a:xfrm>
            <a:prstGeom prst="rect">
              <a:avLst/>
            </a:prstGeom>
            <a:solidFill>
              <a:schemeClr val="accent1"/>
            </a:solidFill>
            <a:ln w="9525">
              <a:solidFill>
                <a:schemeClr val="tx1"/>
              </a:solidFill>
              <a:miter lim="800000"/>
              <a:headEnd/>
              <a:tailEnd/>
            </a:ln>
          </p:spPr>
          <p:txBody>
            <a:bodyPr wrap="none" anchor="ctr">
              <a:prstTxWarp prst="textNoShape">
                <a:avLst/>
              </a:prstTxWarp>
            </a:bodyPr>
            <a:lstStyle/>
            <a:p>
              <a:endParaRPr lang="en-CA"/>
            </a:p>
          </p:txBody>
        </p:sp>
        <p:sp>
          <p:nvSpPr>
            <p:cNvPr id="31" name="Text Box 35"/>
            <p:cNvSpPr txBox="1">
              <a:spLocks noChangeArrowheads="1"/>
            </p:cNvSpPr>
            <p:nvPr/>
          </p:nvSpPr>
          <p:spPr bwMode="auto">
            <a:xfrm>
              <a:off x="4608" y="1920"/>
              <a:ext cx="180" cy="212"/>
            </a:xfrm>
            <a:prstGeom prst="rect">
              <a:avLst/>
            </a:prstGeom>
            <a:noFill/>
            <a:ln w="9525">
              <a:noFill/>
              <a:miter lim="800000"/>
              <a:headEnd/>
              <a:tailEnd/>
            </a:ln>
          </p:spPr>
          <p:txBody>
            <a:bodyPr wrap="none">
              <a:prstTxWarp prst="textNoShape">
                <a:avLst/>
              </a:prstTxWarp>
              <a:spAutoFit/>
            </a:bodyPr>
            <a:lstStyle/>
            <a:p>
              <a:pPr algn="ctr"/>
              <a:r>
                <a:rPr lang="fr-CA" sz="1600">
                  <a:solidFill>
                    <a:srgbClr val="800000"/>
                  </a:solidFill>
                  <a:latin typeface="Times New Roman" charset="0"/>
                  <a:ea typeface="굴림" charset="-127"/>
                  <a:cs typeface="굴림" charset="-127"/>
                </a:rPr>
                <a:t>2</a:t>
              </a:r>
            </a:p>
          </p:txBody>
        </p:sp>
      </p:grpSp>
      <p:sp>
        <p:nvSpPr>
          <p:cNvPr id="37" name="Line 36"/>
          <p:cNvSpPr>
            <a:spLocks noChangeShapeType="1"/>
          </p:cNvSpPr>
          <p:nvPr/>
        </p:nvSpPr>
        <p:spPr bwMode="auto">
          <a:xfrm>
            <a:off x="2805532" y="2714625"/>
            <a:ext cx="2835056" cy="0"/>
          </a:xfrm>
          <a:prstGeom prst="line">
            <a:avLst/>
          </a:prstGeom>
          <a:noFill/>
          <a:ln w="57150">
            <a:solidFill>
              <a:srgbClr val="800000"/>
            </a:solidFill>
            <a:prstDash val="sysDot"/>
            <a:round/>
            <a:headEnd/>
            <a:tailEnd type="triangle" w="med" len="med"/>
          </a:ln>
        </p:spPr>
        <p:txBody>
          <a:bodyPr wrap="none" anchor="ctr">
            <a:prstTxWarp prst="textNoShape">
              <a:avLst/>
            </a:prstTxWarp>
          </a:bodyPr>
          <a:lstStyle/>
          <a:p>
            <a:endParaRPr lang="fr-CA"/>
          </a:p>
        </p:txBody>
      </p:sp>
      <p:sp>
        <p:nvSpPr>
          <p:cNvPr id="38" name="Text Box 37"/>
          <p:cNvSpPr txBox="1">
            <a:spLocks noChangeArrowheads="1"/>
          </p:cNvSpPr>
          <p:nvPr/>
        </p:nvSpPr>
        <p:spPr bwMode="auto">
          <a:xfrm>
            <a:off x="4152370" y="1981200"/>
            <a:ext cx="409575" cy="701675"/>
          </a:xfrm>
          <a:prstGeom prst="rect">
            <a:avLst/>
          </a:prstGeom>
          <a:noFill/>
          <a:ln w="9525">
            <a:noFill/>
            <a:miter lim="800000"/>
            <a:headEnd/>
            <a:tailEnd/>
          </a:ln>
        </p:spPr>
        <p:txBody>
          <a:bodyPr wrap="none">
            <a:prstTxWarp prst="textNoShape">
              <a:avLst/>
            </a:prstTxWarp>
            <a:spAutoFit/>
          </a:bodyPr>
          <a:lstStyle/>
          <a:p>
            <a:pPr algn="ctr"/>
            <a:r>
              <a:rPr lang="fr-CA" sz="4000" dirty="0">
                <a:solidFill>
                  <a:srgbClr val="800000"/>
                </a:solidFill>
                <a:latin typeface="Times New Roman" charset="0"/>
                <a:ea typeface="굴림" charset="-127"/>
                <a:cs typeface="굴림" charset="-127"/>
              </a:rPr>
              <a:t>?</a:t>
            </a:r>
          </a:p>
        </p:txBody>
      </p:sp>
      <p:sp>
        <p:nvSpPr>
          <p:cNvPr id="40" name="Text Box 5"/>
          <p:cNvSpPr txBox="1">
            <a:spLocks noChangeArrowheads="1"/>
          </p:cNvSpPr>
          <p:nvPr/>
        </p:nvSpPr>
        <p:spPr bwMode="auto">
          <a:xfrm>
            <a:off x="1688044" y="4796367"/>
            <a:ext cx="285750" cy="336550"/>
          </a:xfrm>
          <a:prstGeom prst="rect">
            <a:avLst/>
          </a:prstGeom>
          <a:noFill/>
          <a:ln w="9525">
            <a:noFill/>
            <a:miter lim="800000"/>
            <a:headEnd/>
            <a:tailEnd/>
          </a:ln>
        </p:spPr>
        <p:txBody>
          <a:bodyPr wrap="none">
            <a:prstTxWarp prst="textNoShape">
              <a:avLst/>
            </a:prstTxWarp>
            <a:spAutoFit/>
          </a:bodyPr>
          <a:lstStyle/>
          <a:p>
            <a:pPr algn="ctr"/>
            <a:r>
              <a:rPr lang="fr-CA" sz="1600">
                <a:solidFill>
                  <a:srgbClr val="800000"/>
                </a:solidFill>
                <a:latin typeface="Times New Roman" charset="0"/>
                <a:ea typeface="굴림" charset="-127"/>
                <a:cs typeface="굴림" charset="-127"/>
              </a:rPr>
              <a:t>1</a:t>
            </a:r>
          </a:p>
        </p:txBody>
      </p:sp>
      <p:sp>
        <p:nvSpPr>
          <p:cNvPr id="41" name="Text Box 6"/>
          <p:cNvSpPr txBox="1">
            <a:spLocks noChangeArrowheads="1"/>
          </p:cNvSpPr>
          <p:nvPr/>
        </p:nvSpPr>
        <p:spPr bwMode="auto">
          <a:xfrm>
            <a:off x="1688044" y="4491567"/>
            <a:ext cx="285750" cy="336550"/>
          </a:xfrm>
          <a:prstGeom prst="rect">
            <a:avLst/>
          </a:prstGeom>
          <a:noFill/>
          <a:ln w="9525">
            <a:noFill/>
            <a:miter lim="800000"/>
            <a:headEnd/>
            <a:tailEnd/>
          </a:ln>
        </p:spPr>
        <p:txBody>
          <a:bodyPr wrap="none">
            <a:prstTxWarp prst="textNoShape">
              <a:avLst/>
            </a:prstTxWarp>
            <a:spAutoFit/>
          </a:bodyPr>
          <a:lstStyle/>
          <a:p>
            <a:pPr algn="ctr"/>
            <a:r>
              <a:rPr lang="fr-CA" sz="1600">
                <a:solidFill>
                  <a:srgbClr val="800000"/>
                </a:solidFill>
                <a:latin typeface="Times New Roman" charset="0"/>
                <a:ea typeface="굴림" charset="-127"/>
                <a:cs typeface="굴림" charset="-127"/>
              </a:rPr>
              <a:t>2</a:t>
            </a:r>
          </a:p>
        </p:txBody>
      </p:sp>
      <p:sp>
        <p:nvSpPr>
          <p:cNvPr id="42" name="Text Box 7"/>
          <p:cNvSpPr txBox="1">
            <a:spLocks noChangeArrowheads="1"/>
          </p:cNvSpPr>
          <p:nvPr/>
        </p:nvSpPr>
        <p:spPr bwMode="auto">
          <a:xfrm>
            <a:off x="2297644" y="4491567"/>
            <a:ext cx="285750" cy="336550"/>
          </a:xfrm>
          <a:prstGeom prst="rect">
            <a:avLst/>
          </a:prstGeom>
          <a:noFill/>
          <a:ln w="9525">
            <a:noFill/>
            <a:miter lim="800000"/>
            <a:headEnd/>
            <a:tailEnd/>
          </a:ln>
        </p:spPr>
        <p:txBody>
          <a:bodyPr wrap="none">
            <a:prstTxWarp prst="textNoShape">
              <a:avLst/>
            </a:prstTxWarp>
            <a:spAutoFit/>
          </a:bodyPr>
          <a:lstStyle/>
          <a:p>
            <a:pPr algn="ctr"/>
            <a:r>
              <a:rPr lang="fr-CA" sz="1600">
                <a:solidFill>
                  <a:srgbClr val="800000"/>
                </a:solidFill>
                <a:latin typeface="Times New Roman" charset="0"/>
                <a:ea typeface="굴림" charset="-127"/>
                <a:cs typeface="굴림" charset="-127"/>
              </a:rPr>
              <a:t>3</a:t>
            </a:r>
          </a:p>
        </p:txBody>
      </p:sp>
      <p:sp>
        <p:nvSpPr>
          <p:cNvPr id="43" name="Text Box 8"/>
          <p:cNvSpPr txBox="1">
            <a:spLocks noChangeArrowheads="1"/>
          </p:cNvSpPr>
          <p:nvPr/>
        </p:nvSpPr>
        <p:spPr bwMode="auto">
          <a:xfrm>
            <a:off x="2297644" y="4796367"/>
            <a:ext cx="285750" cy="336550"/>
          </a:xfrm>
          <a:prstGeom prst="rect">
            <a:avLst/>
          </a:prstGeom>
          <a:noFill/>
          <a:ln w="9525">
            <a:noFill/>
            <a:miter lim="800000"/>
            <a:headEnd/>
            <a:tailEnd/>
          </a:ln>
        </p:spPr>
        <p:txBody>
          <a:bodyPr wrap="none">
            <a:prstTxWarp prst="textNoShape">
              <a:avLst/>
            </a:prstTxWarp>
            <a:spAutoFit/>
          </a:bodyPr>
          <a:lstStyle/>
          <a:p>
            <a:pPr algn="ctr"/>
            <a:r>
              <a:rPr lang="fr-CA" sz="1600">
                <a:solidFill>
                  <a:srgbClr val="800000"/>
                </a:solidFill>
                <a:latin typeface="Times New Roman" charset="0"/>
                <a:ea typeface="굴림" charset="-127"/>
                <a:cs typeface="굴림" charset="-127"/>
              </a:rPr>
              <a:t>4</a:t>
            </a:r>
          </a:p>
        </p:txBody>
      </p:sp>
      <p:sp>
        <p:nvSpPr>
          <p:cNvPr id="44" name="Text Box 9"/>
          <p:cNvSpPr txBox="1">
            <a:spLocks noChangeArrowheads="1"/>
          </p:cNvSpPr>
          <p:nvPr/>
        </p:nvSpPr>
        <p:spPr bwMode="auto">
          <a:xfrm>
            <a:off x="2297644" y="5101167"/>
            <a:ext cx="285750" cy="336550"/>
          </a:xfrm>
          <a:prstGeom prst="rect">
            <a:avLst/>
          </a:prstGeom>
          <a:noFill/>
          <a:ln w="9525">
            <a:noFill/>
            <a:miter lim="800000"/>
            <a:headEnd/>
            <a:tailEnd/>
          </a:ln>
        </p:spPr>
        <p:txBody>
          <a:bodyPr wrap="none">
            <a:prstTxWarp prst="textNoShape">
              <a:avLst/>
            </a:prstTxWarp>
            <a:spAutoFit/>
          </a:bodyPr>
          <a:lstStyle/>
          <a:p>
            <a:pPr algn="ctr"/>
            <a:r>
              <a:rPr lang="fr-CA" sz="1600">
                <a:solidFill>
                  <a:srgbClr val="800000"/>
                </a:solidFill>
                <a:latin typeface="Times New Roman" charset="0"/>
                <a:ea typeface="굴림" charset="-127"/>
                <a:cs typeface="굴림" charset="-127"/>
              </a:rPr>
              <a:t>5</a:t>
            </a:r>
          </a:p>
        </p:txBody>
      </p:sp>
      <p:sp>
        <p:nvSpPr>
          <p:cNvPr id="45" name="Text Box 10"/>
          <p:cNvSpPr txBox="1">
            <a:spLocks noChangeArrowheads="1"/>
          </p:cNvSpPr>
          <p:nvPr/>
        </p:nvSpPr>
        <p:spPr bwMode="auto">
          <a:xfrm>
            <a:off x="1688044" y="5101167"/>
            <a:ext cx="285750" cy="336550"/>
          </a:xfrm>
          <a:prstGeom prst="rect">
            <a:avLst/>
          </a:prstGeom>
          <a:noFill/>
          <a:ln w="9525">
            <a:noFill/>
            <a:miter lim="800000"/>
            <a:headEnd/>
            <a:tailEnd/>
          </a:ln>
        </p:spPr>
        <p:txBody>
          <a:bodyPr wrap="none">
            <a:prstTxWarp prst="textNoShape">
              <a:avLst/>
            </a:prstTxWarp>
            <a:spAutoFit/>
          </a:bodyPr>
          <a:lstStyle/>
          <a:p>
            <a:pPr algn="ctr"/>
            <a:r>
              <a:rPr lang="fr-CA" sz="1600">
                <a:solidFill>
                  <a:srgbClr val="800000"/>
                </a:solidFill>
                <a:latin typeface="Times New Roman" charset="0"/>
                <a:ea typeface="굴림" charset="-127"/>
                <a:cs typeface="굴림" charset="-127"/>
              </a:rPr>
              <a:t>7</a:t>
            </a:r>
          </a:p>
        </p:txBody>
      </p:sp>
      <p:sp>
        <p:nvSpPr>
          <p:cNvPr id="46" name="Text Box 11"/>
          <p:cNvSpPr txBox="1">
            <a:spLocks noChangeArrowheads="1"/>
          </p:cNvSpPr>
          <p:nvPr/>
        </p:nvSpPr>
        <p:spPr bwMode="auto">
          <a:xfrm>
            <a:off x="1973794" y="5101167"/>
            <a:ext cx="285750" cy="336550"/>
          </a:xfrm>
          <a:prstGeom prst="rect">
            <a:avLst/>
          </a:prstGeom>
          <a:noFill/>
          <a:ln w="9525">
            <a:noFill/>
            <a:miter lim="800000"/>
            <a:headEnd/>
            <a:tailEnd/>
          </a:ln>
        </p:spPr>
        <p:txBody>
          <a:bodyPr wrap="none">
            <a:prstTxWarp prst="textNoShape">
              <a:avLst/>
            </a:prstTxWarp>
            <a:spAutoFit/>
          </a:bodyPr>
          <a:lstStyle/>
          <a:p>
            <a:pPr algn="ctr"/>
            <a:r>
              <a:rPr lang="fr-CA" sz="1600" dirty="0" smtClean="0">
                <a:solidFill>
                  <a:srgbClr val="800000"/>
                </a:solidFill>
                <a:latin typeface="Times New Roman" charset="0"/>
                <a:ea typeface="굴림" charset="-127"/>
                <a:cs typeface="굴림" charset="-127"/>
              </a:rPr>
              <a:t>6</a:t>
            </a:r>
            <a:endParaRPr lang="fr-CA" sz="1600" dirty="0">
              <a:solidFill>
                <a:srgbClr val="800000"/>
              </a:solidFill>
              <a:latin typeface="Times New Roman" charset="0"/>
              <a:ea typeface="굴림" charset="-127"/>
              <a:cs typeface="굴림" charset="-127"/>
            </a:endParaRPr>
          </a:p>
        </p:txBody>
      </p:sp>
      <p:grpSp>
        <p:nvGrpSpPr>
          <p:cNvPr id="47" name="Group 12"/>
          <p:cNvGrpSpPr>
            <a:grpSpLocks/>
          </p:cNvGrpSpPr>
          <p:nvPr/>
        </p:nvGrpSpPr>
        <p:grpSpPr bwMode="auto">
          <a:xfrm>
            <a:off x="1688044" y="4491567"/>
            <a:ext cx="914400" cy="914400"/>
            <a:chOff x="912" y="2496"/>
            <a:chExt cx="576" cy="576"/>
          </a:xfrm>
        </p:grpSpPr>
        <p:sp>
          <p:nvSpPr>
            <p:cNvPr id="50" name="Rectangle 13"/>
            <p:cNvSpPr>
              <a:spLocks noChangeArrowheads="1"/>
            </p:cNvSpPr>
            <p:nvPr/>
          </p:nvSpPr>
          <p:spPr bwMode="auto">
            <a:xfrm>
              <a:off x="912" y="2496"/>
              <a:ext cx="576" cy="576"/>
            </a:xfrm>
            <a:prstGeom prst="rect">
              <a:avLst/>
            </a:prstGeom>
            <a:noFill/>
            <a:ln w="9525">
              <a:solidFill>
                <a:schemeClr val="tx1"/>
              </a:solidFill>
              <a:miter lim="800000"/>
              <a:headEnd/>
              <a:tailEnd/>
            </a:ln>
          </p:spPr>
          <p:txBody>
            <a:bodyPr wrap="none" anchor="ctr">
              <a:prstTxWarp prst="textNoShape">
                <a:avLst/>
              </a:prstTxWarp>
            </a:bodyPr>
            <a:lstStyle/>
            <a:p>
              <a:endParaRPr lang="en-CA"/>
            </a:p>
          </p:txBody>
        </p:sp>
        <p:sp>
          <p:nvSpPr>
            <p:cNvPr id="51" name="Line 14"/>
            <p:cNvSpPr>
              <a:spLocks noChangeShapeType="1"/>
            </p:cNvSpPr>
            <p:nvPr/>
          </p:nvSpPr>
          <p:spPr bwMode="auto">
            <a:xfrm>
              <a:off x="1104" y="2496"/>
              <a:ext cx="0" cy="576"/>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52" name="Line 15"/>
            <p:cNvSpPr>
              <a:spLocks noChangeShapeType="1"/>
            </p:cNvSpPr>
            <p:nvPr/>
          </p:nvSpPr>
          <p:spPr bwMode="auto">
            <a:xfrm>
              <a:off x="1296" y="2496"/>
              <a:ext cx="0" cy="576"/>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53" name="Line 16"/>
            <p:cNvSpPr>
              <a:spLocks noChangeShapeType="1"/>
            </p:cNvSpPr>
            <p:nvPr/>
          </p:nvSpPr>
          <p:spPr bwMode="auto">
            <a:xfrm>
              <a:off x="912" y="2688"/>
              <a:ext cx="576" cy="0"/>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54" name="Line 17"/>
            <p:cNvSpPr>
              <a:spLocks noChangeShapeType="1"/>
            </p:cNvSpPr>
            <p:nvPr/>
          </p:nvSpPr>
          <p:spPr bwMode="auto">
            <a:xfrm>
              <a:off x="912" y="2880"/>
              <a:ext cx="576" cy="0"/>
            </a:xfrm>
            <a:prstGeom prst="line">
              <a:avLst/>
            </a:prstGeom>
            <a:noFill/>
            <a:ln w="9525">
              <a:solidFill>
                <a:schemeClr val="tx1"/>
              </a:solidFill>
              <a:round/>
              <a:headEnd/>
              <a:tailEnd/>
            </a:ln>
          </p:spPr>
          <p:txBody>
            <a:bodyPr wrap="none" anchor="ctr">
              <a:prstTxWarp prst="textNoShape">
                <a:avLst/>
              </a:prstTxWarp>
            </a:bodyPr>
            <a:lstStyle/>
            <a:p>
              <a:endParaRPr lang="fr-CA"/>
            </a:p>
          </p:txBody>
        </p:sp>
      </p:grpSp>
      <p:sp>
        <p:nvSpPr>
          <p:cNvPr id="48" name="Rectangle 18"/>
          <p:cNvSpPr>
            <a:spLocks noChangeArrowheads="1"/>
          </p:cNvSpPr>
          <p:nvPr/>
        </p:nvSpPr>
        <p:spPr bwMode="auto">
          <a:xfrm>
            <a:off x="1992844" y="4796367"/>
            <a:ext cx="304800" cy="304800"/>
          </a:xfrm>
          <a:prstGeom prst="rect">
            <a:avLst/>
          </a:prstGeom>
          <a:solidFill>
            <a:schemeClr val="accent1"/>
          </a:solidFill>
          <a:ln w="9525">
            <a:solidFill>
              <a:schemeClr val="tx1"/>
            </a:solidFill>
            <a:miter lim="800000"/>
            <a:headEnd/>
            <a:tailEnd/>
          </a:ln>
        </p:spPr>
        <p:txBody>
          <a:bodyPr wrap="none" anchor="ctr">
            <a:prstTxWarp prst="textNoShape">
              <a:avLst/>
            </a:prstTxWarp>
          </a:bodyPr>
          <a:lstStyle/>
          <a:p>
            <a:endParaRPr lang="en-CA" dirty="0"/>
          </a:p>
        </p:txBody>
      </p:sp>
      <p:sp>
        <p:nvSpPr>
          <p:cNvPr id="49" name="Text Box 19"/>
          <p:cNvSpPr txBox="1">
            <a:spLocks noChangeArrowheads="1"/>
          </p:cNvSpPr>
          <p:nvPr/>
        </p:nvSpPr>
        <p:spPr bwMode="auto">
          <a:xfrm>
            <a:off x="1992844" y="4491567"/>
            <a:ext cx="285750" cy="336550"/>
          </a:xfrm>
          <a:prstGeom prst="rect">
            <a:avLst/>
          </a:prstGeom>
          <a:noFill/>
          <a:ln w="9525">
            <a:noFill/>
            <a:miter lim="800000"/>
            <a:headEnd/>
            <a:tailEnd/>
          </a:ln>
        </p:spPr>
        <p:txBody>
          <a:bodyPr wrap="none">
            <a:prstTxWarp prst="textNoShape">
              <a:avLst/>
            </a:prstTxWarp>
            <a:spAutoFit/>
          </a:bodyPr>
          <a:lstStyle/>
          <a:p>
            <a:pPr algn="ctr"/>
            <a:r>
              <a:rPr lang="fr-CA" sz="1600">
                <a:solidFill>
                  <a:srgbClr val="800000"/>
                </a:solidFill>
                <a:latin typeface="Times New Roman" charset="0"/>
                <a:ea typeface="굴림" charset="-127"/>
                <a:cs typeface="굴림" charset="-127"/>
              </a:rPr>
              <a:t>8</a:t>
            </a:r>
          </a:p>
        </p:txBody>
      </p:sp>
      <p:sp>
        <p:nvSpPr>
          <p:cNvPr id="55" name="Text Box 5"/>
          <p:cNvSpPr txBox="1">
            <a:spLocks noChangeArrowheads="1"/>
          </p:cNvSpPr>
          <p:nvPr/>
        </p:nvSpPr>
        <p:spPr bwMode="auto">
          <a:xfrm>
            <a:off x="3133727" y="4764617"/>
            <a:ext cx="285750" cy="336550"/>
          </a:xfrm>
          <a:prstGeom prst="rect">
            <a:avLst/>
          </a:prstGeom>
          <a:noFill/>
          <a:ln w="9525">
            <a:noFill/>
            <a:miter lim="800000"/>
            <a:headEnd/>
            <a:tailEnd/>
          </a:ln>
        </p:spPr>
        <p:txBody>
          <a:bodyPr wrap="none">
            <a:prstTxWarp prst="textNoShape">
              <a:avLst/>
            </a:prstTxWarp>
            <a:spAutoFit/>
          </a:bodyPr>
          <a:lstStyle/>
          <a:p>
            <a:pPr algn="ctr"/>
            <a:r>
              <a:rPr lang="fr-CA" sz="1600">
                <a:solidFill>
                  <a:srgbClr val="800000"/>
                </a:solidFill>
                <a:latin typeface="Times New Roman" charset="0"/>
                <a:ea typeface="굴림" charset="-127"/>
                <a:cs typeface="굴림" charset="-127"/>
              </a:rPr>
              <a:t>1</a:t>
            </a:r>
          </a:p>
        </p:txBody>
      </p:sp>
      <p:sp>
        <p:nvSpPr>
          <p:cNvPr id="56" name="Text Box 6"/>
          <p:cNvSpPr txBox="1">
            <a:spLocks noChangeArrowheads="1"/>
          </p:cNvSpPr>
          <p:nvPr/>
        </p:nvSpPr>
        <p:spPr bwMode="auto">
          <a:xfrm>
            <a:off x="3133727" y="4459817"/>
            <a:ext cx="285750" cy="336550"/>
          </a:xfrm>
          <a:prstGeom prst="rect">
            <a:avLst/>
          </a:prstGeom>
          <a:noFill/>
          <a:ln w="9525">
            <a:noFill/>
            <a:miter lim="800000"/>
            <a:headEnd/>
            <a:tailEnd/>
          </a:ln>
        </p:spPr>
        <p:txBody>
          <a:bodyPr wrap="none">
            <a:prstTxWarp prst="textNoShape">
              <a:avLst/>
            </a:prstTxWarp>
            <a:spAutoFit/>
          </a:bodyPr>
          <a:lstStyle/>
          <a:p>
            <a:pPr algn="ctr"/>
            <a:r>
              <a:rPr lang="fr-CA" sz="1600">
                <a:solidFill>
                  <a:srgbClr val="800000"/>
                </a:solidFill>
                <a:latin typeface="Times New Roman" charset="0"/>
                <a:ea typeface="굴림" charset="-127"/>
                <a:cs typeface="굴림" charset="-127"/>
              </a:rPr>
              <a:t>2</a:t>
            </a:r>
          </a:p>
        </p:txBody>
      </p:sp>
      <p:sp>
        <p:nvSpPr>
          <p:cNvPr id="57" name="Text Box 7"/>
          <p:cNvSpPr txBox="1">
            <a:spLocks noChangeArrowheads="1"/>
          </p:cNvSpPr>
          <p:nvPr/>
        </p:nvSpPr>
        <p:spPr bwMode="auto">
          <a:xfrm>
            <a:off x="3743327" y="4459817"/>
            <a:ext cx="285750" cy="336550"/>
          </a:xfrm>
          <a:prstGeom prst="rect">
            <a:avLst/>
          </a:prstGeom>
          <a:noFill/>
          <a:ln w="9525">
            <a:noFill/>
            <a:miter lim="800000"/>
            <a:headEnd/>
            <a:tailEnd/>
          </a:ln>
        </p:spPr>
        <p:txBody>
          <a:bodyPr wrap="none">
            <a:prstTxWarp prst="textNoShape">
              <a:avLst/>
            </a:prstTxWarp>
            <a:spAutoFit/>
          </a:bodyPr>
          <a:lstStyle/>
          <a:p>
            <a:pPr algn="ctr"/>
            <a:r>
              <a:rPr lang="fr-CA" sz="1600">
                <a:solidFill>
                  <a:srgbClr val="800000"/>
                </a:solidFill>
                <a:latin typeface="Times New Roman" charset="0"/>
                <a:ea typeface="굴림" charset="-127"/>
                <a:cs typeface="굴림" charset="-127"/>
              </a:rPr>
              <a:t>3</a:t>
            </a:r>
          </a:p>
        </p:txBody>
      </p:sp>
      <p:sp>
        <p:nvSpPr>
          <p:cNvPr id="58" name="Text Box 8"/>
          <p:cNvSpPr txBox="1">
            <a:spLocks noChangeArrowheads="1"/>
          </p:cNvSpPr>
          <p:nvPr/>
        </p:nvSpPr>
        <p:spPr bwMode="auto">
          <a:xfrm>
            <a:off x="3743327" y="4764617"/>
            <a:ext cx="285750" cy="336550"/>
          </a:xfrm>
          <a:prstGeom prst="rect">
            <a:avLst/>
          </a:prstGeom>
          <a:noFill/>
          <a:ln w="9525">
            <a:noFill/>
            <a:miter lim="800000"/>
            <a:headEnd/>
            <a:tailEnd/>
          </a:ln>
        </p:spPr>
        <p:txBody>
          <a:bodyPr wrap="none">
            <a:prstTxWarp prst="textNoShape">
              <a:avLst/>
            </a:prstTxWarp>
            <a:spAutoFit/>
          </a:bodyPr>
          <a:lstStyle/>
          <a:p>
            <a:pPr algn="ctr"/>
            <a:r>
              <a:rPr lang="fr-CA" sz="1600">
                <a:solidFill>
                  <a:srgbClr val="800000"/>
                </a:solidFill>
                <a:latin typeface="Times New Roman" charset="0"/>
                <a:ea typeface="굴림" charset="-127"/>
                <a:cs typeface="굴림" charset="-127"/>
              </a:rPr>
              <a:t>4</a:t>
            </a:r>
          </a:p>
        </p:txBody>
      </p:sp>
      <p:sp>
        <p:nvSpPr>
          <p:cNvPr id="59" name="Text Box 9"/>
          <p:cNvSpPr txBox="1">
            <a:spLocks noChangeArrowheads="1"/>
          </p:cNvSpPr>
          <p:nvPr/>
        </p:nvSpPr>
        <p:spPr bwMode="auto">
          <a:xfrm>
            <a:off x="3743327" y="5069417"/>
            <a:ext cx="285750" cy="336550"/>
          </a:xfrm>
          <a:prstGeom prst="rect">
            <a:avLst/>
          </a:prstGeom>
          <a:noFill/>
          <a:ln w="9525">
            <a:noFill/>
            <a:miter lim="800000"/>
            <a:headEnd/>
            <a:tailEnd/>
          </a:ln>
        </p:spPr>
        <p:txBody>
          <a:bodyPr wrap="none">
            <a:prstTxWarp prst="textNoShape">
              <a:avLst/>
            </a:prstTxWarp>
            <a:spAutoFit/>
          </a:bodyPr>
          <a:lstStyle/>
          <a:p>
            <a:pPr algn="ctr"/>
            <a:r>
              <a:rPr lang="fr-CA" sz="1600">
                <a:solidFill>
                  <a:srgbClr val="800000"/>
                </a:solidFill>
                <a:latin typeface="Times New Roman" charset="0"/>
                <a:ea typeface="굴림" charset="-127"/>
                <a:cs typeface="굴림" charset="-127"/>
              </a:rPr>
              <a:t>5</a:t>
            </a:r>
          </a:p>
        </p:txBody>
      </p:sp>
      <p:sp>
        <p:nvSpPr>
          <p:cNvPr id="60" name="Text Box 10"/>
          <p:cNvSpPr txBox="1">
            <a:spLocks noChangeArrowheads="1"/>
          </p:cNvSpPr>
          <p:nvPr/>
        </p:nvSpPr>
        <p:spPr bwMode="auto">
          <a:xfrm>
            <a:off x="3133727" y="5069417"/>
            <a:ext cx="285750" cy="336550"/>
          </a:xfrm>
          <a:prstGeom prst="rect">
            <a:avLst/>
          </a:prstGeom>
          <a:noFill/>
          <a:ln w="9525">
            <a:noFill/>
            <a:miter lim="800000"/>
            <a:headEnd/>
            <a:tailEnd/>
          </a:ln>
        </p:spPr>
        <p:txBody>
          <a:bodyPr wrap="none">
            <a:prstTxWarp prst="textNoShape">
              <a:avLst/>
            </a:prstTxWarp>
            <a:spAutoFit/>
          </a:bodyPr>
          <a:lstStyle/>
          <a:p>
            <a:pPr algn="ctr"/>
            <a:r>
              <a:rPr lang="fr-CA" sz="1600">
                <a:solidFill>
                  <a:srgbClr val="800000"/>
                </a:solidFill>
                <a:latin typeface="Times New Roman" charset="0"/>
                <a:ea typeface="굴림" charset="-127"/>
                <a:cs typeface="굴림" charset="-127"/>
              </a:rPr>
              <a:t>7</a:t>
            </a:r>
          </a:p>
        </p:txBody>
      </p:sp>
      <p:sp>
        <p:nvSpPr>
          <p:cNvPr id="61" name="Text Box 11"/>
          <p:cNvSpPr txBox="1">
            <a:spLocks noChangeArrowheads="1"/>
          </p:cNvSpPr>
          <p:nvPr/>
        </p:nvSpPr>
        <p:spPr bwMode="auto">
          <a:xfrm>
            <a:off x="3419477" y="5069417"/>
            <a:ext cx="285750" cy="336550"/>
          </a:xfrm>
          <a:prstGeom prst="rect">
            <a:avLst/>
          </a:prstGeom>
          <a:noFill/>
          <a:ln w="9525">
            <a:noFill/>
            <a:miter lim="800000"/>
            <a:headEnd/>
            <a:tailEnd/>
          </a:ln>
        </p:spPr>
        <p:txBody>
          <a:bodyPr wrap="none">
            <a:prstTxWarp prst="textNoShape">
              <a:avLst/>
            </a:prstTxWarp>
            <a:spAutoFit/>
          </a:bodyPr>
          <a:lstStyle/>
          <a:p>
            <a:pPr algn="ctr"/>
            <a:r>
              <a:rPr lang="fr-CA" sz="1600" dirty="0" smtClean="0">
                <a:solidFill>
                  <a:srgbClr val="800000"/>
                </a:solidFill>
                <a:latin typeface="Times New Roman" charset="0"/>
                <a:ea typeface="굴림" charset="-127"/>
                <a:cs typeface="굴림" charset="-127"/>
              </a:rPr>
              <a:t>6</a:t>
            </a:r>
            <a:endParaRPr lang="fr-CA" sz="1600" dirty="0">
              <a:solidFill>
                <a:srgbClr val="800000"/>
              </a:solidFill>
              <a:latin typeface="Times New Roman" charset="0"/>
              <a:ea typeface="굴림" charset="-127"/>
              <a:cs typeface="굴림" charset="-127"/>
            </a:endParaRPr>
          </a:p>
        </p:txBody>
      </p:sp>
      <p:grpSp>
        <p:nvGrpSpPr>
          <p:cNvPr id="62" name="Group 12"/>
          <p:cNvGrpSpPr>
            <a:grpSpLocks/>
          </p:cNvGrpSpPr>
          <p:nvPr/>
        </p:nvGrpSpPr>
        <p:grpSpPr bwMode="auto">
          <a:xfrm>
            <a:off x="3133727" y="4459817"/>
            <a:ext cx="914400" cy="914400"/>
            <a:chOff x="912" y="2496"/>
            <a:chExt cx="576" cy="576"/>
          </a:xfrm>
        </p:grpSpPr>
        <p:sp>
          <p:nvSpPr>
            <p:cNvPr id="63" name="Rectangle 13"/>
            <p:cNvSpPr>
              <a:spLocks noChangeArrowheads="1"/>
            </p:cNvSpPr>
            <p:nvPr/>
          </p:nvSpPr>
          <p:spPr bwMode="auto">
            <a:xfrm>
              <a:off x="912" y="2496"/>
              <a:ext cx="576" cy="576"/>
            </a:xfrm>
            <a:prstGeom prst="rect">
              <a:avLst/>
            </a:prstGeom>
            <a:noFill/>
            <a:ln w="9525">
              <a:solidFill>
                <a:schemeClr val="tx1"/>
              </a:solidFill>
              <a:miter lim="800000"/>
              <a:headEnd/>
              <a:tailEnd/>
            </a:ln>
          </p:spPr>
          <p:txBody>
            <a:bodyPr wrap="none" anchor="ctr">
              <a:prstTxWarp prst="textNoShape">
                <a:avLst/>
              </a:prstTxWarp>
            </a:bodyPr>
            <a:lstStyle/>
            <a:p>
              <a:endParaRPr lang="en-CA"/>
            </a:p>
          </p:txBody>
        </p:sp>
        <p:sp>
          <p:nvSpPr>
            <p:cNvPr id="64" name="Line 14"/>
            <p:cNvSpPr>
              <a:spLocks noChangeShapeType="1"/>
            </p:cNvSpPr>
            <p:nvPr/>
          </p:nvSpPr>
          <p:spPr bwMode="auto">
            <a:xfrm>
              <a:off x="1104" y="2496"/>
              <a:ext cx="0" cy="576"/>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65" name="Line 15"/>
            <p:cNvSpPr>
              <a:spLocks noChangeShapeType="1"/>
            </p:cNvSpPr>
            <p:nvPr/>
          </p:nvSpPr>
          <p:spPr bwMode="auto">
            <a:xfrm>
              <a:off x="1296" y="2496"/>
              <a:ext cx="0" cy="576"/>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66" name="Line 16"/>
            <p:cNvSpPr>
              <a:spLocks noChangeShapeType="1"/>
            </p:cNvSpPr>
            <p:nvPr/>
          </p:nvSpPr>
          <p:spPr bwMode="auto">
            <a:xfrm>
              <a:off x="912" y="2688"/>
              <a:ext cx="576" cy="0"/>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67" name="Line 17"/>
            <p:cNvSpPr>
              <a:spLocks noChangeShapeType="1"/>
            </p:cNvSpPr>
            <p:nvPr/>
          </p:nvSpPr>
          <p:spPr bwMode="auto">
            <a:xfrm>
              <a:off x="912" y="2880"/>
              <a:ext cx="576" cy="0"/>
            </a:xfrm>
            <a:prstGeom prst="line">
              <a:avLst/>
            </a:prstGeom>
            <a:noFill/>
            <a:ln w="9525">
              <a:solidFill>
                <a:schemeClr val="tx1"/>
              </a:solidFill>
              <a:round/>
              <a:headEnd/>
              <a:tailEnd/>
            </a:ln>
          </p:spPr>
          <p:txBody>
            <a:bodyPr wrap="none" anchor="ctr">
              <a:prstTxWarp prst="textNoShape">
                <a:avLst/>
              </a:prstTxWarp>
            </a:bodyPr>
            <a:lstStyle/>
            <a:p>
              <a:endParaRPr lang="fr-CA"/>
            </a:p>
          </p:txBody>
        </p:sp>
      </p:grpSp>
      <p:sp>
        <p:nvSpPr>
          <p:cNvPr id="68" name="Rectangle 18"/>
          <p:cNvSpPr>
            <a:spLocks noChangeArrowheads="1"/>
          </p:cNvSpPr>
          <p:nvPr/>
        </p:nvSpPr>
        <p:spPr bwMode="auto">
          <a:xfrm>
            <a:off x="3438527" y="4459817"/>
            <a:ext cx="304800" cy="304800"/>
          </a:xfrm>
          <a:prstGeom prst="rect">
            <a:avLst/>
          </a:prstGeom>
          <a:solidFill>
            <a:schemeClr val="accent1"/>
          </a:solidFill>
          <a:ln w="9525">
            <a:solidFill>
              <a:schemeClr val="tx1"/>
            </a:solidFill>
            <a:miter lim="800000"/>
            <a:headEnd/>
            <a:tailEnd/>
          </a:ln>
        </p:spPr>
        <p:txBody>
          <a:bodyPr wrap="none" anchor="ctr">
            <a:prstTxWarp prst="textNoShape">
              <a:avLst/>
            </a:prstTxWarp>
          </a:bodyPr>
          <a:lstStyle/>
          <a:p>
            <a:endParaRPr lang="en-CA" dirty="0"/>
          </a:p>
        </p:txBody>
      </p:sp>
      <p:sp>
        <p:nvSpPr>
          <p:cNvPr id="69" name="Text Box 19"/>
          <p:cNvSpPr txBox="1">
            <a:spLocks noChangeArrowheads="1"/>
          </p:cNvSpPr>
          <p:nvPr/>
        </p:nvSpPr>
        <p:spPr bwMode="auto">
          <a:xfrm>
            <a:off x="3419477" y="4732867"/>
            <a:ext cx="285750" cy="336550"/>
          </a:xfrm>
          <a:prstGeom prst="rect">
            <a:avLst/>
          </a:prstGeom>
          <a:noFill/>
          <a:ln w="9525">
            <a:noFill/>
            <a:miter lim="800000"/>
            <a:headEnd/>
            <a:tailEnd/>
          </a:ln>
        </p:spPr>
        <p:txBody>
          <a:bodyPr wrap="none">
            <a:prstTxWarp prst="textNoShape">
              <a:avLst/>
            </a:prstTxWarp>
            <a:spAutoFit/>
          </a:bodyPr>
          <a:lstStyle/>
          <a:p>
            <a:pPr algn="ctr"/>
            <a:r>
              <a:rPr lang="fr-CA" sz="1600" dirty="0">
                <a:solidFill>
                  <a:srgbClr val="800000"/>
                </a:solidFill>
                <a:latin typeface="Times New Roman" charset="0"/>
                <a:ea typeface="굴림" charset="-127"/>
                <a:cs typeface="굴림" charset="-127"/>
              </a:rPr>
              <a:t>8</a:t>
            </a:r>
          </a:p>
        </p:txBody>
      </p:sp>
      <p:sp>
        <p:nvSpPr>
          <p:cNvPr id="70" name="Text Box 5"/>
          <p:cNvSpPr txBox="1">
            <a:spLocks noChangeArrowheads="1"/>
          </p:cNvSpPr>
          <p:nvPr/>
        </p:nvSpPr>
        <p:spPr bwMode="auto">
          <a:xfrm>
            <a:off x="4702907" y="4796367"/>
            <a:ext cx="285750" cy="336550"/>
          </a:xfrm>
          <a:prstGeom prst="rect">
            <a:avLst/>
          </a:prstGeom>
          <a:noFill/>
          <a:ln w="9525">
            <a:noFill/>
            <a:miter lim="800000"/>
            <a:headEnd/>
            <a:tailEnd/>
          </a:ln>
        </p:spPr>
        <p:txBody>
          <a:bodyPr wrap="none">
            <a:prstTxWarp prst="textNoShape">
              <a:avLst/>
            </a:prstTxWarp>
            <a:spAutoFit/>
          </a:bodyPr>
          <a:lstStyle/>
          <a:p>
            <a:pPr algn="ctr"/>
            <a:r>
              <a:rPr lang="fr-CA" sz="1600">
                <a:solidFill>
                  <a:srgbClr val="800000"/>
                </a:solidFill>
                <a:latin typeface="Times New Roman" charset="0"/>
                <a:ea typeface="굴림" charset="-127"/>
                <a:cs typeface="굴림" charset="-127"/>
              </a:rPr>
              <a:t>1</a:t>
            </a:r>
          </a:p>
        </p:txBody>
      </p:sp>
      <p:sp>
        <p:nvSpPr>
          <p:cNvPr id="71" name="Text Box 6"/>
          <p:cNvSpPr txBox="1">
            <a:spLocks noChangeArrowheads="1"/>
          </p:cNvSpPr>
          <p:nvPr/>
        </p:nvSpPr>
        <p:spPr bwMode="auto">
          <a:xfrm>
            <a:off x="5007707" y="4459817"/>
            <a:ext cx="285750" cy="336550"/>
          </a:xfrm>
          <a:prstGeom prst="rect">
            <a:avLst/>
          </a:prstGeom>
          <a:noFill/>
          <a:ln w="9525">
            <a:noFill/>
            <a:miter lim="800000"/>
            <a:headEnd/>
            <a:tailEnd/>
          </a:ln>
        </p:spPr>
        <p:txBody>
          <a:bodyPr wrap="none">
            <a:prstTxWarp prst="textNoShape">
              <a:avLst/>
            </a:prstTxWarp>
            <a:spAutoFit/>
          </a:bodyPr>
          <a:lstStyle/>
          <a:p>
            <a:pPr algn="ctr"/>
            <a:r>
              <a:rPr lang="fr-CA" sz="1600" dirty="0">
                <a:solidFill>
                  <a:srgbClr val="800000"/>
                </a:solidFill>
                <a:latin typeface="Times New Roman" charset="0"/>
                <a:ea typeface="굴림" charset="-127"/>
                <a:cs typeface="굴림" charset="-127"/>
              </a:rPr>
              <a:t>2</a:t>
            </a:r>
          </a:p>
        </p:txBody>
      </p:sp>
      <p:sp>
        <p:nvSpPr>
          <p:cNvPr id="72" name="Text Box 7"/>
          <p:cNvSpPr txBox="1">
            <a:spLocks noChangeArrowheads="1"/>
          </p:cNvSpPr>
          <p:nvPr/>
        </p:nvSpPr>
        <p:spPr bwMode="auto">
          <a:xfrm>
            <a:off x="5312507" y="4491567"/>
            <a:ext cx="285750" cy="336550"/>
          </a:xfrm>
          <a:prstGeom prst="rect">
            <a:avLst/>
          </a:prstGeom>
          <a:noFill/>
          <a:ln w="9525">
            <a:noFill/>
            <a:miter lim="800000"/>
            <a:headEnd/>
            <a:tailEnd/>
          </a:ln>
        </p:spPr>
        <p:txBody>
          <a:bodyPr wrap="none">
            <a:prstTxWarp prst="textNoShape">
              <a:avLst/>
            </a:prstTxWarp>
            <a:spAutoFit/>
          </a:bodyPr>
          <a:lstStyle/>
          <a:p>
            <a:pPr algn="ctr"/>
            <a:r>
              <a:rPr lang="fr-CA" sz="1600">
                <a:solidFill>
                  <a:srgbClr val="800000"/>
                </a:solidFill>
                <a:latin typeface="Times New Roman" charset="0"/>
                <a:ea typeface="굴림" charset="-127"/>
                <a:cs typeface="굴림" charset="-127"/>
              </a:rPr>
              <a:t>3</a:t>
            </a:r>
          </a:p>
        </p:txBody>
      </p:sp>
      <p:sp>
        <p:nvSpPr>
          <p:cNvPr id="73" name="Text Box 8"/>
          <p:cNvSpPr txBox="1">
            <a:spLocks noChangeArrowheads="1"/>
          </p:cNvSpPr>
          <p:nvPr/>
        </p:nvSpPr>
        <p:spPr bwMode="auto">
          <a:xfrm>
            <a:off x="5312507" y="4796367"/>
            <a:ext cx="285750" cy="336550"/>
          </a:xfrm>
          <a:prstGeom prst="rect">
            <a:avLst/>
          </a:prstGeom>
          <a:noFill/>
          <a:ln w="9525">
            <a:noFill/>
            <a:miter lim="800000"/>
            <a:headEnd/>
            <a:tailEnd/>
          </a:ln>
        </p:spPr>
        <p:txBody>
          <a:bodyPr wrap="none">
            <a:prstTxWarp prst="textNoShape">
              <a:avLst/>
            </a:prstTxWarp>
            <a:spAutoFit/>
          </a:bodyPr>
          <a:lstStyle/>
          <a:p>
            <a:pPr algn="ctr"/>
            <a:r>
              <a:rPr lang="fr-CA" sz="1600">
                <a:solidFill>
                  <a:srgbClr val="800000"/>
                </a:solidFill>
                <a:latin typeface="Times New Roman" charset="0"/>
                <a:ea typeface="굴림" charset="-127"/>
                <a:cs typeface="굴림" charset="-127"/>
              </a:rPr>
              <a:t>4</a:t>
            </a:r>
          </a:p>
        </p:txBody>
      </p:sp>
      <p:sp>
        <p:nvSpPr>
          <p:cNvPr id="74" name="Text Box 9"/>
          <p:cNvSpPr txBox="1">
            <a:spLocks noChangeArrowheads="1"/>
          </p:cNvSpPr>
          <p:nvPr/>
        </p:nvSpPr>
        <p:spPr bwMode="auto">
          <a:xfrm>
            <a:off x="5312507" y="5101167"/>
            <a:ext cx="285750" cy="336550"/>
          </a:xfrm>
          <a:prstGeom prst="rect">
            <a:avLst/>
          </a:prstGeom>
          <a:noFill/>
          <a:ln w="9525">
            <a:noFill/>
            <a:miter lim="800000"/>
            <a:headEnd/>
            <a:tailEnd/>
          </a:ln>
        </p:spPr>
        <p:txBody>
          <a:bodyPr wrap="none">
            <a:prstTxWarp prst="textNoShape">
              <a:avLst/>
            </a:prstTxWarp>
            <a:spAutoFit/>
          </a:bodyPr>
          <a:lstStyle/>
          <a:p>
            <a:pPr algn="ctr"/>
            <a:r>
              <a:rPr lang="fr-CA" sz="1600">
                <a:solidFill>
                  <a:srgbClr val="800000"/>
                </a:solidFill>
                <a:latin typeface="Times New Roman" charset="0"/>
                <a:ea typeface="굴림" charset="-127"/>
                <a:cs typeface="굴림" charset="-127"/>
              </a:rPr>
              <a:t>5</a:t>
            </a:r>
          </a:p>
        </p:txBody>
      </p:sp>
      <p:sp>
        <p:nvSpPr>
          <p:cNvPr id="75" name="Text Box 10"/>
          <p:cNvSpPr txBox="1">
            <a:spLocks noChangeArrowheads="1"/>
          </p:cNvSpPr>
          <p:nvPr/>
        </p:nvSpPr>
        <p:spPr bwMode="auto">
          <a:xfrm>
            <a:off x="4702907" y="5101167"/>
            <a:ext cx="285750" cy="336550"/>
          </a:xfrm>
          <a:prstGeom prst="rect">
            <a:avLst/>
          </a:prstGeom>
          <a:noFill/>
          <a:ln w="9525">
            <a:noFill/>
            <a:miter lim="800000"/>
            <a:headEnd/>
            <a:tailEnd/>
          </a:ln>
        </p:spPr>
        <p:txBody>
          <a:bodyPr wrap="none">
            <a:prstTxWarp prst="textNoShape">
              <a:avLst/>
            </a:prstTxWarp>
            <a:spAutoFit/>
          </a:bodyPr>
          <a:lstStyle/>
          <a:p>
            <a:pPr algn="ctr"/>
            <a:r>
              <a:rPr lang="fr-CA" sz="1600">
                <a:solidFill>
                  <a:srgbClr val="800000"/>
                </a:solidFill>
                <a:latin typeface="Times New Roman" charset="0"/>
                <a:ea typeface="굴림" charset="-127"/>
                <a:cs typeface="굴림" charset="-127"/>
              </a:rPr>
              <a:t>7</a:t>
            </a:r>
          </a:p>
        </p:txBody>
      </p:sp>
      <p:sp>
        <p:nvSpPr>
          <p:cNvPr id="76" name="Text Box 11"/>
          <p:cNvSpPr txBox="1">
            <a:spLocks noChangeArrowheads="1"/>
          </p:cNvSpPr>
          <p:nvPr/>
        </p:nvSpPr>
        <p:spPr bwMode="auto">
          <a:xfrm>
            <a:off x="4988657" y="5101167"/>
            <a:ext cx="285750" cy="336550"/>
          </a:xfrm>
          <a:prstGeom prst="rect">
            <a:avLst/>
          </a:prstGeom>
          <a:noFill/>
          <a:ln w="9525">
            <a:noFill/>
            <a:miter lim="800000"/>
            <a:headEnd/>
            <a:tailEnd/>
          </a:ln>
        </p:spPr>
        <p:txBody>
          <a:bodyPr wrap="none">
            <a:prstTxWarp prst="textNoShape">
              <a:avLst/>
            </a:prstTxWarp>
            <a:spAutoFit/>
          </a:bodyPr>
          <a:lstStyle/>
          <a:p>
            <a:pPr algn="ctr"/>
            <a:r>
              <a:rPr lang="fr-CA" sz="1600" dirty="0" smtClean="0">
                <a:solidFill>
                  <a:srgbClr val="800000"/>
                </a:solidFill>
                <a:latin typeface="Times New Roman" charset="0"/>
                <a:ea typeface="굴림" charset="-127"/>
                <a:cs typeface="굴림" charset="-127"/>
              </a:rPr>
              <a:t>6</a:t>
            </a:r>
            <a:endParaRPr lang="fr-CA" sz="1600" dirty="0">
              <a:solidFill>
                <a:srgbClr val="800000"/>
              </a:solidFill>
              <a:latin typeface="Times New Roman" charset="0"/>
              <a:ea typeface="굴림" charset="-127"/>
              <a:cs typeface="굴림" charset="-127"/>
            </a:endParaRPr>
          </a:p>
        </p:txBody>
      </p:sp>
      <p:grpSp>
        <p:nvGrpSpPr>
          <p:cNvPr id="77" name="Group 12"/>
          <p:cNvGrpSpPr>
            <a:grpSpLocks/>
          </p:cNvGrpSpPr>
          <p:nvPr/>
        </p:nvGrpSpPr>
        <p:grpSpPr bwMode="auto">
          <a:xfrm>
            <a:off x="4702907" y="4491567"/>
            <a:ext cx="914400" cy="914400"/>
            <a:chOff x="912" y="2496"/>
            <a:chExt cx="576" cy="576"/>
          </a:xfrm>
        </p:grpSpPr>
        <p:sp>
          <p:nvSpPr>
            <p:cNvPr id="78" name="Rectangle 13"/>
            <p:cNvSpPr>
              <a:spLocks noChangeArrowheads="1"/>
            </p:cNvSpPr>
            <p:nvPr/>
          </p:nvSpPr>
          <p:spPr bwMode="auto">
            <a:xfrm>
              <a:off x="912" y="2496"/>
              <a:ext cx="576" cy="576"/>
            </a:xfrm>
            <a:prstGeom prst="rect">
              <a:avLst/>
            </a:prstGeom>
            <a:noFill/>
            <a:ln w="9525">
              <a:solidFill>
                <a:schemeClr val="tx1"/>
              </a:solidFill>
              <a:miter lim="800000"/>
              <a:headEnd/>
              <a:tailEnd/>
            </a:ln>
          </p:spPr>
          <p:txBody>
            <a:bodyPr wrap="none" anchor="ctr">
              <a:prstTxWarp prst="textNoShape">
                <a:avLst/>
              </a:prstTxWarp>
            </a:bodyPr>
            <a:lstStyle/>
            <a:p>
              <a:endParaRPr lang="en-CA"/>
            </a:p>
          </p:txBody>
        </p:sp>
        <p:sp>
          <p:nvSpPr>
            <p:cNvPr id="79" name="Line 14"/>
            <p:cNvSpPr>
              <a:spLocks noChangeShapeType="1"/>
            </p:cNvSpPr>
            <p:nvPr/>
          </p:nvSpPr>
          <p:spPr bwMode="auto">
            <a:xfrm>
              <a:off x="1104" y="2496"/>
              <a:ext cx="0" cy="576"/>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80" name="Line 15"/>
            <p:cNvSpPr>
              <a:spLocks noChangeShapeType="1"/>
            </p:cNvSpPr>
            <p:nvPr/>
          </p:nvSpPr>
          <p:spPr bwMode="auto">
            <a:xfrm>
              <a:off x="1296" y="2496"/>
              <a:ext cx="0" cy="576"/>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81" name="Line 16"/>
            <p:cNvSpPr>
              <a:spLocks noChangeShapeType="1"/>
            </p:cNvSpPr>
            <p:nvPr/>
          </p:nvSpPr>
          <p:spPr bwMode="auto">
            <a:xfrm>
              <a:off x="912" y="2688"/>
              <a:ext cx="576" cy="0"/>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82" name="Line 17"/>
            <p:cNvSpPr>
              <a:spLocks noChangeShapeType="1"/>
            </p:cNvSpPr>
            <p:nvPr/>
          </p:nvSpPr>
          <p:spPr bwMode="auto">
            <a:xfrm>
              <a:off x="912" y="2880"/>
              <a:ext cx="576" cy="0"/>
            </a:xfrm>
            <a:prstGeom prst="line">
              <a:avLst/>
            </a:prstGeom>
            <a:noFill/>
            <a:ln w="9525">
              <a:solidFill>
                <a:schemeClr val="tx1"/>
              </a:solidFill>
              <a:round/>
              <a:headEnd/>
              <a:tailEnd/>
            </a:ln>
          </p:spPr>
          <p:txBody>
            <a:bodyPr wrap="none" anchor="ctr">
              <a:prstTxWarp prst="textNoShape">
                <a:avLst/>
              </a:prstTxWarp>
            </a:bodyPr>
            <a:lstStyle/>
            <a:p>
              <a:endParaRPr lang="fr-CA"/>
            </a:p>
          </p:txBody>
        </p:sp>
      </p:grpSp>
      <p:sp>
        <p:nvSpPr>
          <p:cNvPr id="83" name="Rectangle 18"/>
          <p:cNvSpPr>
            <a:spLocks noChangeArrowheads="1"/>
          </p:cNvSpPr>
          <p:nvPr/>
        </p:nvSpPr>
        <p:spPr bwMode="auto">
          <a:xfrm>
            <a:off x="4702907" y="4492626"/>
            <a:ext cx="304800" cy="304800"/>
          </a:xfrm>
          <a:prstGeom prst="rect">
            <a:avLst/>
          </a:prstGeom>
          <a:solidFill>
            <a:schemeClr val="accent1"/>
          </a:solidFill>
          <a:ln w="9525">
            <a:solidFill>
              <a:schemeClr val="tx1"/>
            </a:solidFill>
            <a:miter lim="800000"/>
            <a:headEnd/>
            <a:tailEnd/>
          </a:ln>
        </p:spPr>
        <p:txBody>
          <a:bodyPr wrap="none" anchor="ctr">
            <a:prstTxWarp prst="textNoShape">
              <a:avLst/>
            </a:prstTxWarp>
          </a:bodyPr>
          <a:lstStyle/>
          <a:p>
            <a:endParaRPr lang="en-CA" dirty="0"/>
          </a:p>
        </p:txBody>
      </p:sp>
      <p:sp>
        <p:nvSpPr>
          <p:cNvPr id="84" name="Text Box 19"/>
          <p:cNvSpPr txBox="1">
            <a:spLocks noChangeArrowheads="1"/>
          </p:cNvSpPr>
          <p:nvPr/>
        </p:nvSpPr>
        <p:spPr bwMode="auto">
          <a:xfrm>
            <a:off x="4988657" y="4764617"/>
            <a:ext cx="285750" cy="336550"/>
          </a:xfrm>
          <a:prstGeom prst="rect">
            <a:avLst/>
          </a:prstGeom>
          <a:noFill/>
          <a:ln w="9525">
            <a:noFill/>
            <a:miter lim="800000"/>
            <a:headEnd/>
            <a:tailEnd/>
          </a:ln>
        </p:spPr>
        <p:txBody>
          <a:bodyPr wrap="none">
            <a:prstTxWarp prst="textNoShape">
              <a:avLst/>
            </a:prstTxWarp>
            <a:spAutoFit/>
          </a:bodyPr>
          <a:lstStyle/>
          <a:p>
            <a:pPr algn="ctr"/>
            <a:r>
              <a:rPr lang="fr-CA" sz="1600" dirty="0">
                <a:solidFill>
                  <a:srgbClr val="800000"/>
                </a:solidFill>
                <a:latin typeface="Times New Roman" charset="0"/>
                <a:ea typeface="굴림" charset="-127"/>
                <a:cs typeface="굴림" charset="-127"/>
              </a:rPr>
              <a:t>8</a:t>
            </a:r>
          </a:p>
        </p:txBody>
      </p:sp>
      <p:sp>
        <p:nvSpPr>
          <p:cNvPr id="85" name="Text Box 5"/>
          <p:cNvSpPr txBox="1">
            <a:spLocks noChangeArrowheads="1"/>
          </p:cNvSpPr>
          <p:nvPr/>
        </p:nvSpPr>
        <p:spPr bwMode="auto">
          <a:xfrm>
            <a:off x="6280152" y="4468284"/>
            <a:ext cx="285750" cy="336550"/>
          </a:xfrm>
          <a:prstGeom prst="rect">
            <a:avLst/>
          </a:prstGeom>
          <a:noFill/>
          <a:ln w="9525">
            <a:noFill/>
            <a:miter lim="800000"/>
            <a:headEnd/>
            <a:tailEnd/>
          </a:ln>
        </p:spPr>
        <p:txBody>
          <a:bodyPr wrap="none">
            <a:prstTxWarp prst="textNoShape">
              <a:avLst/>
            </a:prstTxWarp>
            <a:spAutoFit/>
          </a:bodyPr>
          <a:lstStyle/>
          <a:p>
            <a:pPr algn="ctr"/>
            <a:r>
              <a:rPr lang="fr-CA" sz="1600" dirty="0">
                <a:solidFill>
                  <a:srgbClr val="800000"/>
                </a:solidFill>
                <a:latin typeface="Times New Roman" charset="0"/>
                <a:ea typeface="굴림" charset="-127"/>
                <a:cs typeface="굴림" charset="-127"/>
              </a:rPr>
              <a:t>1</a:t>
            </a:r>
          </a:p>
        </p:txBody>
      </p:sp>
      <p:sp>
        <p:nvSpPr>
          <p:cNvPr id="86" name="Text Box 6"/>
          <p:cNvSpPr txBox="1">
            <a:spLocks noChangeArrowheads="1"/>
          </p:cNvSpPr>
          <p:nvPr/>
        </p:nvSpPr>
        <p:spPr bwMode="auto">
          <a:xfrm>
            <a:off x="6584952" y="4436534"/>
            <a:ext cx="285750" cy="336550"/>
          </a:xfrm>
          <a:prstGeom prst="rect">
            <a:avLst/>
          </a:prstGeom>
          <a:noFill/>
          <a:ln w="9525">
            <a:noFill/>
            <a:miter lim="800000"/>
            <a:headEnd/>
            <a:tailEnd/>
          </a:ln>
        </p:spPr>
        <p:txBody>
          <a:bodyPr wrap="none">
            <a:prstTxWarp prst="textNoShape">
              <a:avLst/>
            </a:prstTxWarp>
            <a:spAutoFit/>
          </a:bodyPr>
          <a:lstStyle/>
          <a:p>
            <a:pPr algn="ctr"/>
            <a:r>
              <a:rPr lang="fr-CA" sz="1600" dirty="0">
                <a:solidFill>
                  <a:srgbClr val="800000"/>
                </a:solidFill>
                <a:latin typeface="Times New Roman" charset="0"/>
                <a:ea typeface="굴림" charset="-127"/>
                <a:cs typeface="굴림" charset="-127"/>
              </a:rPr>
              <a:t>2</a:t>
            </a:r>
          </a:p>
        </p:txBody>
      </p:sp>
      <p:sp>
        <p:nvSpPr>
          <p:cNvPr id="87" name="Text Box 7"/>
          <p:cNvSpPr txBox="1">
            <a:spLocks noChangeArrowheads="1"/>
          </p:cNvSpPr>
          <p:nvPr/>
        </p:nvSpPr>
        <p:spPr bwMode="auto">
          <a:xfrm>
            <a:off x="6889752" y="4468284"/>
            <a:ext cx="285750" cy="336550"/>
          </a:xfrm>
          <a:prstGeom prst="rect">
            <a:avLst/>
          </a:prstGeom>
          <a:noFill/>
          <a:ln w="9525">
            <a:noFill/>
            <a:miter lim="800000"/>
            <a:headEnd/>
            <a:tailEnd/>
          </a:ln>
        </p:spPr>
        <p:txBody>
          <a:bodyPr wrap="none">
            <a:prstTxWarp prst="textNoShape">
              <a:avLst/>
            </a:prstTxWarp>
            <a:spAutoFit/>
          </a:bodyPr>
          <a:lstStyle/>
          <a:p>
            <a:pPr algn="ctr"/>
            <a:r>
              <a:rPr lang="fr-CA" sz="1600">
                <a:solidFill>
                  <a:srgbClr val="800000"/>
                </a:solidFill>
                <a:latin typeface="Times New Roman" charset="0"/>
                <a:ea typeface="굴림" charset="-127"/>
                <a:cs typeface="굴림" charset="-127"/>
              </a:rPr>
              <a:t>3</a:t>
            </a:r>
          </a:p>
        </p:txBody>
      </p:sp>
      <p:sp>
        <p:nvSpPr>
          <p:cNvPr id="88" name="Text Box 8"/>
          <p:cNvSpPr txBox="1">
            <a:spLocks noChangeArrowheads="1"/>
          </p:cNvSpPr>
          <p:nvPr/>
        </p:nvSpPr>
        <p:spPr bwMode="auto">
          <a:xfrm>
            <a:off x="6889752" y="4773084"/>
            <a:ext cx="285750" cy="336550"/>
          </a:xfrm>
          <a:prstGeom prst="rect">
            <a:avLst/>
          </a:prstGeom>
          <a:noFill/>
          <a:ln w="9525">
            <a:noFill/>
            <a:miter lim="800000"/>
            <a:headEnd/>
            <a:tailEnd/>
          </a:ln>
        </p:spPr>
        <p:txBody>
          <a:bodyPr wrap="none">
            <a:prstTxWarp prst="textNoShape">
              <a:avLst/>
            </a:prstTxWarp>
            <a:spAutoFit/>
          </a:bodyPr>
          <a:lstStyle/>
          <a:p>
            <a:pPr algn="ctr"/>
            <a:r>
              <a:rPr lang="fr-CA" sz="1600">
                <a:solidFill>
                  <a:srgbClr val="800000"/>
                </a:solidFill>
                <a:latin typeface="Times New Roman" charset="0"/>
                <a:ea typeface="굴림" charset="-127"/>
                <a:cs typeface="굴림" charset="-127"/>
              </a:rPr>
              <a:t>4</a:t>
            </a:r>
          </a:p>
        </p:txBody>
      </p:sp>
      <p:sp>
        <p:nvSpPr>
          <p:cNvPr id="89" name="Text Box 9"/>
          <p:cNvSpPr txBox="1">
            <a:spLocks noChangeArrowheads="1"/>
          </p:cNvSpPr>
          <p:nvPr/>
        </p:nvSpPr>
        <p:spPr bwMode="auto">
          <a:xfrm>
            <a:off x="6889752" y="5077884"/>
            <a:ext cx="285750" cy="336550"/>
          </a:xfrm>
          <a:prstGeom prst="rect">
            <a:avLst/>
          </a:prstGeom>
          <a:noFill/>
          <a:ln w="9525">
            <a:noFill/>
            <a:miter lim="800000"/>
            <a:headEnd/>
            <a:tailEnd/>
          </a:ln>
        </p:spPr>
        <p:txBody>
          <a:bodyPr wrap="none">
            <a:prstTxWarp prst="textNoShape">
              <a:avLst/>
            </a:prstTxWarp>
            <a:spAutoFit/>
          </a:bodyPr>
          <a:lstStyle/>
          <a:p>
            <a:pPr algn="ctr"/>
            <a:r>
              <a:rPr lang="fr-CA" sz="1600">
                <a:solidFill>
                  <a:srgbClr val="800000"/>
                </a:solidFill>
                <a:latin typeface="Times New Roman" charset="0"/>
                <a:ea typeface="굴림" charset="-127"/>
                <a:cs typeface="굴림" charset="-127"/>
              </a:rPr>
              <a:t>5</a:t>
            </a:r>
          </a:p>
        </p:txBody>
      </p:sp>
      <p:sp>
        <p:nvSpPr>
          <p:cNvPr id="90" name="Text Box 10"/>
          <p:cNvSpPr txBox="1">
            <a:spLocks noChangeArrowheads="1"/>
          </p:cNvSpPr>
          <p:nvPr/>
        </p:nvSpPr>
        <p:spPr bwMode="auto">
          <a:xfrm>
            <a:off x="6280152" y="5077884"/>
            <a:ext cx="285750" cy="336550"/>
          </a:xfrm>
          <a:prstGeom prst="rect">
            <a:avLst/>
          </a:prstGeom>
          <a:noFill/>
          <a:ln w="9525">
            <a:noFill/>
            <a:miter lim="800000"/>
            <a:headEnd/>
            <a:tailEnd/>
          </a:ln>
        </p:spPr>
        <p:txBody>
          <a:bodyPr wrap="none">
            <a:prstTxWarp prst="textNoShape">
              <a:avLst/>
            </a:prstTxWarp>
            <a:spAutoFit/>
          </a:bodyPr>
          <a:lstStyle/>
          <a:p>
            <a:pPr algn="ctr"/>
            <a:r>
              <a:rPr lang="fr-CA" sz="1600">
                <a:solidFill>
                  <a:srgbClr val="800000"/>
                </a:solidFill>
                <a:latin typeface="Times New Roman" charset="0"/>
                <a:ea typeface="굴림" charset="-127"/>
                <a:cs typeface="굴림" charset="-127"/>
              </a:rPr>
              <a:t>7</a:t>
            </a:r>
          </a:p>
        </p:txBody>
      </p:sp>
      <p:sp>
        <p:nvSpPr>
          <p:cNvPr id="91" name="Text Box 11"/>
          <p:cNvSpPr txBox="1">
            <a:spLocks noChangeArrowheads="1"/>
          </p:cNvSpPr>
          <p:nvPr/>
        </p:nvSpPr>
        <p:spPr bwMode="auto">
          <a:xfrm>
            <a:off x="6565902" y="5077884"/>
            <a:ext cx="285750" cy="336550"/>
          </a:xfrm>
          <a:prstGeom prst="rect">
            <a:avLst/>
          </a:prstGeom>
          <a:noFill/>
          <a:ln w="9525">
            <a:noFill/>
            <a:miter lim="800000"/>
            <a:headEnd/>
            <a:tailEnd/>
          </a:ln>
        </p:spPr>
        <p:txBody>
          <a:bodyPr wrap="none">
            <a:prstTxWarp prst="textNoShape">
              <a:avLst/>
            </a:prstTxWarp>
            <a:spAutoFit/>
          </a:bodyPr>
          <a:lstStyle/>
          <a:p>
            <a:pPr algn="ctr"/>
            <a:r>
              <a:rPr lang="fr-CA" sz="1600" dirty="0" smtClean="0">
                <a:solidFill>
                  <a:srgbClr val="800000"/>
                </a:solidFill>
                <a:latin typeface="Times New Roman" charset="0"/>
                <a:ea typeface="굴림" charset="-127"/>
                <a:cs typeface="굴림" charset="-127"/>
              </a:rPr>
              <a:t>6</a:t>
            </a:r>
            <a:endParaRPr lang="fr-CA" sz="1600" dirty="0">
              <a:solidFill>
                <a:srgbClr val="800000"/>
              </a:solidFill>
              <a:latin typeface="Times New Roman" charset="0"/>
              <a:ea typeface="굴림" charset="-127"/>
              <a:cs typeface="굴림" charset="-127"/>
            </a:endParaRPr>
          </a:p>
        </p:txBody>
      </p:sp>
      <p:grpSp>
        <p:nvGrpSpPr>
          <p:cNvPr id="92" name="Group 12"/>
          <p:cNvGrpSpPr>
            <a:grpSpLocks/>
          </p:cNvGrpSpPr>
          <p:nvPr/>
        </p:nvGrpSpPr>
        <p:grpSpPr bwMode="auto">
          <a:xfrm>
            <a:off x="6280152" y="4468284"/>
            <a:ext cx="914400" cy="914400"/>
            <a:chOff x="912" y="2496"/>
            <a:chExt cx="576" cy="576"/>
          </a:xfrm>
        </p:grpSpPr>
        <p:sp>
          <p:nvSpPr>
            <p:cNvPr id="93" name="Rectangle 13"/>
            <p:cNvSpPr>
              <a:spLocks noChangeArrowheads="1"/>
            </p:cNvSpPr>
            <p:nvPr/>
          </p:nvSpPr>
          <p:spPr bwMode="auto">
            <a:xfrm>
              <a:off x="912" y="2496"/>
              <a:ext cx="576" cy="576"/>
            </a:xfrm>
            <a:prstGeom prst="rect">
              <a:avLst/>
            </a:prstGeom>
            <a:noFill/>
            <a:ln w="9525">
              <a:solidFill>
                <a:schemeClr val="tx1"/>
              </a:solidFill>
              <a:miter lim="800000"/>
              <a:headEnd/>
              <a:tailEnd/>
            </a:ln>
          </p:spPr>
          <p:txBody>
            <a:bodyPr wrap="none" anchor="ctr">
              <a:prstTxWarp prst="textNoShape">
                <a:avLst/>
              </a:prstTxWarp>
            </a:bodyPr>
            <a:lstStyle/>
            <a:p>
              <a:endParaRPr lang="en-CA"/>
            </a:p>
          </p:txBody>
        </p:sp>
        <p:sp>
          <p:nvSpPr>
            <p:cNvPr id="94" name="Line 14"/>
            <p:cNvSpPr>
              <a:spLocks noChangeShapeType="1"/>
            </p:cNvSpPr>
            <p:nvPr/>
          </p:nvSpPr>
          <p:spPr bwMode="auto">
            <a:xfrm>
              <a:off x="1104" y="2496"/>
              <a:ext cx="0" cy="576"/>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95" name="Line 15"/>
            <p:cNvSpPr>
              <a:spLocks noChangeShapeType="1"/>
            </p:cNvSpPr>
            <p:nvPr/>
          </p:nvSpPr>
          <p:spPr bwMode="auto">
            <a:xfrm>
              <a:off x="1296" y="2496"/>
              <a:ext cx="0" cy="576"/>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96" name="Line 16"/>
            <p:cNvSpPr>
              <a:spLocks noChangeShapeType="1"/>
            </p:cNvSpPr>
            <p:nvPr/>
          </p:nvSpPr>
          <p:spPr bwMode="auto">
            <a:xfrm>
              <a:off x="912" y="2688"/>
              <a:ext cx="576" cy="0"/>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97" name="Line 17"/>
            <p:cNvSpPr>
              <a:spLocks noChangeShapeType="1"/>
            </p:cNvSpPr>
            <p:nvPr/>
          </p:nvSpPr>
          <p:spPr bwMode="auto">
            <a:xfrm>
              <a:off x="912" y="2880"/>
              <a:ext cx="576" cy="0"/>
            </a:xfrm>
            <a:prstGeom prst="line">
              <a:avLst/>
            </a:prstGeom>
            <a:noFill/>
            <a:ln w="9525">
              <a:solidFill>
                <a:schemeClr val="tx1"/>
              </a:solidFill>
              <a:round/>
              <a:headEnd/>
              <a:tailEnd/>
            </a:ln>
          </p:spPr>
          <p:txBody>
            <a:bodyPr wrap="none" anchor="ctr">
              <a:prstTxWarp prst="textNoShape">
                <a:avLst/>
              </a:prstTxWarp>
            </a:bodyPr>
            <a:lstStyle/>
            <a:p>
              <a:endParaRPr lang="fr-CA"/>
            </a:p>
          </p:txBody>
        </p:sp>
      </p:grpSp>
      <p:sp>
        <p:nvSpPr>
          <p:cNvPr id="98" name="Rectangle 18"/>
          <p:cNvSpPr>
            <a:spLocks noChangeArrowheads="1"/>
          </p:cNvSpPr>
          <p:nvPr/>
        </p:nvSpPr>
        <p:spPr bwMode="auto">
          <a:xfrm>
            <a:off x="6280152" y="4773084"/>
            <a:ext cx="304800" cy="304800"/>
          </a:xfrm>
          <a:prstGeom prst="rect">
            <a:avLst/>
          </a:prstGeom>
          <a:solidFill>
            <a:schemeClr val="accent1"/>
          </a:solidFill>
          <a:ln w="9525">
            <a:solidFill>
              <a:schemeClr val="tx1"/>
            </a:solidFill>
            <a:miter lim="800000"/>
            <a:headEnd/>
            <a:tailEnd/>
          </a:ln>
        </p:spPr>
        <p:txBody>
          <a:bodyPr wrap="none" anchor="ctr">
            <a:prstTxWarp prst="textNoShape">
              <a:avLst/>
            </a:prstTxWarp>
          </a:bodyPr>
          <a:lstStyle/>
          <a:p>
            <a:endParaRPr lang="en-CA" dirty="0"/>
          </a:p>
        </p:txBody>
      </p:sp>
      <p:sp>
        <p:nvSpPr>
          <p:cNvPr id="99" name="Text Box 19"/>
          <p:cNvSpPr txBox="1">
            <a:spLocks noChangeArrowheads="1"/>
          </p:cNvSpPr>
          <p:nvPr/>
        </p:nvSpPr>
        <p:spPr bwMode="auto">
          <a:xfrm>
            <a:off x="6565902" y="4741334"/>
            <a:ext cx="285750" cy="336550"/>
          </a:xfrm>
          <a:prstGeom prst="rect">
            <a:avLst/>
          </a:prstGeom>
          <a:noFill/>
          <a:ln w="9525">
            <a:noFill/>
            <a:miter lim="800000"/>
            <a:headEnd/>
            <a:tailEnd/>
          </a:ln>
        </p:spPr>
        <p:txBody>
          <a:bodyPr wrap="none">
            <a:prstTxWarp prst="textNoShape">
              <a:avLst/>
            </a:prstTxWarp>
            <a:spAutoFit/>
          </a:bodyPr>
          <a:lstStyle/>
          <a:p>
            <a:pPr algn="ctr"/>
            <a:r>
              <a:rPr lang="fr-CA" sz="1600" dirty="0">
                <a:solidFill>
                  <a:srgbClr val="800000"/>
                </a:solidFill>
                <a:latin typeface="Times New Roman" charset="0"/>
                <a:ea typeface="굴림" charset="-127"/>
                <a:cs typeface="굴림" charset="-127"/>
              </a:rPr>
              <a:t>8</a:t>
            </a:r>
          </a:p>
        </p:txBody>
      </p:sp>
      <p:sp>
        <p:nvSpPr>
          <p:cNvPr id="100" name="Text Box 5"/>
          <p:cNvSpPr txBox="1">
            <a:spLocks noChangeArrowheads="1"/>
          </p:cNvSpPr>
          <p:nvPr/>
        </p:nvSpPr>
        <p:spPr bwMode="auto">
          <a:xfrm>
            <a:off x="7831669" y="4459817"/>
            <a:ext cx="285750" cy="336550"/>
          </a:xfrm>
          <a:prstGeom prst="rect">
            <a:avLst/>
          </a:prstGeom>
          <a:noFill/>
          <a:ln w="9525">
            <a:noFill/>
            <a:miter lim="800000"/>
            <a:headEnd/>
            <a:tailEnd/>
          </a:ln>
        </p:spPr>
        <p:txBody>
          <a:bodyPr wrap="none">
            <a:prstTxWarp prst="textNoShape">
              <a:avLst/>
            </a:prstTxWarp>
            <a:spAutoFit/>
          </a:bodyPr>
          <a:lstStyle/>
          <a:p>
            <a:pPr algn="ctr"/>
            <a:r>
              <a:rPr lang="fr-CA" sz="1600" dirty="0">
                <a:solidFill>
                  <a:srgbClr val="800000"/>
                </a:solidFill>
                <a:latin typeface="Times New Roman" charset="0"/>
                <a:ea typeface="굴림" charset="-127"/>
                <a:cs typeface="굴림" charset="-127"/>
              </a:rPr>
              <a:t>1</a:t>
            </a:r>
          </a:p>
        </p:txBody>
      </p:sp>
      <p:sp>
        <p:nvSpPr>
          <p:cNvPr id="101" name="Text Box 6"/>
          <p:cNvSpPr txBox="1">
            <a:spLocks noChangeArrowheads="1"/>
          </p:cNvSpPr>
          <p:nvPr/>
        </p:nvSpPr>
        <p:spPr bwMode="auto">
          <a:xfrm>
            <a:off x="8136469" y="4436534"/>
            <a:ext cx="285750" cy="336550"/>
          </a:xfrm>
          <a:prstGeom prst="rect">
            <a:avLst/>
          </a:prstGeom>
          <a:noFill/>
          <a:ln w="9525">
            <a:noFill/>
            <a:miter lim="800000"/>
            <a:headEnd/>
            <a:tailEnd/>
          </a:ln>
        </p:spPr>
        <p:txBody>
          <a:bodyPr wrap="none">
            <a:prstTxWarp prst="textNoShape">
              <a:avLst/>
            </a:prstTxWarp>
            <a:spAutoFit/>
          </a:bodyPr>
          <a:lstStyle/>
          <a:p>
            <a:pPr algn="ctr"/>
            <a:r>
              <a:rPr lang="fr-CA" sz="1600" dirty="0">
                <a:solidFill>
                  <a:srgbClr val="800000"/>
                </a:solidFill>
                <a:latin typeface="Times New Roman" charset="0"/>
                <a:ea typeface="굴림" charset="-127"/>
                <a:cs typeface="굴림" charset="-127"/>
              </a:rPr>
              <a:t>2</a:t>
            </a:r>
          </a:p>
        </p:txBody>
      </p:sp>
      <p:sp>
        <p:nvSpPr>
          <p:cNvPr id="102" name="Text Box 7"/>
          <p:cNvSpPr txBox="1">
            <a:spLocks noChangeArrowheads="1"/>
          </p:cNvSpPr>
          <p:nvPr/>
        </p:nvSpPr>
        <p:spPr bwMode="auto">
          <a:xfrm>
            <a:off x="8441269" y="4459817"/>
            <a:ext cx="285750" cy="336550"/>
          </a:xfrm>
          <a:prstGeom prst="rect">
            <a:avLst/>
          </a:prstGeom>
          <a:noFill/>
          <a:ln w="9525">
            <a:noFill/>
            <a:miter lim="800000"/>
            <a:headEnd/>
            <a:tailEnd/>
          </a:ln>
        </p:spPr>
        <p:txBody>
          <a:bodyPr wrap="none">
            <a:prstTxWarp prst="textNoShape">
              <a:avLst/>
            </a:prstTxWarp>
            <a:spAutoFit/>
          </a:bodyPr>
          <a:lstStyle/>
          <a:p>
            <a:pPr algn="ctr"/>
            <a:r>
              <a:rPr lang="fr-CA" sz="1600">
                <a:solidFill>
                  <a:srgbClr val="800000"/>
                </a:solidFill>
                <a:latin typeface="Times New Roman" charset="0"/>
                <a:ea typeface="굴림" charset="-127"/>
                <a:cs typeface="굴림" charset="-127"/>
              </a:rPr>
              <a:t>3</a:t>
            </a:r>
          </a:p>
        </p:txBody>
      </p:sp>
      <p:sp>
        <p:nvSpPr>
          <p:cNvPr id="103" name="Text Box 8"/>
          <p:cNvSpPr txBox="1">
            <a:spLocks noChangeArrowheads="1"/>
          </p:cNvSpPr>
          <p:nvPr/>
        </p:nvSpPr>
        <p:spPr bwMode="auto">
          <a:xfrm>
            <a:off x="8441269" y="4764617"/>
            <a:ext cx="285750" cy="336550"/>
          </a:xfrm>
          <a:prstGeom prst="rect">
            <a:avLst/>
          </a:prstGeom>
          <a:noFill/>
          <a:ln w="9525">
            <a:noFill/>
            <a:miter lim="800000"/>
            <a:headEnd/>
            <a:tailEnd/>
          </a:ln>
        </p:spPr>
        <p:txBody>
          <a:bodyPr wrap="none">
            <a:prstTxWarp prst="textNoShape">
              <a:avLst/>
            </a:prstTxWarp>
            <a:spAutoFit/>
          </a:bodyPr>
          <a:lstStyle/>
          <a:p>
            <a:pPr algn="ctr"/>
            <a:r>
              <a:rPr lang="fr-CA" sz="1600">
                <a:solidFill>
                  <a:srgbClr val="800000"/>
                </a:solidFill>
                <a:latin typeface="Times New Roman" charset="0"/>
                <a:ea typeface="굴림" charset="-127"/>
                <a:cs typeface="굴림" charset="-127"/>
              </a:rPr>
              <a:t>4</a:t>
            </a:r>
          </a:p>
        </p:txBody>
      </p:sp>
      <p:sp>
        <p:nvSpPr>
          <p:cNvPr id="104" name="Text Box 9"/>
          <p:cNvSpPr txBox="1">
            <a:spLocks noChangeArrowheads="1"/>
          </p:cNvSpPr>
          <p:nvPr/>
        </p:nvSpPr>
        <p:spPr bwMode="auto">
          <a:xfrm>
            <a:off x="8441269" y="5069417"/>
            <a:ext cx="285750" cy="336550"/>
          </a:xfrm>
          <a:prstGeom prst="rect">
            <a:avLst/>
          </a:prstGeom>
          <a:noFill/>
          <a:ln w="9525">
            <a:noFill/>
            <a:miter lim="800000"/>
            <a:headEnd/>
            <a:tailEnd/>
          </a:ln>
        </p:spPr>
        <p:txBody>
          <a:bodyPr wrap="none">
            <a:prstTxWarp prst="textNoShape">
              <a:avLst/>
            </a:prstTxWarp>
            <a:spAutoFit/>
          </a:bodyPr>
          <a:lstStyle/>
          <a:p>
            <a:pPr algn="ctr"/>
            <a:r>
              <a:rPr lang="fr-CA" sz="1600">
                <a:solidFill>
                  <a:srgbClr val="800000"/>
                </a:solidFill>
                <a:latin typeface="Times New Roman" charset="0"/>
                <a:ea typeface="굴림" charset="-127"/>
                <a:cs typeface="굴림" charset="-127"/>
              </a:rPr>
              <a:t>5</a:t>
            </a:r>
          </a:p>
        </p:txBody>
      </p:sp>
      <p:sp>
        <p:nvSpPr>
          <p:cNvPr id="105" name="Text Box 10"/>
          <p:cNvSpPr txBox="1">
            <a:spLocks noChangeArrowheads="1"/>
          </p:cNvSpPr>
          <p:nvPr/>
        </p:nvSpPr>
        <p:spPr bwMode="auto">
          <a:xfrm>
            <a:off x="7831669" y="5069417"/>
            <a:ext cx="285750" cy="336550"/>
          </a:xfrm>
          <a:prstGeom prst="rect">
            <a:avLst/>
          </a:prstGeom>
          <a:noFill/>
          <a:ln w="9525">
            <a:noFill/>
            <a:miter lim="800000"/>
            <a:headEnd/>
            <a:tailEnd/>
          </a:ln>
        </p:spPr>
        <p:txBody>
          <a:bodyPr wrap="none">
            <a:prstTxWarp prst="textNoShape">
              <a:avLst/>
            </a:prstTxWarp>
            <a:spAutoFit/>
          </a:bodyPr>
          <a:lstStyle/>
          <a:p>
            <a:pPr algn="ctr"/>
            <a:r>
              <a:rPr lang="fr-CA" sz="1600">
                <a:solidFill>
                  <a:srgbClr val="800000"/>
                </a:solidFill>
                <a:latin typeface="Times New Roman" charset="0"/>
                <a:ea typeface="굴림" charset="-127"/>
                <a:cs typeface="굴림" charset="-127"/>
              </a:rPr>
              <a:t>7</a:t>
            </a:r>
          </a:p>
        </p:txBody>
      </p:sp>
      <p:sp>
        <p:nvSpPr>
          <p:cNvPr id="106" name="Text Box 11"/>
          <p:cNvSpPr txBox="1">
            <a:spLocks noChangeArrowheads="1"/>
          </p:cNvSpPr>
          <p:nvPr/>
        </p:nvSpPr>
        <p:spPr bwMode="auto">
          <a:xfrm>
            <a:off x="8117419" y="5069417"/>
            <a:ext cx="285750" cy="336550"/>
          </a:xfrm>
          <a:prstGeom prst="rect">
            <a:avLst/>
          </a:prstGeom>
          <a:noFill/>
          <a:ln w="9525">
            <a:noFill/>
            <a:miter lim="800000"/>
            <a:headEnd/>
            <a:tailEnd/>
          </a:ln>
        </p:spPr>
        <p:txBody>
          <a:bodyPr wrap="none">
            <a:prstTxWarp prst="textNoShape">
              <a:avLst/>
            </a:prstTxWarp>
            <a:spAutoFit/>
          </a:bodyPr>
          <a:lstStyle/>
          <a:p>
            <a:pPr algn="ctr"/>
            <a:r>
              <a:rPr lang="fr-CA" sz="1600" dirty="0" smtClean="0">
                <a:solidFill>
                  <a:srgbClr val="800000"/>
                </a:solidFill>
                <a:latin typeface="Times New Roman" charset="0"/>
                <a:ea typeface="굴림" charset="-127"/>
                <a:cs typeface="굴림" charset="-127"/>
              </a:rPr>
              <a:t>6</a:t>
            </a:r>
            <a:endParaRPr lang="fr-CA" sz="1600" dirty="0">
              <a:solidFill>
                <a:srgbClr val="800000"/>
              </a:solidFill>
              <a:latin typeface="Times New Roman" charset="0"/>
              <a:ea typeface="굴림" charset="-127"/>
              <a:cs typeface="굴림" charset="-127"/>
            </a:endParaRPr>
          </a:p>
        </p:txBody>
      </p:sp>
      <p:grpSp>
        <p:nvGrpSpPr>
          <p:cNvPr id="107" name="Group 12"/>
          <p:cNvGrpSpPr>
            <a:grpSpLocks/>
          </p:cNvGrpSpPr>
          <p:nvPr/>
        </p:nvGrpSpPr>
        <p:grpSpPr bwMode="auto">
          <a:xfrm>
            <a:off x="7831669" y="4459817"/>
            <a:ext cx="914400" cy="914400"/>
            <a:chOff x="912" y="2496"/>
            <a:chExt cx="576" cy="576"/>
          </a:xfrm>
        </p:grpSpPr>
        <p:sp>
          <p:nvSpPr>
            <p:cNvPr id="108" name="Rectangle 13"/>
            <p:cNvSpPr>
              <a:spLocks noChangeArrowheads="1"/>
            </p:cNvSpPr>
            <p:nvPr/>
          </p:nvSpPr>
          <p:spPr bwMode="auto">
            <a:xfrm>
              <a:off x="912" y="2496"/>
              <a:ext cx="576" cy="576"/>
            </a:xfrm>
            <a:prstGeom prst="rect">
              <a:avLst/>
            </a:prstGeom>
            <a:noFill/>
            <a:ln w="9525">
              <a:solidFill>
                <a:schemeClr val="tx1"/>
              </a:solidFill>
              <a:miter lim="800000"/>
              <a:headEnd/>
              <a:tailEnd/>
            </a:ln>
          </p:spPr>
          <p:txBody>
            <a:bodyPr wrap="none" anchor="ctr">
              <a:prstTxWarp prst="textNoShape">
                <a:avLst/>
              </a:prstTxWarp>
            </a:bodyPr>
            <a:lstStyle/>
            <a:p>
              <a:endParaRPr lang="en-CA"/>
            </a:p>
          </p:txBody>
        </p:sp>
        <p:sp>
          <p:nvSpPr>
            <p:cNvPr id="109" name="Line 14"/>
            <p:cNvSpPr>
              <a:spLocks noChangeShapeType="1"/>
            </p:cNvSpPr>
            <p:nvPr/>
          </p:nvSpPr>
          <p:spPr bwMode="auto">
            <a:xfrm>
              <a:off x="1104" y="2496"/>
              <a:ext cx="0" cy="576"/>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110" name="Line 15"/>
            <p:cNvSpPr>
              <a:spLocks noChangeShapeType="1"/>
            </p:cNvSpPr>
            <p:nvPr/>
          </p:nvSpPr>
          <p:spPr bwMode="auto">
            <a:xfrm>
              <a:off x="1296" y="2496"/>
              <a:ext cx="0" cy="576"/>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111" name="Line 16"/>
            <p:cNvSpPr>
              <a:spLocks noChangeShapeType="1"/>
            </p:cNvSpPr>
            <p:nvPr/>
          </p:nvSpPr>
          <p:spPr bwMode="auto">
            <a:xfrm>
              <a:off x="912" y="2688"/>
              <a:ext cx="576" cy="0"/>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112" name="Line 17"/>
            <p:cNvSpPr>
              <a:spLocks noChangeShapeType="1"/>
            </p:cNvSpPr>
            <p:nvPr/>
          </p:nvSpPr>
          <p:spPr bwMode="auto">
            <a:xfrm>
              <a:off x="912" y="2880"/>
              <a:ext cx="576" cy="0"/>
            </a:xfrm>
            <a:prstGeom prst="line">
              <a:avLst/>
            </a:prstGeom>
            <a:noFill/>
            <a:ln w="9525">
              <a:solidFill>
                <a:schemeClr val="tx1"/>
              </a:solidFill>
              <a:round/>
              <a:headEnd/>
              <a:tailEnd/>
            </a:ln>
          </p:spPr>
          <p:txBody>
            <a:bodyPr wrap="none" anchor="ctr">
              <a:prstTxWarp prst="textNoShape">
                <a:avLst/>
              </a:prstTxWarp>
            </a:bodyPr>
            <a:lstStyle/>
            <a:p>
              <a:endParaRPr lang="fr-CA"/>
            </a:p>
          </p:txBody>
        </p:sp>
      </p:grpSp>
      <p:sp>
        <p:nvSpPr>
          <p:cNvPr id="113" name="Rectangle 18"/>
          <p:cNvSpPr>
            <a:spLocks noChangeArrowheads="1"/>
          </p:cNvSpPr>
          <p:nvPr/>
        </p:nvSpPr>
        <p:spPr bwMode="auto">
          <a:xfrm>
            <a:off x="8136469" y="4764617"/>
            <a:ext cx="304800" cy="304800"/>
          </a:xfrm>
          <a:prstGeom prst="rect">
            <a:avLst/>
          </a:prstGeom>
          <a:solidFill>
            <a:schemeClr val="accent1"/>
          </a:solidFill>
          <a:ln w="9525">
            <a:solidFill>
              <a:schemeClr val="tx1"/>
            </a:solidFill>
            <a:miter lim="800000"/>
            <a:headEnd/>
            <a:tailEnd/>
          </a:ln>
        </p:spPr>
        <p:txBody>
          <a:bodyPr wrap="none" anchor="ctr">
            <a:prstTxWarp prst="textNoShape">
              <a:avLst/>
            </a:prstTxWarp>
          </a:bodyPr>
          <a:lstStyle/>
          <a:p>
            <a:endParaRPr lang="en-CA" dirty="0"/>
          </a:p>
        </p:txBody>
      </p:sp>
      <p:sp>
        <p:nvSpPr>
          <p:cNvPr id="114" name="Text Box 19"/>
          <p:cNvSpPr txBox="1">
            <a:spLocks noChangeArrowheads="1"/>
          </p:cNvSpPr>
          <p:nvPr/>
        </p:nvSpPr>
        <p:spPr bwMode="auto">
          <a:xfrm>
            <a:off x="7821086" y="4732867"/>
            <a:ext cx="285750" cy="336550"/>
          </a:xfrm>
          <a:prstGeom prst="rect">
            <a:avLst/>
          </a:prstGeom>
          <a:noFill/>
          <a:ln w="9525">
            <a:noFill/>
            <a:miter lim="800000"/>
            <a:headEnd/>
            <a:tailEnd/>
          </a:ln>
        </p:spPr>
        <p:txBody>
          <a:bodyPr wrap="none">
            <a:prstTxWarp prst="textNoShape">
              <a:avLst/>
            </a:prstTxWarp>
            <a:spAutoFit/>
          </a:bodyPr>
          <a:lstStyle/>
          <a:p>
            <a:pPr algn="ctr"/>
            <a:r>
              <a:rPr lang="fr-CA" sz="1600" dirty="0">
                <a:solidFill>
                  <a:srgbClr val="800000"/>
                </a:solidFill>
                <a:latin typeface="Times New Roman" charset="0"/>
                <a:ea typeface="굴림" charset="-127"/>
                <a:cs typeface="굴림" charset="-127"/>
              </a:rPr>
              <a:t>8</a:t>
            </a:r>
          </a:p>
        </p:txBody>
      </p:sp>
      <p:grpSp>
        <p:nvGrpSpPr>
          <p:cNvPr id="115" name="Group 4"/>
          <p:cNvGrpSpPr>
            <a:grpSpLocks/>
          </p:cNvGrpSpPr>
          <p:nvPr/>
        </p:nvGrpSpPr>
        <p:grpSpPr bwMode="auto">
          <a:xfrm>
            <a:off x="223198" y="4523317"/>
            <a:ext cx="914400" cy="946150"/>
            <a:chOff x="912" y="2496"/>
            <a:chExt cx="576" cy="596"/>
          </a:xfrm>
        </p:grpSpPr>
        <p:sp>
          <p:nvSpPr>
            <p:cNvPr id="116" name="Text Box 5"/>
            <p:cNvSpPr txBox="1">
              <a:spLocks noChangeArrowheads="1"/>
            </p:cNvSpPr>
            <p:nvPr/>
          </p:nvSpPr>
          <p:spPr bwMode="auto">
            <a:xfrm>
              <a:off x="912" y="2688"/>
              <a:ext cx="180" cy="212"/>
            </a:xfrm>
            <a:prstGeom prst="rect">
              <a:avLst/>
            </a:prstGeom>
            <a:noFill/>
            <a:ln w="9525">
              <a:noFill/>
              <a:miter lim="800000"/>
              <a:headEnd/>
              <a:tailEnd/>
            </a:ln>
          </p:spPr>
          <p:txBody>
            <a:bodyPr wrap="none">
              <a:prstTxWarp prst="textNoShape">
                <a:avLst/>
              </a:prstTxWarp>
              <a:spAutoFit/>
            </a:bodyPr>
            <a:lstStyle/>
            <a:p>
              <a:pPr algn="ctr"/>
              <a:r>
                <a:rPr lang="fr-CA" sz="1600">
                  <a:solidFill>
                    <a:srgbClr val="800000"/>
                  </a:solidFill>
                  <a:latin typeface="Times New Roman" charset="0"/>
                  <a:ea typeface="굴림" charset="-127"/>
                  <a:cs typeface="굴림" charset="-127"/>
                </a:rPr>
                <a:t>1</a:t>
              </a:r>
            </a:p>
          </p:txBody>
        </p:sp>
        <p:sp>
          <p:nvSpPr>
            <p:cNvPr id="117" name="Text Box 6"/>
            <p:cNvSpPr txBox="1">
              <a:spLocks noChangeArrowheads="1"/>
            </p:cNvSpPr>
            <p:nvPr/>
          </p:nvSpPr>
          <p:spPr bwMode="auto">
            <a:xfrm>
              <a:off x="912" y="2496"/>
              <a:ext cx="180" cy="212"/>
            </a:xfrm>
            <a:prstGeom prst="rect">
              <a:avLst/>
            </a:prstGeom>
            <a:noFill/>
            <a:ln w="9525">
              <a:noFill/>
              <a:miter lim="800000"/>
              <a:headEnd/>
              <a:tailEnd/>
            </a:ln>
          </p:spPr>
          <p:txBody>
            <a:bodyPr wrap="none">
              <a:prstTxWarp prst="textNoShape">
                <a:avLst/>
              </a:prstTxWarp>
              <a:spAutoFit/>
            </a:bodyPr>
            <a:lstStyle/>
            <a:p>
              <a:pPr algn="ctr"/>
              <a:r>
                <a:rPr lang="fr-CA" sz="1600">
                  <a:solidFill>
                    <a:srgbClr val="800000"/>
                  </a:solidFill>
                  <a:latin typeface="Times New Roman" charset="0"/>
                  <a:ea typeface="굴림" charset="-127"/>
                  <a:cs typeface="굴림" charset="-127"/>
                </a:rPr>
                <a:t>2</a:t>
              </a:r>
            </a:p>
          </p:txBody>
        </p:sp>
        <p:sp>
          <p:nvSpPr>
            <p:cNvPr id="118" name="Text Box 7"/>
            <p:cNvSpPr txBox="1">
              <a:spLocks noChangeArrowheads="1"/>
            </p:cNvSpPr>
            <p:nvPr/>
          </p:nvSpPr>
          <p:spPr bwMode="auto">
            <a:xfrm>
              <a:off x="1296" y="2496"/>
              <a:ext cx="180" cy="212"/>
            </a:xfrm>
            <a:prstGeom prst="rect">
              <a:avLst/>
            </a:prstGeom>
            <a:noFill/>
            <a:ln w="9525">
              <a:noFill/>
              <a:miter lim="800000"/>
              <a:headEnd/>
              <a:tailEnd/>
            </a:ln>
          </p:spPr>
          <p:txBody>
            <a:bodyPr wrap="none">
              <a:prstTxWarp prst="textNoShape">
                <a:avLst/>
              </a:prstTxWarp>
              <a:spAutoFit/>
            </a:bodyPr>
            <a:lstStyle/>
            <a:p>
              <a:pPr algn="ctr"/>
              <a:r>
                <a:rPr lang="fr-CA" sz="1600">
                  <a:solidFill>
                    <a:srgbClr val="800000"/>
                  </a:solidFill>
                  <a:latin typeface="Times New Roman" charset="0"/>
                  <a:ea typeface="굴림" charset="-127"/>
                  <a:cs typeface="굴림" charset="-127"/>
                </a:rPr>
                <a:t>3</a:t>
              </a:r>
            </a:p>
          </p:txBody>
        </p:sp>
        <p:sp>
          <p:nvSpPr>
            <p:cNvPr id="119" name="Text Box 8"/>
            <p:cNvSpPr txBox="1">
              <a:spLocks noChangeArrowheads="1"/>
            </p:cNvSpPr>
            <p:nvPr/>
          </p:nvSpPr>
          <p:spPr bwMode="auto">
            <a:xfrm>
              <a:off x="1296" y="2688"/>
              <a:ext cx="180" cy="212"/>
            </a:xfrm>
            <a:prstGeom prst="rect">
              <a:avLst/>
            </a:prstGeom>
            <a:noFill/>
            <a:ln w="9525">
              <a:noFill/>
              <a:miter lim="800000"/>
              <a:headEnd/>
              <a:tailEnd/>
            </a:ln>
          </p:spPr>
          <p:txBody>
            <a:bodyPr wrap="none">
              <a:prstTxWarp prst="textNoShape">
                <a:avLst/>
              </a:prstTxWarp>
              <a:spAutoFit/>
            </a:bodyPr>
            <a:lstStyle/>
            <a:p>
              <a:pPr algn="ctr"/>
              <a:r>
                <a:rPr lang="fr-CA" sz="1600">
                  <a:solidFill>
                    <a:srgbClr val="800000"/>
                  </a:solidFill>
                  <a:latin typeface="Times New Roman" charset="0"/>
                  <a:ea typeface="굴림" charset="-127"/>
                  <a:cs typeface="굴림" charset="-127"/>
                </a:rPr>
                <a:t>4</a:t>
              </a:r>
            </a:p>
          </p:txBody>
        </p:sp>
        <p:sp>
          <p:nvSpPr>
            <p:cNvPr id="120" name="Text Box 9"/>
            <p:cNvSpPr txBox="1">
              <a:spLocks noChangeArrowheads="1"/>
            </p:cNvSpPr>
            <p:nvPr/>
          </p:nvSpPr>
          <p:spPr bwMode="auto">
            <a:xfrm>
              <a:off x="1296" y="2880"/>
              <a:ext cx="180" cy="212"/>
            </a:xfrm>
            <a:prstGeom prst="rect">
              <a:avLst/>
            </a:prstGeom>
            <a:noFill/>
            <a:ln w="9525">
              <a:noFill/>
              <a:miter lim="800000"/>
              <a:headEnd/>
              <a:tailEnd/>
            </a:ln>
          </p:spPr>
          <p:txBody>
            <a:bodyPr wrap="none">
              <a:prstTxWarp prst="textNoShape">
                <a:avLst/>
              </a:prstTxWarp>
              <a:spAutoFit/>
            </a:bodyPr>
            <a:lstStyle/>
            <a:p>
              <a:pPr algn="ctr"/>
              <a:r>
                <a:rPr lang="fr-CA" sz="1600">
                  <a:solidFill>
                    <a:srgbClr val="800000"/>
                  </a:solidFill>
                  <a:latin typeface="Times New Roman" charset="0"/>
                  <a:ea typeface="굴림" charset="-127"/>
                  <a:cs typeface="굴림" charset="-127"/>
                </a:rPr>
                <a:t>5</a:t>
              </a:r>
            </a:p>
          </p:txBody>
        </p:sp>
        <p:sp>
          <p:nvSpPr>
            <p:cNvPr id="121" name="Text Box 10"/>
            <p:cNvSpPr txBox="1">
              <a:spLocks noChangeArrowheads="1"/>
            </p:cNvSpPr>
            <p:nvPr/>
          </p:nvSpPr>
          <p:spPr bwMode="auto">
            <a:xfrm>
              <a:off x="912" y="2880"/>
              <a:ext cx="180" cy="212"/>
            </a:xfrm>
            <a:prstGeom prst="rect">
              <a:avLst/>
            </a:prstGeom>
            <a:noFill/>
            <a:ln w="9525">
              <a:noFill/>
              <a:miter lim="800000"/>
              <a:headEnd/>
              <a:tailEnd/>
            </a:ln>
          </p:spPr>
          <p:txBody>
            <a:bodyPr wrap="none">
              <a:prstTxWarp prst="textNoShape">
                <a:avLst/>
              </a:prstTxWarp>
              <a:spAutoFit/>
            </a:bodyPr>
            <a:lstStyle/>
            <a:p>
              <a:pPr algn="ctr"/>
              <a:r>
                <a:rPr lang="fr-CA" sz="1600">
                  <a:solidFill>
                    <a:srgbClr val="800000"/>
                  </a:solidFill>
                  <a:latin typeface="Times New Roman" charset="0"/>
                  <a:ea typeface="굴림" charset="-127"/>
                  <a:cs typeface="굴림" charset="-127"/>
                </a:rPr>
                <a:t>7</a:t>
              </a:r>
            </a:p>
          </p:txBody>
        </p:sp>
        <p:sp>
          <p:nvSpPr>
            <p:cNvPr id="122" name="Text Box 11"/>
            <p:cNvSpPr txBox="1">
              <a:spLocks noChangeArrowheads="1"/>
            </p:cNvSpPr>
            <p:nvPr/>
          </p:nvSpPr>
          <p:spPr bwMode="auto">
            <a:xfrm>
              <a:off x="1104" y="2688"/>
              <a:ext cx="180" cy="212"/>
            </a:xfrm>
            <a:prstGeom prst="rect">
              <a:avLst/>
            </a:prstGeom>
            <a:noFill/>
            <a:ln w="9525">
              <a:noFill/>
              <a:miter lim="800000"/>
              <a:headEnd/>
              <a:tailEnd/>
            </a:ln>
          </p:spPr>
          <p:txBody>
            <a:bodyPr wrap="none">
              <a:prstTxWarp prst="textNoShape">
                <a:avLst/>
              </a:prstTxWarp>
              <a:spAutoFit/>
            </a:bodyPr>
            <a:lstStyle/>
            <a:p>
              <a:pPr algn="ctr"/>
              <a:r>
                <a:rPr lang="fr-CA" sz="1600">
                  <a:solidFill>
                    <a:srgbClr val="800000"/>
                  </a:solidFill>
                  <a:latin typeface="Times New Roman" charset="0"/>
                  <a:ea typeface="굴림" charset="-127"/>
                  <a:cs typeface="굴림" charset="-127"/>
                </a:rPr>
                <a:t>6</a:t>
              </a:r>
            </a:p>
          </p:txBody>
        </p:sp>
        <p:grpSp>
          <p:nvGrpSpPr>
            <p:cNvPr id="123" name="Group 12"/>
            <p:cNvGrpSpPr>
              <a:grpSpLocks/>
            </p:cNvGrpSpPr>
            <p:nvPr/>
          </p:nvGrpSpPr>
          <p:grpSpPr bwMode="auto">
            <a:xfrm>
              <a:off x="912" y="2496"/>
              <a:ext cx="576" cy="576"/>
              <a:chOff x="912" y="2496"/>
              <a:chExt cx="576" cy="576"/>
            </a:xfrm>
          </p:grpSpPr>
          <p:sp>
            <p:nvSpPr>
              <p:cNvPr id="126" name="Rectangle 13"/>
              <p:cNvSpPr>
                <a:spLocks noChangeArrowheads="1"/>
              </p:cNvSpPr>
              <p:nvPr/>
            </p:nvSpPr>
            <p:spPr bwMode="auto">
              <a:xfrm>
                <a:off x="912" y="2496"/>
                <a:ext cx="576" cy="576"/>
              </a:xfrm>
              <a:prstGeom prst="rect">
                <a:avLst/>
              </a:prstGeom>
              <a:noFill/>
              <a:ln w="9525">
                <a:solidFill>
                  <a:schemeClr val="tx1"/>
                </a:solidFill>
                <a:miter lim="800000"/>
                <a:headEnd/>
                <a:tailEnd/>
              </a:ln>
            </p:spPr>
            <p:txBody>
              <a:bodyPr wrap="none" anchor="ctr">
                <a:prstTxWarp prst="textNoShape">
                  <a:avLst/>
                </a:prstTxWarp>
              </a:bodyPr>
              <a:lstStyle/>
              <a:p>
                <a:endParaRPr lang="en-CA"/>
              </a:p>
            </p:txBody>
          </p:sp>
          <p:sp>
            <p:nvSpPr>
              <p:cNvPr id="127" name="Line 14"/>
              <p:cNvSpPr>
                <a:spLocks noChangeShapeType="1"/>
              </p:cNvSpPr>
              <p:nvPr/>
            </p:nvSpPr>
            <p:spPr bwMode="auto">
              <a:xfrm>
                <a:off x="1104" y="2496"/>
                <a:ext cx="0" cy="576"/>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128" name="Line 15"/>
              <p:cNvSpPr>
                <a:spLocks noChangeShapeType="1"/>
              </p:cNvSpPr>
              <p:nvPr/>
            </p:nvSpPr>
            <p:spPr bwMode="auto">
              <a:xfrm>
                <a:off x="1296" y="2496"/>
                <a:ext cx="0" cy="576"/>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129" name="Line 16"/>
              <p:cNvSpPr>
                <a:spLocks noChangeShapeType="1"/>
              </p:cNvSpPr>
              <p:nvPr/>
            </p:nvSpPr>
            <p:spPr bwMode="auto">
              <a:xfrm>
                <a:off x="912" y="2688"/>
                <a:ext cx="576" cy="0"/>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130" name="Line 17"/>
              <p:cNvSpPr>
                <a:spLocks noChangeShapeType="1"/>
              </p:cNvSpPr>
              <p:nvPr/>
            </p:nvSpPr>
            <p:spPr bwMode="auto">
              <a:xfrm>
                <a:off x="912" y="2880"/>
                <a:ext cx="576" cy="0"/>
              </a:xfrm>
              <a:prstGeom prst="line">
                <a:avLst/>
              </a:prstGeom>
              <a:noFill/>
              <a:ln w="9525">
                <a:solidFill>
                  <a:schemeClr val="tx1"/>
                </a:solidFill>
                <a:round/>
                <a:headEnd/>
                <a:tailEnd/>
              </a:ln>
            </p:spPr>
            <p:txBody>
              <a:bodyPr wrap="none" anchor="ctr">
                <a:prstTxWarp prst="textNoShape">
                  <a:avLst/>
                </a:prstTxWarp>
              </a:bodyPr>
              <a:lstStyle/>
              <a:p>
                <a:endParaRPr lang="fr-CA"/>
              </a:p>
            </p:txBody>
          </p:sp>
        </p:grpSp>
        <p:sp>
          <p:nvSpPr>
            <p:cNvPr id="124" name="Rectangle 18"/>
            <p:cNvSpPr>
              <a:spLocks noChangeArrowheads="1"/>
            </p:cNvSpPr>
            <p:nvPr/>
          </p:nvSpPr>
          <p:spPr bwMode="auto">
            <a:xfrm>
              <a:off x="1104" y="2880"/>
              <a:ext cx="192" cy="192"/>
            </a:xfrm>
            <a:prstGeom prst="rect">
              <a:avLst/>
            </a:prstGeom>
            <a:solidFill>
              <a:schemeClr val="accent1"/>
            </a:solidFill>
            <a:ln w="9525">
              <a:solidFill>
                <a:schemeClr val="tx1"/>
              </a:solidFill>
              <a:miter lim="800000"/>
              <a:headEnd/>
              <a:tailEnd/>
            </a:ln>
          </p:spPr>
          <p:txBody>
            <a:bodyPr wrap="none" anchor="ctr">
              <a:prstTxWarp prst="textNoShape">
                <a:avLst/>
              </a:prstTxWarp>
            </a:bodyPr>
            <a:lstStyle/>
            <a:p>
              <a:endParaRPr lang="en-CA"/>
            </a:p>
          </p:txBody>
        </p:sp>
        <p:sp>
          <p:nvSpPr>
            <p:cNvPr id="125" name="Text Box 19"/>
            <p:cNvSpPr txBox="1">
              <a:spLocks noChangeArrowheads="1"/>
            </p:cNvSpPr>
            <p:nvPr/>
          </p:nvSpPr>
          <p:spPr bwMode="auto">
            <a:xfrm>
              <a:off x="1104" y="2496"/>
              <a:ext cx="180" cy="212"/>
            </a:xfrm>
            <a:prstGeom prst="rect">
              <a:avLst/>
            </a:prstGeom>
            <a:noFill/>
            <a:ln w="9525">
              <a:noFill/>
              <a:miter lim="800000"/>
              <a:headEnd/>
              <a:tailEnd/>
            </a:ln>
          </p:spPr>
          <p:txBody>
            <a:bodyPr wrap="none">
              <a:prstTxWarp prst="textNoShape">
                <a:avLst/>
              </a:prstTxWarp>
              <a:spAutoFit/>
            </a:bodyPr>
            <a:lstStyle/>
            <a:p>
              <a:pPr algn="ctr"/>
              <a:r>
                <a:rPr lang="fr-CA" sz="1600">
                  <a:solidFill>
                    <a:srgbClr val="800000"/>
                  </a:solidFill>
                  <a:latin typeface="Times New Roman" charset="0"/>
                  <a:ea typeface="굴림" charset="-127"/>
                  <a:cs typeface="굴림" charset="-127"/>
                </a:rPr>
                <a:t>8</a:t>
              </a:r>
            </a:p>
          </p:txBody>
        </p:sp>
      </p:grpSp>
      <p:sp>
        <p:nvSpPr>
          <p:cNvPr id="131" name="ZoneTexte 130"/>
          <p:cNvSpPr txBox="1"/>
          <p:nvPr/>
        </p:nvSpPr>
        <p:spPr>
          <a:xfrm>
            <a:off x="1118548" y="4153985"/>
            <a:ext cx="653995" cy="369332"/>
          </a:xfrm>
          <a:prstGeom prst="rect">
            <a:avLst/>
          </a:prstGeom>
          <a:noFill/>
        </p:spPr>
        <p:txBody>
          <a:bodyPr wrap="none" rtlCol="0">
            <a:spAutoFit/>
          </a:bodyPr>
          <a:lstStyle/>
          <a:p>
            <a:r>
              <a:rPr lang="fr-CA" dirty="0" smtClean="0">
                <a:solidFill>
                  <a:srgbClr val="FF0000"/>
                </a:solidFill>
              </a:rPr>
              <a:t>Nord</a:t>
            </a:r>
            <a:endParaRPr lang="fr-CA" dirty="0">
              <a:solidFill>
                <a:srgbClr val="FF0000"/>
              </a:solidFill>
            </a:endParaRPr>
          </a:p>
        </p:txBody>
      </p:sp>
      <p:sp>
        <p:nvSpPr>
          <p:cNvPr id="132" name="Rectangle 131"/>
          <p:cNvSpPr/>
          <p:nvPr/>
        </p:nvSpPr>
        <p:spPr>
          <a:xfrm>
            <a:off x="5677659" y="4090485"/>
            <a:ext cx="533281" cy="369332"/>
          </a:xfrm>
          <a:prstGeom prst="rect">
            <a:avLst/>
          </a:prstGeom>
        </p:spPr>
        <p:txBody>
          <a:bodyPr wrap="none">
            <a:spAutoFit/>
          </a:bodyPr>
          <a:lstStyle/>
          <a:p>
            <a:r>
              <a:rPr lang="fr-CA" dirty="0" smtClean="0">
                <a:solidFill>
                  <a:srgbClr val="FF0000"/>
                </a:solidFill>
              </a:rPr>
              <a:t>Sud</a:t>
            </a:r>
            <a:endParaRPr lang="fr-CA" dirty="0">
              <a:solidFill>
                <a:srgbClr val="FF0000"/>
              </a:solidFill>
            </a:endParaRPr>
          </a:p>
        </p:txBody>
      </p:sp>
      <p:sp>
        <p:nvSpPr>
          <p:cNvPr id="133" name="Rectangle 132"/>
          <p:cNvSpPr/>
          <p:nvPr/>
        </p:nvSpPr>
        <p:spPr>
          <a:xfrm>
            <a:off x="4048912" y="4067202"/>
            <a:ext cx="738641" cy="369332"/>
          </a:xfrm>
          <a:prstGeom prst="rect">
            <a:avLst/>
          </a:prstGeom>
        </p:spPr>
        <p:txBody>
          <a:bodyPr wrap="none">
            <a:spAutoFit/>
          </a:bodyPr>
          <a:lstStyle/>
          <a:p>
            <a:r>
              <a:rPr lang="fr-CA" dirty="0" smtClean="0">
                <a:solidFill>
                  <a:srgbClr val="FF0000"/>
                </a:solidFill>
              </a:rPr>
              <a:t>Ouest</a:t>
            </a:r>
            <a:endParaRPr lang="fr-CA" dirty="0">
              <a:solidFill>
                <a:srgbClr val="FF0000"/>
              </a:solidFill>
            </a:endParaRPr>
          </a:p>
        </p:txBody>
      </p:sp>
      <p:sp>
        <p:nvSpPr>
          <p:cNvPr id="134" name="Rectangle 133"/>
          <p:cNvSpPr/>
          <p:nvPr/>
        </p:nvSpPr>
        <p:spPr>
          <a:xfrm>
            <a:off x="2537803" y="4123294"/>
            <a:ext cx="653995" cy="369332"/>
          </a:xfrm>
          <a:prstGeom prst="rect">
            <a:avLst/>
          </a:prstGeom>
        </p:spPr>
        <p:txBody>
          <a:bodyPr wrap="none">
            <a:spAutoFit/>
          </a:bodyPr>
          <a:lstStyle/>
          <a:p>
            <a:r>
              <a:rPr lang="fr-CA" dirty="0" smtClean="0">
                <a:solidFill>
                  <a:srgbClr val="FF0000"/>
                </a:solidFill>
              </a:rPr>
              <a:t>Nord</a:t>
            </a:r>
            <a:endParaRPr lang="fr-CA" dirty="0">
              <a:solidFill>
                <a:srgbClr val="FF0000"/>
              </a:solidFill>
            </a:endParaRPr>
          </a:p>
        </p:txBody>
      </p:sp>
      <p:sp>
        <p:nvSpPr>
          <p:cNvPr id="135" name="Rectangle 134"/>
          <p:cNvSpPr/>
          <p:nvPr/>
        </p:nvSpPr>
        <p:spPr>
          <a:xfrm>
            <a:off x="7194552" y="4067202"/>
            <a:ext cx="466794" cy="369332"/>
          </a:xfrm>
          <a:prstGeom prst="rect">
            <a:avLst/>
          </a:prstGeom>
        </p:spPr>
        <p:txBody>
          <a:bodyPr wrap="none">
            <a:spAutoFit/>
          </a:bodyPr>
          <a:lstStyle/>
          <a:p>
            <a:r>
              <a:rPr lang="fr-CA" dirty="0" smtClean="0">
                <a:solidFill>
                  <a:srgbClr val="FF0000"/>
                </a:solidFill>
              </a:rPr>
              <a:t>Est</a:t>
            </a:r>
            <a:endParaRPr lang="fr-CA" dirty="0">
              <a:solidFill>
                <a:srgbClr val="FF0000"/>
              </a:solidFill>
            </a:endParaRPr>
          </a:p>
        </p:txBody>
      </p:sp>
      <p:sp>
        <p:nvSpPr>
          <p:cNvPr id="138" name="Espace réservé de la date 137"/>
          <p:cNvSpPr>
            <a:spLocks noGrp="1"/>
          </p:cNvSpPr>
          <p:nvPr>
            <p:ph type="dt" sz="half" idx="10"/>
          </p:nvPr>
        </p:nvSpPr>
        <p:spPr/>
        <p:txBody>
          <a:bodyPr/>
          <a:lstStyle/>
          <a:p>
            <a:r>
              <a:rPr lang="fr-CA" smtClean="0"/>
              <a:t>IFT615</a:t>
            </a:r>
            <a:endParaRPr lang="fr-CA"/>
          </a:p>
        </p:txBody>
      </p:sp>
      <p:sp>
        <p:nvSpPr>
          <p:cNvPr id="139" name="Espace réservé du numéro de diapositive 138"/>
          <p:cNvSpPr>
            <a:spLocks noGrp="1"/>
          </p:cNvSpPr>
          <p:nvPr>
            <p:ph type="sldNum" sz="quarter" idx="12"/>
          </p:nvPr>
        </p:nvSpPr>
        <p:spPr/>
        <p:txBody>
          <a:bodyPr/>
          <a:lstStyle/>
          <a:p>
            <a:fld id="{6955B7EA-E0F1-9E45-AF6A-7A9BD82D9F1F}" type="slidenum">
              <a:rPr lang="fr-CA" smtClean="0"/>
              <a:pPr/>
              <a:t>7</a:t>
            </a:fld>
            <a:endParaRPr lang="fr-CA"/>
          </a:p>
        </p:txBody>
      </p:sp>
      <p:sp>
        <p:nvSpPr>
          <p:cNvPr id="140" name="Espace réservé du pied de page 139"/>
          <p:cNvSpPr>
            <a:spLocks noGrp="1"/>
          </p:cNvSpPr>
          <p:nvPr>
            <p:ph type="ftr" sz="quarter" idx="11"/>
          </p:nvPr>
        </p:nvSpPr>
        <p:spPr/>
        <p:txBody>
          <a:bodyPr/>
          <a:lstStyle/>
          <a:p>
            <a:r>
              <a:rPr lang="de-DE" dirty="0" smtClean="0"/>
              <a:t>Froduald Kabanza</a:t>
            </a:r>
            <a:endParaRPr lang="fr-CA"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A" dirty="0"/>
              <a:t>Résolution de </a:t>
            </a:r>
            <a:r>
              <a:rPr lang="fr-CA" dirty="0" smtClean="0"/>
              <a:t>problèmes </a:t>
            </a:r>
            <a:r>
              <a:rPr lang="fr-CA" dirty="0"/>
              <a:t>par une recherche heuristique dans un graphe</a:t>
            </a:r>
          </a:p>
        </p:txBody>
      </p:sp>
      <p:sp>
        <p:nvSpPr>
          <p:cNvPr id="3" name="Espace réservé du contenu 2"/>
          <p:cNvSpPr>
            <a:spLocks noGrp="1"/>
          </p:cNvSpPr>
          <p:nvPr>
            <p:ph idx="1"/>
          </p:nvPr>
        </p:nvSpPr>
        <p:spPr>
          <a:xfrm>
            <a:off x="457199" y="1600200"/>
            <a:ext cx="8455755" cy="4525963"/>
          </a:xfrm>
        </p:spPr>
        <p:txBody>
          <a:bodyPr>
            <a:normAutofit lnSpcReduction="10000"/>
          </a:bodyPr>
          <a:lstStyle/>
          <a:p>
            <a:r>
              <a:rPr lang="fr-CA" dirty="0" smtClean="0"/>
              <a:t>Étapes intuitives par un humain</a:t>
            </a:r>
          </a:p>
          <a:p>
            <a:pPr marL="731520" lvl="1" indent="-457200">
              <a:buFont typeface="+mj-lt"/>
              <a:buAutoNum type="arabicPeriod"/>
            </a:pPr>
            <a:r>
              <a:rPr lang="fr-CA" dirty="0"/>
              <a:t>m</a:t>
            </a:r>
            <a:r>
              <a:rPr lang="fr-CA" dirty="0" smtClean="0"/>
              <a:t>odéliser la situation actuelle</a:t>
            </a:r>
          </a:p>
          <a:p>
            <a:pPr marL="731520" lvl="1" indent="-457200">
              <a:buFont typeface="+mj-lt"/>
              <a:buAutoNum type="arabicPeriod"/>
            </a:pPr>
            <a:r>
              <a:rPr lang="fr-CA" dirty="0"/>
              <a:t>é</a:t>
            </a:r>
            <a:r>
              <a:rPr lang="fr-CA" dirty="0" smtClean="0"/>
              <a:t>numérer les options possibles</a:t>
            </a:r>
          </a:p>
          <a:p>
            <a:pPr marL="731520" lvl="1" indent="-457200">
              <a:buFont typeface="+mj-lt"/>
              <a:buAutoNum type="arabicPeriod"/>
            </a:pPr>
            <a:r>
              <a:rPr lang="fr-CA" dirty="0"/>
              <a:t>é</a:t>
            </a:r>
            <a:r>
              <a:rPr lang="fr-CA" dirty="0" smtClean="0"/>
              <a:t>valuer la valeur des options</a:t>
            </a:r>
          </a:p>
          <a:p>
            <a:pPr marL="731520" lvl="1" indent="-457200">
              <a:buFont typeface="+mj-lt"/>
              <a:buAutoNum type="arabicPeriod"/>
            </a:pPr>
            <a:r>
              <a:rPr lang="fr-CA" dirty="0"/>
              <a:t>r</a:t>
            </a:r>
            <a:r>
              <a:rPr lang="fr-CA" dirty="0" smtClean="0"/>
              <a:t>etenir la meilleure option possible satisfaisant le but</a:t>
            </a:r>
          </a:p>
          <a:p>
            <a:pPr marL="331470" indent="-331200"/>
            <a:r>
              <a:rPr lang="fr-CA" dirty="0" smtClean="0"/>
              <a:t>Mais comment parcourir efficacement la liste des options?</a:t>
            </a:r>
          </a:p>
          <a:p>
            <a:pPr marL="331470" indent="-331200"/>
            <a:endParaRPr lang="fr-CA" dirty="0"/>
          </a:p>
          <a:p>
            <a:pPr marL="331470" indent="-331200"/>
            <a:r>
              <a:rPr lang="fr-CA" dirty="0" smtClean="0"/>
              <a:t>La résolution de beaucoup de problèmes peut être faite par </a:t>
            </a:r>
            <a:r>
              <a:rPr lang="fr-CA" b="1" dirty="0" smtClean="0"/>
              <a:t>une recherche dans un graphe</a:t>
            </a:r>
          </a:p>
          <a:p>
            <a:pPr marL="731520" lvl="1" indent="-331200"/>
            <a:r>
              <a:rPr lang="fr-CA" dirty="0" smtClean="0"/>
              <a:t>chaque nœud correspond à un état de l’environnement</a:t>
            </a:r>
          </a:p>
          <a:p>
            <a:pPr marL="731520" lvl="1" indent="-331200"/>
            <a:r>
              <a:rPr lang="fr-CA" dirty="0" smtClean="0"/>
              <a:t>chaque chemin à travers un graphe représente alors une suite d’actions prises par l’agent</a:t>
            </a:r>
            <a:endParaRPr lang="fr-CA" dirty="0"/>
          </a:p>
          <a:p>
            <a:pPr marL="731520" lvl="1" indent="-331200"/>
            <a:r>
              <a:rPr lang="fr-CA" dirty="0" smtClean="0"/>
              <a:t>pour résoudre notre problème, il suffit de </a:t>
            </a:r>
            <a:r>
              <a:rPr lang="fr-CA" b="1" dirty="0" smtClean="0"/>
              <a:t>chercher le chemin qui satisfait le mieux notre mesure de performance</a:t>
            </a:r>
          </a:p>
        </p:txBody>
      </p:sp>
      <p:sp>
        <p:nvSpPr>
          <p:cNvPr id="4" name="Espace réservé de la date 3"/>
          <p:cNvSpPr>
            <a:spLocks noGrp="1"/>
          </p:cNvSpPr>
          <p:nvPr>
            <p:ph type="dt" sz="half" idx="10"/>
          </p:nvPr>
        </p:nvSpPr>
        <p:spPr/>
        <p:txBody>
          <a:bodyPr/>
          <a:lstStyle/>
          <a:p>
            <a:r>
              <a:rPr lang="fr-CA" smtClean="0"/>
              <a:t>IFT615</a:t>
            </a:r>
            <a:endParaRPr lang="fr-CA"/>
          </a:p>
        </p:txBody>
      </p:sp>
      <p:sp>
        <p:nvSpPr>
          <p:cNvPr id="5" name="Espace réservé du numéro de diapositive 4"/>
          <p:cNvSpPr>
            <a:spLocks noGrp="1"/>
          </p:cNvSpPr>
          <p:nvPr>
            <p:ph type="sldNum" sz="quarter" idx="12"/>
          </p:nvPr>
        </p:nvSpPr>
        <p:spPr/>
        <p:txBody>
          <a:bodyPr/>
          <a:lstStyle/>
          <a:p>
            <a:fld id="{6955B7EA-E0F1-9E45-AF6A-7A9BD82D9F1F}" type="slidenum">
              <a:rPr lang="fr-CA" smtClean="0"/>
              <a:pPr/>
              <a:t>8</a:t>
            </a:fld>
            <a:endParaRPr lang="fr-CA"/>
          </a:p>
        </p:txBody>
      </p:sp>
      <p:sp>
        <p:nvSpPr>
          <p:cNvPr id="6" name="Espace réservé du pied de page 5"/>
          <p:cNvSpPr>
            <a:spLocks noGrp="1"/>
          </p:cNvSpPr>
          <p:nvPr>
            <p:ph type="ftr" sz="quarter" idx="11"/>
          </p:nvPr>
        </p:nvSpPr>
        <p:spPr/>
        <p:txBody>
          <a:bodyPr/>
          <a:lstStyle/>
          <a:p>
            <a:r>
              <a:rPr lang="de-DE" dirty="0" smtClean="0"/>
              <a:t>Froduald Kabanza</a:t>
            </a:r>
            <a:endParaRPr lang="fr-CA"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CA" dirty="0" smtClean="0"/>
              <a:t>Résolution de problème par une recherche heuristique dans un graphe</a:t>
            </a:r>
            <a:endParaRPr lang="fr-CA" dirty="0"/>
          </a:p>
        </p:txBody>
      </p:sp>
      <p:sp>
        <p:nvSpPr>
          <p:cNvPr id="3" name="Espace réservé du contenu 2"/>
          <p:cNvSpPr>
            <a:spLocks noGrp="1"/>
          </p:cNvSpPr>
          <p:nvPr>
            <p:ph idx="1"/>
          </p:nvPr>
        </p:nvSpPr>
        <p:spPr/>
        <p:txBody>
          <a:bodyPr>
            <a:normAutofit/>
          </a:bodyPr>
          <a:lstStyle/>
          <a:p>
            <a:r>
              <a:rPr lang="fr-CA" dirty="0" smtClean="0"/>
              <a:t>La recherche heuristique est à la base de beaucoup d’approches en IA</a:t>
            </a:r>
          </a:p>
          <a:p>
            <a:endParaRPr lang="fr-CA" dirty="0" smtClean="0"/>
          </a:p>
          <a:p>
            <a:r>
              <a:rPr lang="fr-CA" dirty="0" smtClean="0"/>
              <a:t>Le graphe est défini récursivement (plutôt qu’explicitement)</a:t>
            </a:r>
          </a:p>
          <a:p>
            <a:endParaRPr lang="fr-CA" dirty="0" smtClean="0"/>
          </a:p>
          <a:p>
            <a:r>
              <a:rPr lang="fr-CA" dirty="0" smtClean="0"/>
              <a:t>Une heuristique est utilisée pour guider la recherche</a:t>
            </a:r>
            <a:r>
              <a:rPr lang="fr-FR" dirty="0" smtClean="0"/>
              <a:t> :</a:t>
            </a:r>
            <a:endParaRPr lang="fr-CA" dirty="0" smtClean="0"/>
          </a:p>
          <a:p>
            <a:pPr lvl="1"/>
            <a:r>
              <a:rPr lang="fr-CA" dirty="0"/>
              <a:t>l</a:t>
            </a:r>
            <a:r>
              <a:rPr lang="fr-CA" dirty="0" smtClean="0"/>
              <a:t>es heuristiques exploitent les connaissances du domaine d’application</a:t>
            </a:r>
            <a:endParaRPr lang="fr-CA" dirty="0"/>
          </a:p>
        </p:txBody>
      </p:sp>
      <p:sp>
        <p:nvSpPr>
          <p:cNvPr id="5" name="Espace réservé de la date 4"/>
          <p:cNvSpPr>
            <a:spLocks noGrp="1"/>
          </p:cNvSpPr>
          <p:nvPr>
            <p:ph type="dt" sz="half" idx="10"/>
          </p:nvPr>
        </p:nvSpPr>
        <p:spPr/>
        <p:txBody>
          <a:bodyPr/>
          <a:lstStyle/>
          <a:p>
            <a:r>
              <a:rPr lang="fr-CA" smtClean="0"/>
              <a:t>IFT615</a:t>
            </a:r>
            <a:endParaRPr lang="fr-CA"/>
          </a:p>
        </p:txBody>
      </p:sp>
      <p:sp>
        <p:nvSpPr>
          <p:cNvPr id="6" name="Espace réservé du numéro de diapositive 5"/>
          <p:cNvSpPr>
            <a:spLocks noGrp="1"/>
          </p:cNvSpPr>
          <p:nvPr>
            <p:ph type="sldNum" sz="quarter" idx="12"/>
          </p:nvPr>
        </p:nvSpPr>
        <p:spPr/>
        <p:txBody>
          <a:bodyPr/>
          <a:lstStyle/>
          <a:p>
            <a:fld id="{6955B7EA-E0F1-9E45-AF6A-7A9BD82D9F1F}" type="slidenum">
              <a:rPr lang="fr-CA" smtClean="0"/>
              <a:pPr/>
              <a:t>9</a:t>
            </a:fld>
            <a:endParaRPr lang="fr-CA"/>
          </a:p>
        </p:txBody>
      </p:sp>
      <p:sp>
        <p:nvSpPr>
          <p:cNvPr id="7" name="Espace réservé du pied de page 6"/>
          <p:cNvSpPr>
            <a:spLocks noGrp="1"/>
          </p:cNvSpPr>
          <p:nvPr>
            <p:ph type="ftr" sz="quarter" idx="11"/>
          </p:nvPr>
        </p:nvSpPr>
        <p:spPr/>
        <p:txBody>
          <a:bodyPr/>
          <a:lstStyle/>
          <a:p>
            <a:r>
              <a:rPr lang="de-DE" dirty="0" smtClean="0"/>
              <a:t>Froduald Kabanza</a:t>
            </a:r>
            <a:endParaRPr lang="fr-CA"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Thème Offic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Thème Offic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Thème Offic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Civique.thmx</Template>
  <TotalTime>7678</TotalTime>
  <Words>3589</Words>
  <Application>Microsoft Office PowerPoint</Application>
  <PresentationFormat>On-screen Show (4:3)</PresentationFormat>
  <Paragraphs>877</Paragraphs>
  <Slides>53</Slides>
  <Notes>53</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53</vt:i4>
      </vt:variant>
    </vt:vector>
  </HeadingPairs>
  <TitlesOfParts>
    <vt:vector size="65" baseType="lpstr">
      <vt:lpstr>굴림</vt:lpstr>
      <vt:lpstr>굴림</vt:lpstr>
      <vt:lpstr>ＭＳ Ｐゴシック</vt:lpstr>
      <vt:lpstr>Arial</vt:lpstr>
      <vt:lpstr>Calibri</vt:lpstr>
      <vt:lpstr>Copperplate</vt:lpstr>
      <vt:lpstr>Lucida Grande</vt:lpstr>
      <vt:lpstr>Monotype Sorts</vt:lpstr>
      <vt:lpstr>Symbol</vt:lpstr>
      <vt:lpstr>Times New Roman</vt:lpstr>
      <vt:lpstr>Wingdings</vt:lpstr>
      <vt:lpstr>Thème Office</vt:lpstr>
      <vt:lpstr>IFT 615 – Intelligence artificielle    Recherche heuristique</vt:lpstr>
      <vt:lpstr>Objectifs</vt:lpstr>
      <vt:lpstr>Exemple : Google Maps </vt:lpstr>
      <vt:lpstr>Exemple : trouver chemin sur une carte</vt:lpstr>
      <vt:lpstr>Exemple : trouver chemin sur une carte</vt:lpstr>
      <vt:lpstr>Exemple : livrer des colis</vt:lpstr>
      <vt:lpstr>Exemple : N-Puzzle</vt:lpstr>
      <vt:lpstr>Résolution de problèmes par une recherche heuristique dans un graphe</vt:lpstr>
      <vt:lpstr>Résolution de problème par une recherche heuristique dans un graphe</vt:lpstr>
      <vt:lpstr>Problème de recherche dans un graphe</vt:lpstr>
      <vt:lpstr>Exemple : graphe d’une ville</vt:lpstr>
      <vt:lpstr>Exemple : trouver chemin dans une ville</vt:lpstr>
      <vt:lpstr>Rappel sur les algorithmes de recherche dans des graphes</vt:lpstr>
      <vt:lpstr>Algorithme A*</vt:lpstr>
      <vt:lpstr>Variables importantes : open et closed</vt:lpstr>
      <vt:lpstr>Insertion des nœuds dans open</vt:lpstr>
      <vt:lpstr>Définition de f</vt:lpstr>
      <vt:lpstr>Exemples de fonctions heuristiques</vt:lpstr>
      <vt:lpstr>Algorithme générique de  recherche dans un graphe</vt:lpstr>
      <vt:lpstr>Exemple A* avec recherche  dans une ville</vt:lpstr>
      <vt:lpstr>Exemple A* avec recherche  dans une ville</vt:lpstr>
      <vt:lpstr>D’autres algorithmes de recherche heuristique</vt:lpstr>
      <vt:lpstr>Démo d’algorithmes de recherche dans un espace d’états</vt:lpstr>
      <vt:lpstr>Non-optimalité de Greedy best-First Search</vt:lpstr>
      <vt:lpstr>Propriétés de A*</vt:lpstr>
      <vt:lpstr>Propriétés de A*</vt:lpstr>
      <vt:lpstr>Propriétés de A*</vt:lpstr>
      <vt:lpstr>Propriétés de A*</vt:lpstr>
      <vt:lpstr>Test sur la compréhension de A*</vt:lpstr>
      <vt:lpstr>Test sur la compréhension de A*</vt:lpstr>
      <vt:lpstr>Définition générique de f</vt:lpstr>
      <vt:lpstr>Variantes de A*</vt:lpstr>
      <vt:lpstr>Exemple académique</vt:lpstr>
      <vt:lpstr>Recherche heuristique:  pour quel type d’agent?</vt:lpstr>
      <vt:lpstr>Recherche heuristique:  pour quel type d’agent?</vt:lpstr>
      <vt:lpstr>A* Utility-based agents</vt:lpstr>
      <vt:lpstr>Application:             A* Based Planning</vt:lpstr>
      <vt:lpstr>Application : planification de trajectoires</vt:lpstr>
      <vt:lpstr>Énoncé du problème de planification de trajectoires</vt:lpstr>
      <vt:lpstr>Cadre générale de résolution  du problème</vt:lpstr>
      <vt:lpstr>Approche combinatoire  par décomposition en cellules</vt:lpstr>
      <vt:lpstr>Décomposer la carte en grille (occupancy grid) :  4-connected (illustré ici) ou 8-connected.  noeud : case occupée par le robot + orientation du robot</vt:lpstr>
      <vt:lpstr>PowerPoint Presentation</vt:lpstr>
      <vt:lpstr>espace de croyance</vt:lpstr>
      <vt:lpstr>Références</vt:lpstr>
      <vt:lpstr>Planification conformante</vt:lpstr>
      <vt:lpstr>Exemple   (Vacuum World)</vt:lpstr>
      <vt:lpstr>Espace d’états avec capteurs</vt:lpstr>
      <vt:lpstr>Exemple   (Vacuum World)</vt:lpstr>
      <vt:lpstr>Espace des croyances</vt:lpstr>
      <vt:lpstr>Conclusion</vt:lpstr>
      <vt:lpstr>Vous devriez être capable de...</vt:lpstr>
      <vt:lpstr>Prochaine leçon</vt:lpstr>
    </vt:vector>
  </TitlesOfParts>
  <Manager/>
  <Company>Université de Sherbrooke</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IFT 615 – Intelligence artificielle  Recherche heuristique</dc:title>
  <dc:subject/>
  <dc:creator>Hugo Larochelle</dc:creator>
  <cp:keywords/>
  <dc:description/>
  <cp:lastModifiedBy>Froduald Kabanza</cp:lastModifiedBy>
  <cp:revision>357</cp:revision>
  <dcterms:created xsi:type="dcterms:W3CDTF">2011-05-09T15:14:28Z</dcterms:created>
  <dcterms:modified xsi:type="dcterms:W3CDTF">2018-05-01T14:37:21Z</dcterms:modified>
  <cp:category/>
</cp:coreProperties>
</file>