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7648-B66C-439D-B716-B726010C2587}" type="datetimeFigureOut">
              <a:rPr lang="zh-CN" altLang="en-US" smtClean="0"/>
              <a:t>2021-05-12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E1D-5B16-49D0-B881-8E51D8566F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7648-B66C-439D-B716-B726010C2587}" type="datetimeFigureOut">
              <a:rPr lang="zh-CN" altLang="en-US" smtClean="0"/>
              <a:t>2021-05-12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E1D-5B16-49D0-B881-8E51D8566F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7648-B66C-439D-B716-B726010C2587}" type="datetimeFigureOut">
              <a:rPr lang="zh-CN" altLang="en-US" smtClean="0"/>
              <a:t>2021-05-12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E1D-5B16-49D0-B881-8E51D8566F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7648-B66C-439D-B716-B726010C2587}" type="datetimeFigureOut">
              <a:rPr lang="zh-CN" altLang="en-US" smtClean="0"/>
              <a:t>2021-05-12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E1D-5B16-49D0-B881-8E51D8566F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7648-B66C-439D-B716-B726010C2587}" type="datetimeFigureOut">
              <a:rPr lang="zh-CN" altLang="en-US" smtClean="0"/>
              <a:t>2021-05-12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E1D-5B16-49D0-B881-8E51D8566F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7648-B66C-439D-B716-B726010C2587}" type="datetimeFigureOut">
              <a:rPr lang="zh-CN" altLang="en-US" smtClean="0"/>
              <a:t>2021-05-12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E1D-5B16-49D0-B881-8E51D8566F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7648-B66C-439D-B716-B726010C2587}" type="datetimeFigureOut">
              <a:rPr lang="zh-CN" altLang="en-US" smtClean="0"/>
              <a:t>2021-05-12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E1D-5B16-49D0-B881-8E51D8566F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7648-B66C-439D-B716-B726010C2587}" type="datetimeFigureOut">
              <a:rPr lang="zh-CN" altLang="en-US" smtClean="0"/>
              <a:t>2021-05-12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E1D-5B16-49D0-B881-8E51D8566F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7648-B66C-439D-B716-B726010C2587}" type="datetimeFigureOut">
              <a:rPr lang="zh-CN" altLang="en-US" smtClean="0"/>
              <a:t>2021-05-12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E1D-5B16-49D0-B881-8E51D8566F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7648-B66C-439D-B716-B726010C2587}" type="datetimeFigureOut">
              <a:rPr lang="zh-CN" altLang="en-US" smtClean="0"/>
              <a:t>2021-05-12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E1D-5B16-49D0-B881-8E51D8566F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7648-B66C-439D-B716-B726010C2587}" type="datetimeFigureOut">
              <a:rPr lang="zh-CN" altLang="en-US" smtClean="0"/>
              <a:t>2021-05-12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E1D-5B16-49D0-B881-8E51D8566F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D7648-B66C-439D-B716-B726010C2587}" type="datetimeFigureOut">
              <a:rPr lang="zh-CN" altLang="en-US" smtClean="0"/>
              <a:t>2021-05-12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A2E1D-5B16-49D0-B881-8E51D8566F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智能家居程序相关信息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218" y="1"/>
            <a:ext cx="4846542" cy="134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55576" y="141277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79384"/>
            <a:ext cx="899394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71600" y="508518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9" y="2036583"/>
            <a:ext cx="9028402" cy="2976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766" y="594980"/>
            <a:ext cx="9035234" cy="5106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99456"/>
            <a:ext cx="9144000" cy="493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528" y="1089326"/>
            <a:ext cx="9158528" cy="503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9144000" cy="3135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3568" y="37890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581128"/>
            <a:ext cx="7627937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8</Words>
  <Application>Microsoft Office PowerPoint</Application>
  <PresentationFormat>全屏显示(4:3)</PresentationFormat>
  <Paragraphs>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Office 主题</vt:lpstr>
      <vt:lpstr>智能家居程序相关信息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lujun111_lily@sina.com</cp:lastModifiedBy>
  <cp:revision>6</cp:revision>
  <dcterms:created xsi:type="dcterms:W3CDTF">2020-09-23T04:50:39Z</dcterms:created>
  <dcterms:modified xsi:type="dcterms:W3CDTF">2021-05-12T12:02:27Z</dcterms:modified>
</cp:coreProperties>
</file>