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1A95-FB62-43A2-9A86-63C9D10D4202}" type="datetimeFigureOut">
              <a:rPr lang="zh-CN" altLang="en-US" smtClean="0"/>
              <a:t>2022-05-03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1371-9CFB-4EF0-B85C-48B5AD72F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 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8"/>
    </mc:Choice>
    <mc:Fallback xmlns="">
      <p:transition spd="slow" advTm="304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MainWindow.h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89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QSqlDatabase</a:t>
            </a:r>
            <a:r>
              <a:rPr lang="en-US" altLang="zh-CN" dirty="0"/>
              <a:t> </a:t>
            </a:r>
            <a:r>
              <a:rPr lang="en-US" altLang="zh-CN" dirty="0" err="1"/>
              <a:t>MyDataBase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sql_table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sql_table_set</a:t>
            </a:r>
            <a:r>
              <a:rPr lang="en-US" altLang="zh-CN" dirty="0"/>
              <a:t>; //= </a:t>
            </a:r>
            <a:r>
              <a:rPr lang="en-US" altLang="zh-CN" dirty="0" err="1"/>
              <a:t>tr</a:t>
            </a:r>
            <a:r>
              <a:rPr lang="en-US" altLang="zh-CN" dirty="0"/>
              <a:t>("CREATE TABLE IF NOT EXISTS </a:t>
            </a:r>
            <a:r>
              <a:rPr lang="en-US" altLang="zh-CN" dirty="0" err="1"/>
              <a:t>date_time_temp_table</a:t>
            </a:r>
            <a:r>
              <a:rPr lang="en-US" altLang="zh-CN" dirty="0"/>
              <a:t> (id </a:t>
            </a:r>
            <a:r>
              <a:rPr lang="en-US" altLang="zh-CN" dirty="0" err="1"/>
              <a:t>int</a:t>
            </a:r>
            <a:r>
              <a:rPr lang="en-US" altLang="zh-CN" dirty="0"/>
              <a:t> primary key, </a:t>
            </a:r>
            <a:r>
              <a:rPr lang="en-US" altLang="zh-CN" dirty="0" err="1"/>
              <a:t>date_time_record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(50), </a:t>
            </a:r>
            <a:r>
              <a:rPr lang="en-US" altLang="zh-CN" dirty="0" err="1"/>
              <a:t>temp_record</a:t>
            </a:r>
            <a:r>
              <a:rPr lang="en-US" altLang="zh-CN" dirty="0"/>
              <a:t> float)");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select_string_set</a:t>
            </a:r>
            <a:r>
              <a:rPr lang="en-US" altLang="zh-CN" dirty="0"/>
              <a:t>;// = "select max(id) from </a:t>
            </a:r>
            <a:r>
              <a:rPr lang="en-US" altLang="zh-CN" dirty="0" err="1"/>
              <a:t>date_time_temp_table</a:t>
            </a:r>
            <a:r>
              <a:rPr lang="en-US" altLang="zh-CN" dirty="0"/>
              <a:t>";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delete_string_set</a:t>
            </a:r>
            <a:r>
              <a:rPr lang="en-US" altLang="zh-CN" dirty="0"/>
              <a:t>;// = "DELETE FROM </a:t>
            </a:r>
            <a:r>
              <a:rPr lang="en-US" altLang="zh-CN" dirty="0" err="1"/>
              <a:t>date_time_temp_table</a:t>
            </a:r>
            <a:r>
              <a:rPr lang="en-US" altLang="zh-CN" dirty="0"/>
              <a:t> WHERE id IS ";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clear_string_set</a:t>
            </a:r>
            <a:r>
              <a:rPr lang="en-US" altLang="zh-CN" dirty="0"/>
              <a:t>;// = "DELETE FROM </a:t>
            </a:r>
            <a:r>
              <a:rPr lang="en-US" altLang="zh-CN" dirty="0" err="1"/>
              <a:t>date_time_temp_table</a:t>
            </a:r>
            <a:r>
              <a:rPr lang="en-US" altLang="zh-CN" dirty="0"/>
              <a:t>";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max_id</a:t>
            </a:r>
            <a:r>
              <a:rPr lang="en-US" altLang="zh-CN" dirty="0"/>
              <a:t>;// = 0;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66"/>
    </mc:Choice>
    <mc:Fallback xmlns="">
      <p:transition spd="slow" advTm="735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8326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 :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QMainWindow</a:t>
            </a:r>
            <a:r>
              <a:rPr lang="en-US" altLang="zh-CN" dirty="0"/>
              <a:t>(parent),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(new </a:t>
            </a:r>
            <a:r>
              <a:rPr lang="en-US" altLang="zh-CN" dirty="0" err="1"/>
              <a:t>Ui</a:t>
            </a:r>
            <a:r>
              <a:rPr lang="en-US" altLang="zh-CN" dirty="0"/>
              <a:t>::</a:t>
            </a:r>
            <a:r>
              <a:rPr lang="en-US" altLang="zh-CN" dirty="0" err="1"/>
              <a:t>MainWindow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setupUi</a:t>
            </a:r>
            <a:r>
              <a:rPr lang="en-US" altLang="zh-CN" dirty="0"/>
              <a:t>(this);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sql_table_set</a:t>
            </a:r>
            <a:r>
              <a:rPr lang="en-US" altLang="zh-CN" dirty="0"/>
              <a:t>= </a:t>
            </a:r>
            <a:r>
              <a:rPr lang="en-US" altLang="zh-CN" dirty="0" err="1"/>
              <a:t>tr</a:t>
            </a:r>
            <a:r>
              <a:rPr lang="en-US" altLang="zh-CN" dirty="0"/>
              <a:t>("CREATE TABLE IF NOT EXISTS student (id </a:t>
            </a:r>
            <a:r>
              <a:rPr lang="en-US" altLang="zh-CN" dirty="0" err="1"/>
              <a:t>int</a:t>
            </a:r>
            <a:r>
              <a:rPr lang="en-US" altLang="zh-CN" dirty="0"/>
              <a:t> primary key, number </a:t>
            </a:r>
            <a:r>
              <a:rPr lang="en-US" altLang="zh-CN" dirty="0" err="1"/>
              <a:t>int</a:t>
            </a:r>
            <a:r>
              <a:rPr lang="en-US" altLang="zh-CN" dirty="0"/>
              <a:t>, name </a:t>
            </a:r>
            <a:r>
              <a:rPr lang="en-US" altLang="zh-CN" dirty="0" err="1"/>
              <a:t>varchar</a:t>
            </a:r>
            <a:r>
              <a:rPr lang="en-US" altLang="zh-CN" dirty="0"/>
              <a:t>(50), score float)");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select_string_set</a:t>
            </a:r>
            <a:r>
              <a:rPr lang="en-US" altLang="zh-CN" dirty="0"/>
              <a:t> = </a:t>
            </a:r>
            <a:r>
              <a:rPr lang="en-US" altLang="zh-CN" dirty="0" err="1"/>
              <a:t>tr</a:t>
            </a:r>
            <a:r>
              <a:rPr lang="en-US" altLang="zh-CN" dirty="0"/>
              <a:t>("select max(id) from student");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delete_string_set</a:t>
            </a:r>
            <a:r>
              <a:rPr lang="en-US" altLang="zh-CN" dirty="0"/>
              <a:t>= </a:t>
            </a:r>
            <a:r>
              <a:rPr lang="en-US" altLang="zh-CN" dirty="0" err="1"/>
              <a:t>tr</a:t>
            </a:r>
            <a:r>
              <a:rPr lang="en-US" altLang="zh-CN" dirty="0"/>
              <a:t>("DELETE  FROM student WHERE id IS 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clear_string_set</a:t>
            </a:r>
            <a:r>
              <a:rPr lang="en-US" altLang="zh-CN" dirty="0"/>
              <a:t> =</a:t>
            </a:r>
            <a:r>
              <a:rPr lang="en-US" altLang="zh-CN" dirty="0" err="1"/>
              <a:t>tr</a:t>
            </a:r>
            <a:r>
              <a:rPr lang="en-US" altLang="zh-CN" dirty="0"/>
              <a:t>("DELETE FROM student");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max_id</a:t>
            </a:r>
            <a:r>
              <a:rPr lang="en-US" altLang="zh-CN" dirty="0"/>
              <a:t> = 0;</a:t>
            </a:r>
          </a:p>
          <a:p>
            <a:pPr>
              <a:buNone/>
            </a:pPr>
            <a:r>
              <a:rPr lang="en-US" altLang="zh-CN" dirty="0"/>
              <a:t>    // Create Database - </a:t>
            </a:r>
            <a:r>
              <a:rPr lang="en-US" altLang="zh-CN" dirty="0" err="1"/>
              <a:t>MyDataBase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MyDataBase</a:t>
            </a:r>
            <a:r>
              <a:rPr lang="en-US" altLang="zh-CN" dirty="0"/>
              <a:t> = </a:t>
            </a:r>
            <a:r>
              <a:rPr lang="en-US" altLang="zh-CN" dirty="0" err="1"/>
              <a:t>sql_create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04"/>
    </mc:Choice>
    <mc:Fallback xmlns="">
      <p:transition spd="slow" advTm="373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// open </a:t>
            </a:r>
            <a:r>
              <a:rPr lang="en-US" altLang="zh-CN" dirty="0" err="1"/>
              <a:t>MyDataBase</a:t>
            </a:r>
            <a:r>
              <a:rPr lang="en-US" altLang="zh-CN" dirty="0"/>
              <a:t> and operation</a:t>
            </a:r>
          </a:p>
          <a:p>
            <a:pPr>
              <a:buNone/>
            </a:pPr>
            <a:r>
              <a:rPr lang="en-US" altLang="zh-CN" dirty="0"/>
              <a:t>        if(!</a:t>
            </a:r>
            <a:r>
              <a:rPr lang="en-US" altLang="zh-CN" dirty="0" err="1"/>
              <a:t>MyDataBase.open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connect database." &lt;&lt; </a:t>
            </a:r>
            <a:r>
              <a:rPr lang="en-US" altLang="zh-CN" dirty="0" err="1"/>
              <a:t>MyDataBase.lastError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3"/>
    </mc:Choice>
    <mc:Fallback xmlns="">
      <p:transition spd="slow" advTm="126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else</a:t>
            </a:r>
          </a:p>
          <a:p>
            <a:pPr>
              <a:buNone/>
            </a:pPr>
            <a:r>
              <a:rPr lang="en-US" altLang="zh-CN" dirty="0"/>
              <a:t>       {</a:t>
            </a:r>
          </a:p>
          <a:p>
            <a:pPr>
              <a:buNone/>
            </a:pPr>
            <a:r>
              <a:rPr lang="en-US" altLang="zh-CN" dirty="0"/>
              <a:t>           // create table if it's not available</a:t>
            </a:r>
          </a:p>
          <a:p>
            <a:pPr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sql_table</a:t>
            </a:r>
            <a:r>
              <a:rPr lang="en-US" altLang="zh-CN" dirty="0"/>
              <a:t> = </a:t>
            </a:r>
            <a:r>
              <a:rPr lang="en-US" altLang="zh-CN" dirty="0" err="1"/>
              <a:t>sql_create_table</a:t>
            </a:r>
            <a:r>
              <a:rPr lang="en-US" altLang="zh-CN" dirty="0"/>
              <a:t>(</a:t>
            </a:r>
            <a:r>
              <a:rPr lang="en-US" altLang="zh-CN" dirty="0" err="1"/>
              <a:t>sql_table_set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// get max id</a:t>
            </a:r>
          </a:p>
          <a:p>
            <a:pPr>
              <a:buNone/>
            </a:pPr>
            <a:r>
              <a:rPr lang="en-US" altLang="zh-CN" dirty="0"/>
              <a:t>           </a:t>
            </a:r>
            <a:r>
              <a:rPr lang="en-US" altLang="zh-CN" sz="2400" b="1" dirty="0" err="1"/>
              <a:t>max_id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sql_select_maxid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sql_table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select_string_set</a:t>
            </a:r>
            <a:r>
              <a:rPr lang="en-US" altLang="zh-CN" sz="2400" b="1" dirty="0"/>
              <a:t>);</a:t>
            </a:r>
          </a:p>
          <a:p>
            <a:pPr>
              <a:buNone/>
            </a:pPr>
            <a:r>
              <a:rPr lang="en-US" altLang="zh-CN" dirty="0"/>
              <a:t>           // if table data is available do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9"/>
    </mc:Choice>
    <mc:Fallback xmlns="">
      <p:transition spd="slow" advTm="576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 if(</a:t>
            </a:r>
            <a:r>
              <a:rPr lang="en-US" altLang="zh-CN" sz="1800" dirty="0" err="1"/>
              <a:t>max_id</a:t>
            </a:r>
            <a:r>
              <a:rPr lang="en-US" altLang="zh-CN" sz="1800" dirty="0"/>
              <a:t>&gt;0)</a:t>
            </a:r>
          </a:p>
          <a:p>
            <a:pPr>
              <a:buNone/>
            </a:pPr>
            <a:r>
              <a:rPr lang="en-US" altLang="zh-CN" sz="1800" dirty="0"/>
              <a:t>            {</a:t>
            </a:r>
            <a:r>
              <a:rPr lang="zh-CN" altLang="en-US" sz="1800" dirty="0"/>
              <a:t>  </a:t>
            </a:r>
            <a:r>
              <a:rPr lang="en-US" altLang="zh-CN" sz="1800" dirty="0"/>
              <a:t>// query </a:t>
            </a:r>
            <a:r>
              <a:rPr lang="en-US" altLang="zh-CN" sz="1800" dirty="0" err="1"/>
              <a:t>max_id</a:t>
            </a:r>
            <a:r>
              <a:rPr lang="en-US" altLang="zh-CN" sz="1800" dirty="0"/>
              <a:t> corresponding data</a:t>
            </a:r>
          </a:p>
          <a:p>
            <a:pPr>
              <a:buNone/>
            </a:pPr>
            <a:r>
              <a:rPr lang="en-US" altLang="zh-CN" sz="1800" dirty="0"/>
              <a:t>              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select_all</a:t>
            </a:r>
            <a:r>
              <a:rPr lang="en-US" altLang="zh-CN" sz="1800" dirty="0"/>
              <a:t> = "SELECT * from student WHERE id IS "+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::number(</a:t>
            </a:r>
            <a:r>
              <a:rPr lang="en-US" altLang="zh-CN" sz="1800" dirty="0" err="1"/>
              <a:t>max_id</a:t>
            </a:r>
            <a:r>
              <a:rPr lang="en-US" altLang="zh-CN" sz="1800" dirty="0"/>
              <a:t>)+"";</a:t>
            </a:r>
          </a:p>
          <a:p>
            <a:pPr>
              <a:buNone/>
            </a:pPr>
            <a:r>
              <a:rPr lang="en-US" altLang="zh-CN" sz="1800" dirty="0"/>
              <a:t>                if(!</a:t>
            </a:r>
            <a:r>
              <a:rPr lang="en-US" altLang="zh-CN" sz="1800" dirty="0" err="1"/>
              <a:t>sql_table.exec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select_all</a:t>
            </a:r>
            <a:r>
              <a:rPr lang="en-US" altLang="zh-CN" sz="1800" dirty="0"/>
              <a:t>))</a:t>
            </a:r>
          </a:p>
          <a:p>
            <a:pPr>
              <a:buNone/>
            </a:pPr>
            <a:r>
              <a:rPr lang="en-US" altLang="zh-CN" sz="1800" dirty="0"/>
              <a:t>                </a:t>
            </a:r>
            <a:r>
              <a:rPr lang="zh-CN" altLang="en-US" sz="1800" dirty="0"/>
              <a:t>     </a:t>
            </a:r>
            <a:r>
              <a:rPr lang="en-US" altLang="zh-CN" sz="1800" dirty="0" err="1"/>
              <a:t>qDebug</a:t>
            </a:r>
            <a:r>
              <a:rPr lang="en-US" altLang="zh-CN" sz="1800" dirty="0"/>
              <a:t>()&lt;&lt;</a:t>
            </a:r>
            <a:r>
              <a:rPr lang="en-US" altLang="zh-CN" sz="1800" dirty="0" err="1"/>
              <a:t>sql_table.lastError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zh-CN" altLang="en-US" sz="1800" dirty="0"/>
              <a:t>                </a:t>
            </a:r>
            <a:r>
              <a:rPr lang="en-US" altLang="zh-CN" sz="1800" dirty="0"/>
              <a:t>else</a:t>
            </a:r>
          </a:p>
          <a:p>
            <a:pPr>
              <a:buNone/>
            </a:pPr>
            <a:r>
              <a:rPr lang="en-US" altLang="zh-CN" sz="1800" dirty="0"/>
              <a:t>                {</a:t>
            </a:r>
            <a:r>
              <a:rPr lang="zh-CN" altLang="en-US" sz="1800" dirty="0"/>
              <a:t>  </a:t>
            </a:r>
            <a:r>
              <a:rPr lang="en-US" altLang="zh-CN" sz="1800" dirty="0"/>
              <a:t>while(</a:t>
            </a:r>
            <a:r>
              <a:rPr lang="en-US" altLang="zh-CN" sz="1800" dirty="0" err="1"/>
              <a:t>sql_table.next</a:t>
            </a:r>
            <a:r>
              <a:rPr lang="en-US" altLang="zh-CN" sz="1800" dirty="0"/>
              <a:t>())</a:t>
            </a:r>
          </a:p>
          <a:p>
            <a:pPr>
              <a:buNone/>
            </a:pPr>
            <a:r>
              <a:rPr lang="en-US" altLang="zh-CN" sz="1800" dirty="0"/>
              <a:t>                    {</a:t>
            </a:r>
            <a:r>
              <a:rPr lang="zh-CN" altLang="en-US" sz="1800" dirty="0"/>
              <a:t>  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number_string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sql_table.value</a:t>
            </a:r>
            <a:r>
              <a:rPr lang="en-US" altLang="zh-CN" sz="1800" dirty="0"/>
              <a:t>(1).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name_string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sql_table.value</a:t>
            </a:r>
            <a:r>
              <a:rPr lang="en-US" altLang="zh-CN" sz="1800" dirty="0"/>
              <a:t>(2).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score_string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sql_table.value</a:t>
            </a:r>
            <a:r>
              <a:rPr lang="en-US" altLang="zh-CN" sz="1800" dirty="0"/>
              <a:t>(3).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                        // output to corresponding </a:t>
            </a:r>
            <a:r>
              <a:rPr lang="en-US" altLang="zh-CN" sz="1800" dirty="0" err="1"/>
              <a:t>lineEdit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lineEdit_Item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::number(</a:t>
            </a:r>
            <a:r>
              <a:rPr lang="en-US" altLang="zh-CN" sz="1800" dirty="0" err="1"/>
              <a:t>max_id</a:t>
            </a:r>
            <a:r>
              <a:rPr lang="en-US" altLang="zh-CN" sz="1800" dirty="0"/>
              <a:t>));</a:t>
            </a:r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lineEdit_Number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number_string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lineEdit_Name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name_string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                        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lineEdit_Score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score_string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                    }</a:t>
            </a:r>
          </a:p>
          <a:p>
            <a:pPr>
              <a:buNone/>
            </a:pPr>
            <a:r>
              <a:rPr lang="en-US" altLang="zh-CN" sz="1800" dirty="0"/>
              <a:t>                }</a:t>
            </a:r>
          </a:p>
          <a:p>
            <a:pPr>
              <a:buNone/>
            </a:pPr>
            <a:r>
              <a:rPr lang="en-US" altLang="zh-CN" sz="1800" dirty="0"/>
              <a:t>            }</a:t>
            </a:r>
          </a:p>
          <a:p>
            <a:pPr>
              <a:buNone/>
            </a:pPr>
            <a:r>
              <a:rPr lang="en-US" altLang="zh-CN" sz="1800" dirty="0"/>
              <a:t>        }       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sql_close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MyDataBase</a:t>
            </a:r>
            <a:r>
              <a:rPr lang="en-US" altLang="zh-CN" sz="1800" dirty="0"/>
              <a:t>);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// close </a:t>
            </a:r>
            <a:r>
              <a:rPr lang="en-US" altLang="zh-CN" sz="1800" dirty="0" err="1"/>
              <a:t>MyDataBase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32"/>
    </mc:Choice>
    <mc:Fallback xmlns="">
      <p:transition spd="slow" advTm="563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on_pushButton_Add_clicked</a:t>
            </a:r>
            <a:r>
              <a:rPr lang="en-US" altLang="zh-CN" dirty="0"/>
              <a:t>()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// open </a:t>
            </a:r>
            <a:r>
              <a:rPr lang="en-US" altLang="zh-CN" dirty="0" err="1"/>
              <a:t>MyDataBase</a:t>
            </a:r>
            <a:r>
              <a:rPr lang="en-US" altLang="zh-CN" dirty="0"/>
              <a:t> and operation</a:t>
            </a:r>
          </a:p>
          <a:p>
            <a:pPr>
              <a:buNone/>
            </a:pPr>
            <a:r>
              <a:rPr lang="en-US" altLang="zh-CN" dirty="0"/>
              <a:t>        if(!</a:t>
            </a:r>
            <a:r>
              <a:rPr lang="en-US" altLang="zh-CN" dirty="0" err="1"/>
              <a:t>MyDataBase.open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connect database." &lt;&lt; </a:t>
            </a:r>
            <a:r>
              <a:rPr lang="en-US" altLang="zh-CN" dirty="0" err="1"/>
              <a:t>MyDataBase.lastError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1"/>
    </mc:Choice>
    <mc:Fallback xmlns="">
      <p:transition spd="slow" advTm="186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/>
              <a:t>else</a:t>
            </a:r>
          </a:p>
          <a:p>
            <a:pPr>
              <a:buNone/>
            </a:pPr>
            <a:r>
              <a:rPr lang="en-US" altLang="zh-CN" sz="2400" dirty="0"/>
              <a:t>        {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// create table if it's not available</a:t>
            </a:r>
          </a:p>
          <a:p>
            <a:pPr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 err="1"/>
              <a:t>sql_table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sql_create_table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sql_table_set</a:t>
            </a:r>
            <a:r>
              <a:rPr lang="en-US" altLang="zh-CN" sz="2400" dirty="0"/>
              <a:t>);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// get max id</a:t>
            </a:r>
          </a:p>
          <a:p>
            <a:pPr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 err="1"/>
              <a:t>max_id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sql_select_maxid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sql_table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select_string_set</a:t>
            </a:r>
            <a:r>
              <a:rPr lang="en-US" altLang="zh-CN" sz="2000" dirty="0"/>
              <a:t>);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            // add current </a:t>
            </a:r>
            <a:r>
              <a:rPr lang="en-US" altLang="zh-CN" sz="2400" dirty="0" err="1"/>
              <a:t>lineEdit</a:t>
            </a:r>
            <a:r>
              <a:rPr lang="en-US" altLang="zh-CN" sz="2400" dirty="0"/>
              <a:t> data to database table</a:t>
            </a:r>
          </a:p>
          <a:p>
            <a:pP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QString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number_string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lineEdit_Number</a:t>
            </a:r>
            <a:r>
              <a:rPr lang="en-US" altLang="zh-CN" sz="2400" dirty="0"/>
              <a:t>-&gt;text();</a:t>
            </a:r>
          </a:p>
          <a:p>
            <a:pPr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QString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name_string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lineEdit_Name</a:t>
            </a:r>
            <a:r>
              <a:rPr lang="en-US" altLang="zh-CN" sz="2400" dirty="0"/>
              <a:t>-&gt;text();</a:t>
            </a:r>
          </a:p>
          <a:p>
            <a:pPr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QString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score_string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lineEdit_Score</a:t>
            </a:r>
            <a:r>
              <a:rPr lang="en-US" altLang="zh-CN" sz="2400" dirty="0"/>
              <a:t>-&gt;text();</a:t>
            </a:r>
          </a:p>
          <a:p>
            <a:pPr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QString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data_string</a:t>
            </a:r>
            <a:r>
              <a:rPr lang="en-US" altLang="zh-CN" sz="2400" dirty="0"/>
              <a:t> = "INSERT INTO student VALUES</a:t>
            </a:r>
          </a:p>
          <a:p>
            <a:pPr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("+</a:t>
            </a:r>
            <a:r>
              <a:rPr lang="en-US" altLang="zh-CN" sz="2400" dirty="0" err="1"/>
              <a:t>QString</a:t>
            </a:r>
            <a:r>
              <a:rPr lang="en-US" altLang="zh-CN" sz="2400" dirty="0"/>
              <a:t>::number(max_id+1)+", "+"\""+</a:t>
            </a:r>
            <a:r>
              <a:rPr lang="en-US" altLang="zh-CN" sz="2400" dirty="0" err="1"/>
              <a:t>number_string</a:t>
            </a:r>
            <a:r>
              <a:rPr lang="en-US" altLang="zh-CN" sz="2400" dirty="0"/>
              <a:t>+"\“</a:t>
            </a:r>
          </a:p>
          <a:p>
            <a:pPr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"+", "+"\""+</a:t>
            </a:r>
            <a:r>
              <a:rPr lang="en-US" altLang="zh-CN" sz="2400" dirty="0" err="1"/>
              <a:t>name_string</a:t>
            </a:r>
            <a:r>
              <a:rPr lang="en-US" altLang="zh-CN" sz="2400" dirty="0"/>
              <a:t>+"\""+", "+</a:t>
            </a:r>
            <a:r>
              <a:rPr lang="en-US" altLang="zh-CN" sz="2400" dirty="0" err="1"/>
              <a:t>score_string</a:t>
            </a:r>
            <a:r>
              <a:rPr lang="en-US" altLang="zh-CN" sz="2400" dirty="0"/>
              <a:t>+")";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48"/>
    </mc:Choice>
    <mc:Fallback xmlns="">
      <p:transition spd="slow" advTm="761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 if(</a:t>
            </a:r>
            <a:r>
              <a:rPr lang="en-US" altLang="zh-CN" dirty="0" err="1"/>
              <a:t>sql_insert_data</a:t>
            </a:r>
            <a:r>
              <a:rPr lang="en-US" altLang="zh-CN" dirty="0"/>
              <a:t>(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data_string</a:t>
            </a:r>
            <a:r>
              <a:rPr lang="en-US" altLang="zh-CN" dirty="0"/>
              <a:t>) &lt; 0)</a:t>
            </a:r>
          </a:p>
          <a:p>
            <a:pPr>
              <a:buNone/>
            </a:pPr>
            <a:r>
              <a:rPr lang="zh-CN" altLang="en-US" dirty="0"/>
              <a:t>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</a:t>
            </a:r>
            <a:r>
              <a:rPr lang="en-US" altLang="zh-CN" dirty="0" err="1"/>
              <a:t>inseat</a:t>
            </a:r>
            <a:r>
              <a:rPr lang="en-US" altLang="zh-CN" dirty="0"/>
              <a:t> data!";</a:t>
            </a:r>
          </a:p>
          <a:p>
            <a:pPr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else</a:t>
            </a:r>
            <a:r>
              <a:rPr lang="zh-CN" altLang="en-US" dirty="0"/>
              <a:t>            </a:t>
            </a:r>
            <a:r>
              <a:rPr lang="en-US" altLang="zh-CN" dirty="0"/>
              <a:t>// show latest data to corresponding </a:t>
            </a:r>
            <a:r>
              <a:rPr lang="en-US" altLang="zh-CN" dirty="0" err="1"/>
              <a:t>lineEdit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{</a:t>
            </a:r>
            <a:r>
              <a:rPr lang="zh-CN" altLang="en-US" dirty="0"/>
              <a:t>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::number(max_id+1));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number_string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name_string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score_string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sql_close</a:t>
            </a:r>
            <a:r>
              <a:rPr lang="en-US" altLang="zh-CN" dirty="0"/>
              <a:t>(</a:t>
            </a:r>
            <a:r>
              <a:rPr lang="en-US" altLang="zh-CN" dirty="0" err="1"/>
              <a:t>MyDataBase</a:t>
            </a:r>
            <a:r>
              <a:rPr lang="en-US" altLang="zh-CN" dirty="0"/>
              <a:t>); </a:t>
            </a:r>
            <a:r>
              <a:rPr lang="zh-CN" altLang="en-US" dirty="0"/>
              <a:t>          </a:t>
            </a:r>
            <a:r>
              <a:rPr lang="en-US" altLang="zh-CN" dirty="0"/>
              <a:t>// close </a:t>
            </a:r>
            <a:r>
              <a:rPr lang="en-US" altLang="zh-CN" dirty="0" err="1"/>
              <a:t>MyDataBase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9"/>
    </mc:Choice>
    <mc:Fallback xmlns="">
      <p:transition spd="slow" advTm="3073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on_pushButton_Pre_clicked</a:t>
            </a:r>
            <a:r>
              <a:rPr lang="en-US" altLang="zh-CN" dirty="0"/>
              <a:t>()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MyDataBase.open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{</a:t>
            </a:r>
          </a:p>
          <a:p>
            <a:pPr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connect database." &lt;&lt; </a:t>
            </a:r>
            <a:r>
              <a:rPr lang="en-US" altLang="zh-CN" dirty="0" err="1"/>
              <a:t>MyDataBase.lastError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   {</a:t>
            </a:r>
          </a:p>
          <a:p>
            <a:pPr>
              <a:buNone/>
            </a:pPr>
            <a:r>
              <a:rPr lang="en-US" altLang="zh-CN" dirty="0"/>
              <a:t>           // get current id</a:t>
            </a:r>
          </a:p>
          <a:p>
            <a:pPr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current_id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-&gt;text().</a:t>
            </a:r>
            <a:r>
              <a:rPr lang="en-US" altLang="zh-CN" dirty="0" err="1"/>
              <a:t>toInt</a:t>
            </a:r>
            <a:r>
              <a:rPr lang="en-US" altLang="zh-CN" dirty="0"/>
              <a:t>();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// if table data is available do</a:t>
            </a:r>
          </a:p>
          <a:p>
            <a:pPr>
              <a:buNone/>
            </a:pPr>
            <a:r>
              <a:rPr lang="en-US" altLang="zh-CN" dirty="0"/>
              <a:t>           if(</a:t>
            </a:r>
            <a:r>
              <a:rPr lang="en-US" altLang="zh-CN" dirty="0" err="1"/>
              <a:t>current_id</a:t>
            </a:r>
            <a:r>
              <a:rPr lang="en-US" altLang="zh-CN" dirty="0"/>
              <a:t> &gt; 1)</a:t>
            </a:r>
          </a:p>
          <a:p>
            <a:pPr>
              <a:buNone/>
            </a:pPr>
            <a:r>
              <a:rPr lang="en-US" altLang="zh-CN" dirty="0"/>
              <a:t>           {</a:t>
            </a:r>
          </a:p>
          <a:p>
            <a:pPr>
              <a:buNone/>
            </a:pPr>
            <a:r>
              <a:rPr lang="en-US" altLang="zh-CN" dirty="0"/>
              <a:t>               // query previous id corresponding data</a:t>
            </a:r>
          </a:p>
          <a:p>
            <a:pPr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select_all</a:t>
            </a:r>
            <a:r>
              <a:rPr lang="en-US" altLang="zh-CN" dirty="0"/>
              <a:t> = "SELECT * from student WHERE id IS "</a:t>
            </a:r>
          </a:p>
          <a:p>
            <a:pPr>
              <a:buNone/>
            </a:pPr>
            <a:r>
              <a:rPr lang="zh-CN" altLang="en-US" dirty="0"/>
              <a:t>                                                       </a:t>
            </a:r>
            <a:r>
              <a:rPr lang="en-US" altLang="zh-CN" dirty="0"/>
              <a:t>+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::number(current_id-1);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31"/>
    </mc:Choice>
    <mc:Fallback xmlns="">
      <p:transition spd="slow" advTm="827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select_all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{</a:t>
            </a:r>
          </a:p>
          <a:p>
            <a:pPr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}</a:t>
            </a:r>
          </a:p>
          <a:p>
            <a:pPr>
              <a:buNone/>
            </a:pPr>
            <a:r>
              <a:rPr lang="en-US" altLang="zh-CN" dirty="0"/>
              <a:t>               else</a:t>
            </a:r>
          </a:p>
          <a:p>
            <a:pPr>
              <a:buNone/>
            </a:pPr>
            <a:r>
              <a:rPr lang="en-US" altLang="zh-CN" dirty="0"/>
              <a:t>               {</a:t>
            </a:r>
          </a:p>
          <a:p>
            <a:pPr>
              <a:buNone/>
            </a:pPr>
            <a:r>
              <a:rPr lang="en-US" altLang="zh-CN" dirty="0"/>
              <a:t>                   while(</a:t>
            </a:r>
            <a:r>
              <a:rPr lang="en-US" altLang="zh-CN" dirty="0" err="1"/>
              <a:t>sql_table.next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           {</a:t>
            </a: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number_string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name_string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score_string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// output to corresponding </a:t>
            </a:r>
            <a:r>
              <a:rPr lang="en-US" altLang="zh-CN" dirty="0" err="1"/>
              <a:t>lineEdit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::number(current_id-1));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number_string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name_string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score_string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}</a:t>
            </a:r>
          </a:p>
          <a:p>
            <a:pPr>
              <a:buNone/>
            </a:pPr>
            <a:r>
              <a:rPr lang="en-US" altLang="zh-CN" dirty="0"/>
              <a:t>               }</a:t>
            </a:r>
          </a:p>
          <a:p>
            <a:pPr>
              <a:buNone/>
            </a:pPr>
            <a:r>
              <a:rPr lang="en-US" altLang="zh-CN" dirty="0"/>
              <a:t>           }</a:t>
            </a:r>
          </a:p>
          <a:p>
            <a:pPr>
              <a:buNone/>
            </a:pPr>
            <a:r>
              <a:rPr lang="en-US" altLang="zh-CN" dirty="0"/>
              <a:t>       }</a:t>
            </a:r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sql_close</a:t>
            </a:r>
            <a:r>
              <a:rPr lang="en-US" altLang="zh-CN" dirty="0"/>
              <a:t>(</a:t>
            </a:r>
            <a:r>
              <a:rPr lang="en-US" altLang="zh-CN" dirty="0" err="1"/>
              <a:t>MyDataBase</a:t>
            </a:r>
            <a:r>
              <a:rPr lang="en-US" altLang="zh-CN" dirty="0"/>
              <a:t>);</a:t>
            </a:r>
            <a:r>
              <a:rPr lang="zh-CN" altLang="en-US" dirty="0"/>
              <a:t>    </a:t>
            </a:r>
            <a:r>
              <a:rPr lang="en-US" altLang="zh-CN" dirty="0"/>
              <a:t>// close </a:t>
            </a:r>
            <a:r>
              <a:rPr lang="en-US" altLang="zh-CN" dirty="0" err="1"/>
              <a:t>MyDataBase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0"/>
    </mc:Choice>
    <mc:Fallback xmlns="">
      <p:transition spd="slow" advTm="48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208364" cy="543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06"/>
    </mc:Choice>
    <mc:Fallback xmlns="">
      <p:transition spd="slow" advTm="8690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on_pushButton_Next_clicked</a:t>
            </a:r>
            <a:r>
              <a:rPr lang="en-US" altLang="zh-CN" dirty="0"/>
              <a:t>()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MyDataBase.open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connect database." &lt;&lt; </a:t>
            </a:r>
            <a:r>
              <a:rPr lang="en-US" altLang="zh-CN" dirty="0" err="1"/>
              <a:t>MyDataBase.lastError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// get current id and max id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current_id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-&gt;text().</a:t>
            </a:r>
            <a:r>
              <a:rPr lang="en-US" altLang="zh-CN" dirty="0" err="1"/>
              <a:t>toInt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max_id</a:t>
            </a:r>
            <a:r>
              <a:rPr lang="en-US" altLang="zh-CN" dirty="0"/>
              <a:t> = </a:t>
            </a:r>
            <a:r>
              <a:rPr lang="en-US" altLang="zh-CN" dirty="0" err="1"/>
              <a:t>sql_select_maxid</a:t>
            </a:r>
            <a:r>
              <a:rPr lang="en-US" altLang="zh-CN" dirty="0"/>
              <a:t>(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select_string_set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// if table data is available do</a:t>
            </a:r>
          </a:p>
          <a:p>
            <a:pPr>
              <a:buNone/>
            </a:pPr>
            <a:r>
              <a:rPr lang="en-US" altLang="zh-CN" dirty="0"/>
              <a:t>            if(</a:t>
            </a:r>
            <a:r>
              <a:rPr lang="en-US" altLang="zh-CN" dirty="0" err="1"/>
              <a:t>current_id</a:t>
            </a:r>
            <a:r>
              <a:rPr lang="en-US" altLang="zh-CN" dirty="0"/>
              <a:t> &lt; </a:t>
            </a:r>
            <a:r>
              <a:rPr lang="en-US" altLang="zh-CN" dirty="0" err="1"/>
              <a:t>max_id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            {</a:t>
            </a:r>
          </a:p>
          <a:p>
            <a:pPr>
              <a:buNone/>
            </a:pPr>
            <a:r>
              <a:rPr lang="en-US" altLang="zh-CN" dirty="0"/>
              <a:t>                // query next id corresponding data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select_all</a:t>
            </a:r>
            <a:r>
              <a:rPr lang="en-US" altLang="zh-CN" dirty="0"/>
              <a:t> = "SELECT * from student WHERE id IS "+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::number(current_id+1);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select_all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 {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27"/>
    </mc:Choice>
    <mc:Fallback xmlns="">
      <p:transition spd="slow" advTm="2562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else</a:t>
            </a:r>
          </a:p>
          <a:p>
            <a:pPr>
              <a:buNone/>
            </a:pPr>
            <a:r>
              <a:rPr lang="en-US" altLang="zh-CN" dirty="0"/>
              <a:t>                {</a:t>
            </a:r>
          </a:p>
          <a:p>
            <a:pPr>
              <a:buNone/>
            </a:pPr>
            <a:r>
              <a:rPr lang="en-US" altLang="zh-CN" dirty="0"/>
              <a:t>                    while(</a:t>
            </a:r>
            <a:r>
              <a:rPr lang="en-US" altLang="zh-CN" dirty="0" err="1"/>
              <a:t>sql_table.next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            {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number_string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name_string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score_string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// output to corresponding </a:t>
            </a:r>
            <a:r>
              <a:rPr lang="en-US" altLang="zh-CN" dirty="0" err="1"/>
              <a:t>lineEdit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::number(current_id+1));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number_string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name_string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score_string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}</a:t>
            </a:r>
          </a:p>
          <a:p>
            <a:pPr>
              <a:buNone/>
            </a:pPr>
            <a:r>
              <a:rPr lang="en-US" altLang="zh-CN" dirty="0"/>
              <a:t>                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    // close </a:t>
            </a:r>
            <a:r>
              <a:rPr lang="en-US" altLang="zh-CN" dirty="0" err="1"/>
              <a:t>MyDataBase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sql_close</a:t>
            </a:r>
            <a:r>
              <a:rPr lang="en-US" altLang="zh-CN" dirty="0"/>
              <a:t>(</a:t>
            </a:r>
            <a:r>
              <a:rPr lang="en-US" altLang="zh-CN" dirty="0" err="1"/>
              <a:t>MyDataBase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0"/>
    </mc:Choice>
    <mc:Fallback xmlns="">
      <p:transition spd="slow" advTm="2536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3614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on_pushButton_Del_clicked</a:t>
            </a:r>
            <a:r>
              <a:rPr lang="en-US" altLang="zh-CN" dirty="0"/>
              <a:t>()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MyDataBase.open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"Error: Failed to connect database." &lt;&lt; </a:t>
            </a:r>
            <a:r>
              <a:rPr lang="en-US" altLang="zh-CN" dirty="0" err="1"/>
              <a:t>MyDataBase.lastError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    {</a:t>
            </a:r>
          </a:p>
          <a:p>
            <a:pPr>
              <a:buNone/>
            </a:pPr>
            <a:r>
              <a:rPr lang="en-US" altLang="zh-CN" dirty="0"/>
              <a:t>            // get current id and max id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current_id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-&gt;text().</a:t>
            </a:r>
            <a:r>
              <a:rPr lang="en-US" altLang="zh-CN" dirty="0" err="1"/>
              <a:t>toInt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max_id_before</a:t>
            </a:r>
            <a:r>
              <a:rPr lang="en-US" altLang="zh-CN" dirty="0"/>
              <a:t> = </a:t>
            </a:r>
            <a:r>
              <a:rPr lang="en-US" altLang="zh-CN" dirty="0" err="1"/>
              <a:t>sql_select_maxid</a:t>
            </a:r>
            <a:r>
              <a:rPr lang="en-US" altLang="zh-CN" dirty="0"/>
              <a:t>(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select_string_set</a:t>
            </a:r>
            <a:r>
              <a:rPr lang="en-US" altLang="zh-CN" dirty="0"/>
              <a:t>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81"/>
    </mc:Choice>
    <mc:Fallback xmlns="">
      <p:transition spd="slow" advTm="2858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 // if table data is available do</a:t>
            </a:r>
          </a:p>
          <a:p>
            <a:pPr>
              <a:buNone/>
            </a:pPr>
            <a:r>
              <a:rPr lang="en-US" altLang="zh-CN" dirty="0"/>
              <a:t>            if(</a:t>
            </a:r>
            <a:r>
              <a:rPr lang="en-US" altLang="zh-CN" dirty="0" err="1"/>
              <a:t>current_id</a:t>
            </a:r>
            <a:r>
              <a:rPr lang="en-US" altLang="zh-CN" dirty="0"/>
              <a:t> &gt; 0)</a:t>
            </a:r>
          </a:p>
          <a:p>
            <a:pPr>
              <a:buNone/>
            </a:pPr>
            <a:r>
              <a:rPr lang="en-US" altLang="zh-CN" dirty="0"/>
              <a:t>            {</a:t>
            </a:r>
          </a:p>
          <a:p>
            <a:pPr>
              <a:buNone/>
            </a:pPr>
            <a:r>
              <a:rPr lang="en-US" altLang="zh-CN" dirty="0"/>
              <a:t>                if(</a:t>
            </a:r>
            <a:r>
              <a:rPr lang="en-US" altLang="zh-CN" dirty="0" err="1"/>
              <a:t>sql_delete_data</a:t>
            </a:r>
            <a:r>
              <a:rPr lang="en-US" altLang="zh-CN" dirty="0"/>
              <a:t>(</a:t>
            </a:r>
            <a:r>
              <a:rPr lang="en-US" altLang="zh-CN" dirty="0" err="1"/>
              <a:t>sql_table,delete_string_set,current_id</a:t>
            </a:r>
            <a:r>
              <a:rPr lang="en-US" altLang="zh-CN" dirty="0"/>
              <a:t>)&lt;0)</a:t>
            </a:r>
          </a:p>
          <a:p>
            <a:pPr>
              <a:buNone/>
            </a:pPr>
            <a:r>
              <a:rPr lang="en-US" altLang="zh-CN" dirty="0"/>
              <a:t>                {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"Delete error!";</a:t>
            </a:r>
          </a:p>
          <a:p>
            <a:pPr>
              <a:buNone/>
            </a:pPr>
            <a:r>
              <a:rPr lang="en-US" altLang="zh-CN" dirty="0"/>
              <a:t>                }</a:t>
            </a:r>
          </a:p>
          <a:p>
            <a:pPr>
              <a:buNone/>
            </a:pPr>
            <a:r>
              <a:rPr lang="en-US" altLang="zh-CN" dirty="0"/>
              <a:t>             else</a:t>
            </a:r>
          </a:p>
          <a:p>
            <a:pPr>
              <a:buNone/>
            </a:pPr>
            <a:r>
              <a:rPr lang="en-US" altLang="zh-CN" dirty="0"/>
              <a:t>                {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max_id</a:t>
            </a:r>
            <a:r>
              <a:rPr lang="en-US" altLang="zh-CN" dirty="0"/>
              <a:t> = </a:t>
            </a:r>
            <a:r>
              <a:rPr lang="en-US" altLang="zh-CN" dirty="0" err="1"/>
              <a:t>sql_select_maxid</a:t>
            </a:r>
            <a:r>
              <a:rPr lang="en-US" altLang="zh-CN" dirty="0"/>
              <a:t>(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select_string_set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if(</a:t>
            </a:r>
            <a:r>
              <a:rPr lang="en-US" altLang="zh-CN" dirty="0" err="1"/>
              <a:t>max_id</a:t>
            </a:r>
            <a:r>
              <a:rPr lang="en-US" altLang="zh-CN" dirty="0"/>
              <a:t> &gt; 0)</a:t>
            </a:r>
          </a:p>
          <a:p>
            <a:pPr>
              <a:buNone/>
            </a:pPr>
            <a:r>
              <a:rPr lang="en-US" altLang="zh-CN" dirty="0"/>
              <a:t>                    {</a:t>
            </a:r>
          </a:p>
          <a:p>
            <a:pPr>
              <a:buNone/>
            </a:pPr>
            <a:r>
              <a:rPr lang="en-US" altLang="zh-CN" dirty="0"/>
              <a:t>                        if((current_id-1)&gt;0)</a:t>
            </a:r>
          </a:p>
          <a:p>
            <a:pPr>
              <a:buNone/>
            </a:pPr>
            <a:r>
              <a:rPr lang="en-US" altLang="zh-CN" dirty="0"/>
              <a:t>                        {</a:t>
            </a:r>
          </a:p>
          <a:p>
            <a:pPr>
              <a:buNone/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select_all</a:t>
            </a:r>
            <a:r>
              <a:rPr lang="en-US" altLang="zh-CN" dirty="0"/>
              <a:t> = "SELECT * FROM student WHERE id IS "+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::number(current_id-1);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select_all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59"/>
    </mc:Choice>
    <mc:Fallback xmlns="">
      <p:transition spd="slow" advTm="371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4334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else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while(</a:t>
            </a:r>
            <a:r>
              <a:rPr lang="en-US" altLang="zh-CN" dirty="0" err="1"/>
              <a:t>sql_table.next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number_string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name_string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score_string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// output to corresponding </a:t>
            </a:r>
            <a:r>
              <a:rPr lang="en-US" altLang="zh-CN" dirty="0" err="1"/>
              <a:t>lineEdit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::number(current_id-1));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number_string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name_string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score_string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}</a:t>
            </a:r>
          </a:p>
          <a:p>
            <a:pPr>
              <a:buNone/>
            </a:pPr>
            <a:r>
              <a:rPr lang="en-US" altLang="zh-CN" dirty="0"/>
              <a:t>                    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6"/>
    </mc:Choice>
    <mc:Fallback xmlns="">
      <p:transition spd="slow" advTm="1972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0734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// re-order database, modify all items with ids &gt; id deleted</a:t>
            </a:r>
          </a:p>
          <a:p>
            <a:pPr>
              <a:buNone/>
            </a:pPr>
            <a:r>
              <a:rPr lang="en-US" altLang="zh-CN" dirty="0"/>
              <a:t>                 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=0;i&lt;(</a:t>
            </a:r>
            <a:r>
              <a:rPr lang="en-US" altLang="zh-CN" dirty="0" err="1"/>
              <a:t>max_id_before-current_id</a:t>
            </a:r>
            <a:r>
              <a:rPr lang="en-US" altLang="zh-CN" dirty="0"/>
              <a:t>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update_all</a:t>
            </a:r>
            <a:r>
              <a:rPr lang="en-US" altLang="zh-CN" dirty="0"/>
              <a:t> = "UPDATE student set id = "+</a:t>
            </a:r>
            <a:r>
              <a:rPr lang="en-US" altLang="zh-CN" dirty="0" err="1"/>
              <a:t>QString</a:t>
            </a:r>
            <a:r>
              <a:rPr lang="en-US" altLang="zh-CN" dirty="0"/>
              <a:t>::number(</a:t>
            </a:r>
            <a:r>
              <a:rPr lang="en-US" altLang="zh-CN" dirty="0" err="1"/>
              <a:t>current_id+i</a:t>
            </a:r>
            <a:r>
              <a:rPr lang="en-US" altLang="zh-CN" dirty="0"/>
              <a:t>)+" WHERE id = "+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::number(current_id+i+1);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update_all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}</a:t>
            </a:r>
          </a:p>
          <a:p>
            <a:pPr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3"/>
    </mc:Choice>
    <mc:Fallback xmlns="">
      <p:transition spd="slow" advTm="3527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64949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else</a:t>
            </a:r>
          </a:p>
          <a:p>
            <a:pPr>
              <a:buNone/>
            </a:pPr>
            <a:r>
              <a:rPr lang="en-US" altLang="zh-CN" dirty="0"/>
              <a:t>                        {</a:t>
            </a:r>
          </a:p>
          <a:p>
            <a:pPr>
              <a:buNone/>
            </a:pPr>
            <a:r>
              <a:rPr lang="en-US" altLang="zh-CN" dirty="0"/>
              <a:t>                            // re-order database, modify all items with ids &gt; id deleted</a:t>
            </a:r>
          </a:p>
          <a:p>
            <a:pPr>
              <a:buNone/>
            </a:pPr>
            <a:r>
              <a:rPr lang="en-US" altLang="zh-CN" dirty="0"/>
              <a:t>                 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=0;i&lt;(</a:t>
            </a:r>
            <a:r>
              <a:rPr lang="en-US" altLang="zh-CN" dirty="0" err="1"/>
              <a:t>max_id_before-current_id</a:t>
            </a:r>
            <a:r>
              <a:rPr lang="en-US" altLang="zh-CN" dirty="0"/>
              <a:t>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update_all</a:t>
            </a:r>
            <a:r>
              <a:rPr lang="en-US" altLang="zh-CN" dirty="0"/>
              <a:t> = "UPDATE student set id = "+</a:t>
            </a:r>
            <a:r>
              <a:rPr lang="en-US" altLang="zh-CN" dirty="0" err="1"/>
              <a:t>QString</a:t>
            </a:r>
            <a:r>
              <a:rPr lang="en-US" altLang="zh-CN" dirty="0"/>
              <a:t>::number(</a:t>
            </a:r>
            <a:r>
              <a:rPr lang="en-US" altLang="zh-CN" dirty="0" err="1"/>
              <a:t>current_id+i</a:t>
            </a:r>
            <a:r>
              <a:rPr lang="en-US" altLang="zh-CN" dirty="0"/>
              <a:t>)+" WHERE id = "+</a:t>
            </a:r>
            <a:r>
              <a:rPr lang="en-US" altLang="zh-CN" dirty="0" err="1"/>
              <a:t>QString</a:t>
            </a:r>
            <a:r>
              <a:rPr lang="en-US" altLang="zh-CN" dirty="0"/>
              <a:t>::number(current_id+i+1);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update_all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0"/>
    </mc:Choice>
    <mc:Fallback xmlns="">
      <p:transition spd="slow" advTm="1667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/>
              <a:t>// query </a:t>
            </a:r>
            <a:r>
              <a:rPr lang="en-US" altLang="zh-CN" dirty="0" err="1"/>
              <a:t>max_id</a:t>
            </a:r>
            <a:r>
              <a:rPr lang="en-US" altLang="zh-CN" dirty="0"/>
              <a:t> corresponding data</a:t>
            </a:r>
          </a:p>
          <a:p>
            <a:pPr>
              <a:buNone/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select_all</a:t>
            </a:r>
            <a:r>
              <a:rPr lang="en-US" altLang="zh-CN" dirty="0"/>
              <a:t> = "SELECT * from student WHERE id IS </a:t>
            </a:r>
          </a:p>
          <a:p>
            <a:pPr>
              <a:buNone/>
            </a:pPr>
            <a:r>
              <a:rPr lang="zh-CN" altLang="en-US" dirty="0"/>
              <a:t>                                                                    </a:t>
            </a:r>
            <a:r>
              <a:rPr lang="en-US" altLang="zh-CN" dirty="0"/>
              <a:t>"+</a:t>
            </a:r>
            <a:r>
              <a:rPr lang="en-US" altLang="zh-CN" dirty="0" err="1"/>
              <a:t>QString</a:t>
            </a:r>
            <a:r>
              <a:rPr lang="en-US" altLang="zh-CN" dirty="0"/>
              <a:t>::number(max_id-1);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select_all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}</a:t>
            </a:r>
          </a:p>
          <a:p>
            <a:pPr>
              <a:buNone/>
            </a:pPr>
            <a:r>
              <a:rPr lang="en-US" altLang="zh-CN" dirty="0"/>
              <a:t>                            else</a:t>
            </a:r>
          </a:p>
          <a:p>
            <a:pPr>
              <a:buNone/>
            </a:pPr>
            <a:r>
              <a:rPr lang="en-US" altLang="zh-CN" dirty="0"/>
              <a:t>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while(</a:t>
            </a:r>
            <a:r>
              <a:rPr lang="en-US" altLang="zh-CN" dirty="0" err="1"/>
              <a:t>sql_table.next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number_string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name_string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score_string</a:t>
            </a:r>
            <a:r>
              <a:rPr lang="en-US" altLang="zh-CN" dirty="0"/>
              <a:t> = </a:t>
            </a:r>
            <a:r>
              <a:rPr lang="en-US" altLang="zh-CN" dirty="0" err="1"/>
              <a:t>sql_table.value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                        // output to corresponding </a:t>
            </a:r>
            <a:r>
              <a:rPr lang="en-US" altLang="zh-CN" dirty="0" err="1"/>
              <a:t>lineEdit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::number(max_id-1));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number_string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name_string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score_string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                            }</a:t>
            </a:r>
          </a:p>
          <a:p>
            <a:pPr>
              <a:buNone/>
            </a:pPr>
            <a:r>
              <a:rPr lang="en-US" altLang="zh-CN" dirty="0"/>
              <a:t>                            }</a:t>
            </a:r>
          </a:p>
          <a:p>
            <a:pPr>
              <a:buNone/>
            </a:pPr>
            <a:r>
              <a:rPr lang="en-US" altLang="zh-CN" dirty="0"/>
              <a:t>                        }</a:t>
            </a:r>
          </a:p>
          <a:p>
            <a:pPr>
              <a:buNone/>
            </a:pPr>
            <a:r>
              <a:rPr lang="en-US" altLang="zh-CN" dirty="0"/>
              <a:t>            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0"/>
    </mc:Choice>
    <mc:Fallback xmlns="">
      <p:transition spd="slow" advTm="84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else</a:t>
            </a:r>
          </a:p>
          <a:p>
            <a:pPr>
              <a:buNone/>
            </a:pPr>
            <a:r>
              <a:rPr lang="en-US" altLang="zh-CN" dirty="0"/>
              <a:t>                    {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}</a:t>
            </a:r>
          </a:p>
          <a:p>
            <a:pPr>
              <a:buNone/>
            </a:pPr>
            <a:r>
              <a:rPr lang="en-US" altLang="zh-CN" dirty="0"/>
              <a:t>                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    // close </a:t>
            </a:r>
            <a:r>
              <a:rPr lang="en-US" altLang="zh-CN" dirty="0" err="1"/>
              <a:t>MyDataBase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sql_close</a:t>
            </a:r>
            <a:r>
              <a:rPr lang="en-US" altLang="zh-CN" dirty="0"/>
              <a:t>(</a:t>
            </a:r>
            <a:r>
              <a:rPr lang="en-US" altLang="zh-CN" dirty="0" err="1"/>
              <a:t>MyDataBase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8"/>
    </mc:Choice>
    <mc:Fallback xmlns="">
      <p:transition spd="slow" advTm="1579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32657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MainWindow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on_pushButton_Clear_clicked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if(!</a:t>
            </a:r>
            <a:r>
              <a:rPr lang="en-US" altLang="zh-CN" sz="2400" dirty="0" err="1"/>
              <a:t>MyDataBase.open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/>
              <a:t>        {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qDebug</a:t>
            </a:r>
            <a:r>
              <a:rPr lang="en-US" altLang="zh-CN" sz="2400" dirty="0"/>
              <a:t>() &lt;&lt; "Error: Failed to connect database." &lt;&lt; </a:t>
            </a:r>
            <a:r>
              <a:rPr lang="en-US" altLang="zh-CN" sz="2400" dirty="0" err="1"/>
              <a:t>MyDataBase.lastError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 else</a:t>
            </a:r>
          </a:p>
          <a:p>
            <a:r>
              <a:rPr lang="en-US" altLang="zh-CN" sz="2400" dirty="0"/>
              <a:t>        {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max_id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sql_select_maxid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sql_table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select_string_set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if(</a:t>
            </a:r>
            <a:r>
              <a:rPr lang="en-US" altLang="zh-CN" sz="2400" dirty="0" err="1"/>
              <a:t>max_id</a:t>
            </a:r>
            <a:r>
              <a:rPr lang="en-US" altLang="zh-CN" sz="2400" dirty="0"/>
              <a:t> &gt; 0)</a:t>
            </a:r>
          </a:p>
          <a:p>
            <a:r>
              <a:rPr lang="en-US" altLang="zh-CN" sz="2400" dirty="0"/>
              <a:t>            {</a:t>
            </a:r>
          </a:p>
          <a:p>
            <a:r>
              <a:rPr lang="en-US" altLang="zh-CN" sz="2400" dirty="0"/>
              <a:t>                if(</a:t>
            </a:r>
            <a:r>
              <a:rPr lang="en-US" altLang="zh-CN" sz="2400" dirty="0" err="1"/>
              <a:t>sql_clear_table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sql_table,clear_string_set</a:t>
            </a:r>
            <a:r>
              <a:rPr lang="en-US" altLang="zh-CN" sz="2400" dirty="0"/>
              <a:t>) &lt; 0 )</a:t>
            </a:r>
          </a:p>
          <a:p>
            <a:r>
              <a:rPr lang="en-US" altLang="zh-CN" sz="2400" dirty="0"/>
              <a:t>                {</a:t>
            </a:r>
          </a:p>
          <a:p>
            <a:r>
              <a:rPr lang="en-US" altLang="zh-CN" sz="2400" dirty="0"/>
              <a:t>                    </a:t>
            </a:r>
            <a:r>
              <a:rPr lang="en-US" altLang="zh-CN" sz="2400" dirty="0" err="1"/>
              <a:t>qDebug</a:t>
            </a:r>
            <a:r>
              <a:rPr lang="en-US" altLang="zh-CN" sz="2400" dirty="0"/>
              <a:t>() &lt;&lt; "clear table error!";</a:t>
            </a:r>
          </a:p>
          <a:p>
            <a:r>
              <a:rPr lang="en-US" altLang="zh-CN" sz="2400" dirty="0"/>
              <a:t>                }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4"/>
    </mc:Choice>
    <mc:Fallback xmlns="">
      <p:transition spd="slow" advTm="241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altLang="zh-CN" dirty="0"/>
              <a:t>sqliteset.cpp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/>
              <a:t>QSqlDatabase</a:t>
            </a:r>
            <a:r>
              <a:rPr lang="en-US" altLang="zh-CN" dirty="0"/>
              <a:t> </a:t>
            </a:r>
            <a:r>
              <a:rPr lang="en-US" altLang="zh-CN" dirty="0" err="1"/>
              <a:t>sql_create</a:t>
            </a:r>
            <a:r>
              <a:rPr lang="en-US" altLang="zh-CN" dirty="0"/>
              <a:t>()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QSqlDatabase</a:t>
            </a:r>
            <a:r>
              <a:rPr lang="en-US" altLang="zh-CN" dirty="0"/>
              <a:t> database;</a:t>
            </a:r>
          </a:p>
          <a:p>
            <a:pPr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QSqlDatabase</a:t>
            </a:r>
            <a:r>
              <a:rPr lang="en-US" altLang="zh-CN" dirty="0"/>
              <a:t>::contains("</a:t>
            </a:r>
            <a:r>
              <a:rPr lang="en-US" altLang="zh-CN" dirty="0" err="1"/>
              <a:t>qt_sql_default_connection</a:t>
            </a:r>
            <a:r>
              <a:rPr lang="en-US" altLang="zh-CN" dirty="0"/>
              <a:t>"))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database = </a:t>
            </a:r>
            <a:r>
              <a:rPr lang="en-US" altLang="zh-CN" dirty="0" err="1"/>
              <a:t>QSqlDatabase</a:t>
            </a:r>
            <a:r>
              <a:rPr lang="en-US" altLang="zh-CN" dirty="0"/>
              <a:t>::database("</a:t>
            </a:r>
            <a:r>
              <a:rPr lang="en-US" altLang="zh-CN" dirty="0" err="1"/>
              <a:t>qt_sql_default_connection</a:t>
            </a:r>
            <a:r>
              <a:rPr lang="en-US" altLang="zh-CN" dirty="0"/>
              <a:t>");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database = </a:t>
            </a:r>
            <a:r>
              <a:rPr lang="en-US" altLang="zh-CN" dirty="0" err="1"/>
              <a:t>QSqlDatabase</a:t>
            </a:r>
            <a:r>
              <a:rPr lang="en-US" altLang="zh-CN" dirty="0"/>
              <a:t>::</a:t>
            </a:r>
            <a:r>
              <a:rPr lang="en-US" altLang="zh-CN" dirty="0" err="1"/>
              <a:t>addDatabase</a:t>
            </a:r>
            <a:r>
              <a:rPr lang="en-US" altLang="zh-CN" dirty="0"/>
              <a:t>("QSQLITE");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database.setDatabaseName</a:t>
            </a:r>
            <a:r>
              <a:rPr lang="en-US" altLang="zh-CN" dirty="0"/>
              <a:t>("</a:t>
            </a:r>
            <a:r>
              <a:rPr lang="en-US" altLang="zh-CN" dirty="0" err="1"/>
              <a:t>MyStudentBase.db</a:t>
            </a:r>
            <a:r>
              <a:rPr lang="en-US" altLang="zh-CN" dirty="0"/>
              <a:t>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database.setUserName</a:t>
            </a:r>
            <a:r>
              <a:rPr lang="en-US" altLang="zh-CN" dirty="0"/>
              <a:t>("</a:t>
            </a:r>
            <a:r>
              <a:rPr lang="en-US" altLang="zh-CN" dirty="0" err="1"/>
              <a:t>lujun</a:t>
            </a:r>
            <a:r>
              <a:rPr lang="en-US" altLang="zh-CN" dirty="0"/>
              <a:t>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database.setPassword</a:t>
            </a:r>
            <a:r>
              <a:rPr lang="en-US" altLang="zh-CN" dirty="0"/>
              <a:t>("123456");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return database;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34"/>
    </mc:Choice>
    <mc:Fallback xmlns="">
      <p:transition spd="slow" advTm="8853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/>
              <a:t>else</a:t>
            </a:r>
          </a:p>
          <a:p>
            <a:pPr>
              <a:buNone/>
            </a:pPr>
            <a:r>
              <a:rPr lang="en-US" altLang="zh-CN" dirty="0"/>
              <a:t>                {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"clear successfully!";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lineEdit_Item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lineEdit_Number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lineEdit_Score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("");</a:t>
            </a:r>
          </a:p>
          <a:p>
            <a:pPr>
              <a:buNone/>
            </a:pPr>
            <a:r>
              <a:rPr lang="en-US" altLang="zh-CN" dirty="0"/>
              <a:t>                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3"/>
    </mc:Choice>
    <mc:Fallback xmlns="">
      <p:transition spd="slow" advTm="101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err="1"/>
              <a:t>QString</a:t>
            </a:r>
            <a:r>
              <a:rPr lang="en-US" altLang="zh-CN" dirty="0"/>
              <a:t> temp_read()//</a:t>
            </a:r>
            <a:r>
              <a:rPr lang="zh-CN" altLang="en-US" dirty="0"/>
              <a:t>补充，从文件中读取数据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temp;</a:t>
            </a:r>
          </a:p>
          <a:p>
            <a:pPr>
              <a:buNone/>
            </a:pPr>
            <a:r>
              <a:rPr lang="en-US" altLang="zh-CN" dirty="0"/>
              <a:t>    float </a:t>
            </a:r>
            <a:r>
              <a:rPr lang="en-US" altLang="zh-CN" dirty="0" err="1"/>
              <a:t>temp_float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QByteArray</a:t>
            </a:r>
            <a:r>
              <a:rPr lang="en-US" altLang="zh-CN" dirty="0"/>
              <a:t> </a:t>
            </a:r>
            <a:r>
              <a:rPr lang="en-US" altLang="zh-CN" dirty="0" err="1"/>
              <a:t>temp_byte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file("/sys/devices/virtual/thermal/thermal_zone0/temp");</a:t>
            </a:r>
          </a:p>
          <a:p>
            <a:pPr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file.open</a:t>
            </a:r>
            <a:r>
              <a:rPr lang="en-US" altLang="zh-CN" dirty="0"/>
              <a:t>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ReadOnly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temp_byte</a:t>
            </a:r>
            <a:r>
              <a:rPr lang="en-US" altLang="zh-CN" dirty="0"/>
              <a:t> = </a:t>
            </a:r>
            <a:r>
              <a:rPr lang="en-US" altLang="zh-CN" dirty="0" err="1"/>
              <a:t>file.readLine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temp = </a:t>
            </a:r>
            <a:r>
              <a:rPr lang="en-US" altLang="zh-CN" dirty="0" err="1"/>
              <a:t>temp_byte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temp_float</a:t>
            </a:r>
            <a:r>
              <a:rPr lang="en-US" altLang="zh-CN" dirty="0"/>
              <a:t> = </a:t>
            </a:r>
            <a:r>
              <a:rPr lang="en-US" altLang="zh-CN" dirty="0" err="1"/>
              <a:t>temp.toFloat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temp = </a:t>
            </a:r>
            <a:r>
              <a:rPr lang="en-US" altLang="zh-CN" dirty="0" err="1"/>
              <a:t>QString</a:t>
            </a:r>
            <a:r>
              <a:rPr lang="en-US" altLang="zh-CN" dirty="0"/>
              <a:t>("%1").</a:t>
            </a:r>
            <a:r>
              <a:rPr lang="en-US" altLang="zh-CN" dirty="0" err="1"/>
              <a:t>arg</a:t>
            </a:r>
            <a:r>
              <a:rPr lang="en-US" altLang="zh-CN" dirty="0"/>
              <a:t>(</a:t>
            </a:r>
            <a:r>
              <a:rPr lang="en-US" altLang="zh-CN" dirty="0" err="1"/>
              <a:t>temp_float</a:t>
            </a:r>
            <a:r>
              <a:rPr lang="en-US" altLang="zh-CN" dirty="0"/>
              <a:t>/1000);</a:t>
            </a:r>
          </a:p>
          <a:p>
            <a:pPr>
              <a:buNone/>
            </a:pPr>
            <a:r>
              <a:rPr lang="en-US" altLang="zh-CN" dirty="0"/>
              <a:t>        //</a:t>
            </a:r>
            <a:r>
              <a:rPr lang="en-US" altLang="zh-CN" dirty="0" err="1"/>
              <a:t>qDebug</a:t>
            </a:r>
            <a:r>
              <a:rPr lang="en-US" altLang="zh-CN" dirty="0"/>
              <a:t>() &lt;&lt; temp;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file.close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return temp;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7"/>
    </mc:Choice>
    <mc:Fallback xmlns="">
      <p:transition spd="slow" advTm="44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sql_close</a:t>
            </a:r>
            <a:r>
              <a:rPr lang="en-US" altLang="zh-CN" dirty="0"/>
              <a:t>(</a:t>
            </a:r>
            <a:r>
              <a:rPr lang="en-US" altLang="zh-CN" dirty="0" err="1"/>
              <a:t>QSqlDatabase</a:t>
            </a:r>
            <a:r>
              <a:rPr lang="en-US" altLang="zh-CN" dirty="0"/>
              <a:t> </a:t>
            </a:r>
            <a:r>
              <a:rPr lang="en-US" altLang="zh-CN" dirty="0" err="1"/>
              <a:t>DatabaseName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DatabaseName.close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7"/>
    </mc:Choice>
    <mc:Fallback xmlns="">
      <p:transition spd="slow" advTm="105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9046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sql_create_table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sql_table_keys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sql_table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sql_table_keys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zh-CN" altLang="en-US" b="1" dirty="0"/>
              <a:t>        </a:t>
            </a:r>
            <a:r>
              <a:rPr lang="en-US" altLang="zh-CN" sz="2800" b="1" dirty="0" err="1"/>
              <a:t>qDebug</a:t>
            </a:r>
            <a:r>
              <a:rPr lang="en-US" altLang="zh-CN" sz="2800" b="1" dirty="0"/>
              <a:t>() &lt;&lt; “Error: Fail to create table.” &lt;&lt; </a:t>
            </a:r>
            <a:r>
              <a:rPr lang="zh-CN" altLang="en-US" sz="2800" b="1" dirty="0"/>
              <a:t>    </a:t>
            </a:r>
            <a:r>
              <a:rPr lang="en-US" altLang="zh-CN" sz="2800" b="1" dirty="0" err="1"/>
              <a:t>sql_table.lastError</a:t>
            </a:r>
            <a:r>
              <a:rPr lang="en-US" altLang="zh-CN" sz="2800" b="1" dirty="0"/>
              <a:t>();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"Table created!";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sql_table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61"/>
    </mc:Choice>
    <mc:Fallback xmlns="">
      <p:transition spd="slow" advTm="240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60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sql_insert_data</a:t>
            </a:r>
            <a:r>
              <a:rPr lang="en-US" altLang="zh-CN" dirty="0"/>
              <a:t>(</a:t>
            </a: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data_string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data_string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return -1;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"inserted successfully!";</a:t>
            </a:r>
          </a:p>
          <a:p>
            <a:pPr>
              <a:buNone/>
            </a:pPr>
            <a:r>
              <a:rPr lang="en-US" altLang="zh-CN" dirty="0"/>
              <a:t>        return 0;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8"/>
    </mc:Choice>
    <mc:Fallback xmlns="">
      <p:transition spd="slow" advTm="44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0486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b="1" dirty="0" err="1"/>
              <a:t>int</a:t>
            </a:r>
            <a:r>
              <a:rPr lang="en-US" altLang="zh-CN" sz="3100" b="1" dirty="0"/>
              <a:t> </a:t>
            </a:r>
            <a:r>
              <a:rPr lang="en-US" altLang="zh-CN" sz="3100" b="1" dirty="0" err="1"/>
              <a:t>sql_delete_data</a:t>
            </a:r>
            <a:r>
              <a:rPr lang="en-US" altLang="zh-CN" sz="3100" b="1" dirty="0"/>
              <a:t>(</a:t>
            </a:r>
            <a:r>
              <a:rPr lang="en-US" altLang="zh-CN" sz="3100" b="1" dirty="0" err="1"/>
              <a:t>QSqlQuery</a:t>
            </a:r>
            <a:r>
              <a:rPr lang="en-US" altLang="zh-CN" sz="3100" b="1" dirty="0"/>
              <a:t> </a:t>
            </a:r>
            <a:r>
              <a:rPr lang="en-US" altLang="zh-CN" sz="3100" b="1" dirty="0" err="1"/>
              <a:t>sql_table</a:t>
            </a:r>
            <a:r>
              <a:rPr lang="en-US" altLang="zh-CN" sz="3100" b="1" dirty="0"/>
              <a:t>, </a:t>
            </a:r>
            <a:r>
              <a:rPr lang="en-US" altLang="zh-CN" sz="3100" b="1" dirty="0" err="1"/>
              <a:t>QString</a:t>
            </a:r>
            <a:r>
              <a:rPr lang="en-US" altLang="zh-CN" sz="3100" b="1" dirty="0"/>
              <a:t> </a:t>
            </a:r>
            <a:r>
              <a:rPr lang="en-US" altLang="zh-CN" sz="3100" b="1" dirty="0" err="1"/>
              <a:t>delete_string</a:t>
            </a:r>
            <a:r>
              <a:rPr lang="en-US" altLang="zh-CN" sz="3100" b="1" dirty="0"/>
              <a:t>, </a:t>
            </a:r>
            <a:r>
              <a:rPr lang="en-US" altLang="zh-CN" sz="3100" b="1" dirty="0" err="1"/>
              <a:t>int</a:t>
            </a:r>
            <a:r>
              <a:rPr lang="en-US" altLang="zh-CN" sz="3100" b="1" dirty="0"/>
              <a:t> id)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delete_string_set</a:t>
            </a:r>
            <a:r>
              <a:rPr lang="en-US" altLang="zh-CN" dirty="0"/>
              <a:t> = </a:t>
            </a:r>
            <a:r>
              <a:rPr lang="en-US" altLang="zh-CN" dirty="0" err="1"/>
              <a:t>delete_string</a:t>
            </a:r>
            <a:r>
              <a:rPr lang="en-US" altLang="zh-CN" dirty="0"/>
              <a:t> + </a:t>
            </a:r>
            <a:r>
              <a:rPr lang="en-US" altLang="zh-CN" dirty="0" err="1"/>
              <a:t>QString</a:t>
            </a:r>
            <a:r>
              <a:rPr lang="en-US" altLang="zh-CN" dirty="0"/>
              <a:t>::number(id);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delete_string_set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delete_string_set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return -1;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 </a:t>
            </a:r>
            <a:r>
              <a:rPr lang="en-US" altLang="zh-CN" dirty="0" err="1"/>
              <a:t>qDebug</a:t>
            </a:r>
            <a:r>
              <a:rPr lang="en-US" altLang="zh-CN" dirty="0"/>
              <a:t>()&lt;&lt;"deleted!";</a:t>
            </a:r>
          </a:p>
          <a:p>
            <a:pPr>
              <a:buNone/>
            </a:pPr>
            <a:r>
              <a:rPr lang="en-US" altLang="zh-CN" dirty="0"/>
              <a:t>        return 0;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69"/>
    </mc:Choice>
    <mc:Fallback xmlns="">
      <p:transition spd="slow" advTm="92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9046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sql_clear_table</a:t>
            </a:r>
            <a:r>
              <a:rPr lang="en-US" altLang="zh-CN" dirty="0"/>
              <a:t>(</a:t>
            </a: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clear_string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clear_string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return -1;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"table cleared";</a:t>
            </a:r>
          </a:p>
          <a:p>
            <a:pPr>
              <a:buNone/>
            </a:pPr>
            <a:r>
              <a:rPr lang="en-US" altLang="zh-CN" dirty="0"/>
              <a:t>        return 0;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6"/>
    </mc:Choice>
    <mc:Fallback xmlns="">
      <p:transition spd="slow" advTm="183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2646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sql_select_maxid</a:t>
            </a:r>
            <a:r>
              <a:rPr lang="en-US" altLang="zh-CN" dirty="0"/>
              <a:t>(</a:t>
            </a:r>
            <a:r>
              <a:rPr lang="en-US" altLang="zh-CN" dirty="0" err="1"/>
              <a:t>QSqlQuery</a:t>
            </a:r>
            <a:r>
              <a:rPr lang="en-US" altLang="zh-CN" dirty="0"/>
              <a:t> </a:t>
            </a:r>
            <a:r>
              <a:rPr lang="en-US" altLang="zh-CN" dirty="0" err="1"/>
              <a:t>sql_table</a:t>
            </a:r>
            <a:r>
              <a:rPr lang="en-US" altLang="zh-CN" dirty="0"/>
              <a:t>,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select_string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max_id</a:t>
            </a:r>
            <a:r>
              <a:rPr lang="en-US" altLang="zh-CN" dirty="0"/>
              <a:t> = 0;</a:t>
            </a:r>
          </a:p>
          <a:p>
            <a:pPr>
              <a:buNone/>
            </a:pPr>
            <a:r>
              <a:rPr lang="en-US" altLang="zh-CN" dirty="0"/>
              <a:t>    if(!</a:t>
            </a:r>
            <a:r>
              <a:rPr lang="en-US" altLang="zh-CN" dirty="0" err="1"/>
              <a:t>sql_table.exec</a:t>
            </a:r>
            <a:r>
              <a:rPr lang="en-US" altLang="zh-CN" dirty="0"/>
              <a:t>(</a:t>
            </a:r>
            <a:r>
              <a:rPr lang="en-US" altLang="zh-CN" dirty="0" err="1"/>
              <a:t>select_string</a:t>
            </a:r>
            <a:r>
              <a:rPr lang="en-US" altLang="zh-CN" dirty="0"/>
              <a:t>))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 &lt;&lt; </a:t>
            </a:r>
            <a:r>
              <a:rPr lang="en-US" altLang="zh-CN" dirty="0" err="1"/>
              <a:t>sql_table.lastError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return -1;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else</a:t>
            </a:r>
          </a:p>
          <a:p>
            <a:pPr>
              <a:buNone/>
            </a:pPr>
            <a:r>
              <a:rPr lang="en-US" altLang="zh-CN" dirty="0"/>
              <a:t>    {</a:t>
            </a:r>
          </a:p>
          <a:p>
            <a:pPr>
              <a:buNone/>
            </a:pPr>
            <a:r>
              <a:rPr lang="en-US" altLang="zh-CN" dirty="0"/>
              <a:t>        while(</a:t>
            </a:r>
            <a:r>
              <a:rPr lang="en-US" altLang="zh-CN" dirty="0" err="1"/>
              <a:t>sql_table.next</a:t>
            </a:r>
            <a:r>
              <a:rPr lang="en-US" altLang="zh-CN" dirty="0"/>
              <a:t>())</a:t>
            </a:r>
          </a:p>
          <a:p>
            <a:pPr>
              <a:buNone/>
            </a:pPr>
            <a:r>
              <a:rPr lang="en-US" altLang="zh-CN" dirty="0"/>
              <a:t>            {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max_id</a:t>
            </a:r>
            <a:r>
              <a:rPr lang="en-US" altLang="zh-CN" dirty="0"/>
              <a:t> =  </a:t>
            </a:r>
            <a:r>
              <a:rPr lang="en-US" altLang="zh-CN" dirty="0" err="1"/>
              <a:t>sql_table.value</a:t>
            </a:r>
            <a:r>
              <a:rPr lang="en-US" altLang="zh-CN" dirty="0"/>
              <a:t>(0).</a:t>
            </a:r>
            <a:r>
              <a:rPr lang="en-US" altLang="zh-CN" dirty="0" err="1"/>
              <a:t>toInt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max_id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63"/>
    </mc:Choice>
    <mc:Fallback xmlns="">
      <p:transition spd="slow" advTm="100163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3105</Words>
  <Application>Microsoft Office PowerPoint</Application>
  <PresentationFormat>全屏显示(4:3)</PresentationFormat>
  <Paragraphs>411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Arial</vt:lpstr>
      <vt:lpstr>Calibri</vt:lpstr>
      <vt:lpstr>Office 主题</vt:lpstr>
      <vt:lpstr>Qt 数据库</vt:lpstr>
      <vt:lpstr>PowerPoint 演示文稿</vt:lpstr>
      <vt:lpstr>sqliteset.cpp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MainWindow.h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数据库</dc:title>
  <dc:creator>dell</dc:creator>
  <cp:lastModifiedBy>lujun111_lily@sina.com</cp:lastModifiedBy>
  <cp:revision>13</cp:revision>
  <dcterms:created xsi:type="dcterms:W3CDTF">2019-03-30T04:30:53Z</dcterms:created>
  <dcterms:modified xsi:type="dcterms:W3CDTF">2022-05-03T14:04:06Z</dcterms:modified>
</cp:coreProperties>
</file>