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E3F2-B133-4EDF-B065-079867F7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A92C6-5A4D-4FEC-B21F-C09C853E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95F7-A855-4834-85A3-FA911CD6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E467-9ED9-4952-896B-88B4A198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D99CF-8E3C-4C9C-A635-D4058B4D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B1BB-69C9-40C1-BF98-1E52C875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0ADBF-7644-4EB6-B746-17618EC9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0E36-FC0A-459E-9BB4-EE34E6ED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73E3-7D75-4349-A66B-B314B2E9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30C8-686F-47B9-8C32-F63D4657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58869-C744-49BD-BAD3-8CFC4128E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EF69D-1E62-477C-8137-EB2ABC10B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0651-BDEC-4250-8F00-7E7F651B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AAAA-FEBC-452C-9378-47C3BD15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FB1C-B741-49C5-9456-FCC47FD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56AE-39F2-4D70-91B0-A469C2B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2BE5-419A-43F2-B0DB-C5272731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6571-7E21-42E1-B7E5-676E0D25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7D31-109E-407D-95DD-98551831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8A6E-22EE-4035-875D-C1860320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717C-2266-40BA-97E7-CFF040CB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D35D-CC13-4C59-8940-71EFE7CC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AACD-D5F6-4A10-8999-2CC7312F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D138-290F-45F0-B4CD-3CFB45CB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9E38-2C6B-4B42-B67C-BAEF0B74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E506-AEDB-4700-957A-484E9C21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7732-8D4B-4588-9C2E-85DC063A4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BDDC-D73D-460E-8192-617CBDE1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45CE-C5E1-4284-A5CA-044DF35E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5DED-0F88-4181-A163-6E2E059B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251FF-4298-473B-870E-92446654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2DEB-0EE6-4DCE-B485-5783F7D2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4864-454E-45CE-AB0A-95477526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879A0-4B09-492F-BF28-4AE633294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314ED-DE7A-4123-A3E7-A2071F994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E8153-681D-48A6-A888-40FDAE2EA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4F798-564F-4E36-A496-7CC8CBFD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C8C5D-D681-4CB0-8893-C5538853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CEBB9-E15C-4BD6-8AF9-B547F87D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9D55-0A27-45AA-B9AC-E4C77ADB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8F3CE-18AA-42F4-A9AF-7CD74A52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DDBA3-D74D-460F-B6D6-AC948716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E8CA4-B41C-4BAE-B53B-48BEE159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75A47-F64F-4664-BF39-B8AE8108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99E7F-C05F-40BE-9DFB-5CF6C09E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C647A-7067-44C8-915C-97B408C3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7E57-4C90-4126-B97C-CAA053F6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2692-5855-4AA7-9123-05A6B5AA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5E99-D3C5-44C5-A9C0-24BD39DC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20595-B1D5-4CF6-AAF9-D46BC04E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07CE5-30ED-4443-B512-CAA9F7EF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08CB5-B70E-4923-A29C-703B9B4D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7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FC03-19C9-40C8-9079-76F50F08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A9CA4-60A4-4F69-989E-63834BBE2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50841-EDCB-4BF1-9AD9-BFB804B1A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B7159-6D0B-48D2-A426-66E5EA09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3C193-3093-44CA-A1BB-BAB89A9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19CAD-B6F5-482A-8BC7-1266640C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72245-0AE2-4580-99B7-A446DC71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4D31C-D20C-486A-8235-6CE68C22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23B4-28F3-47DE-A859-AA1CFD14A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C069-11AE-4DD1-BE6C-7284873F11D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310B-4D12-4E71-83FB-CBF2AE47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C280-6E7D-4AA2-A43B-F64A4D7E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0652-FE8F-4687-BB12-6700FEDA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4E7696-61A1-45FF-A77E-5F852DED2AAF}"/>
              </a:ext>
            </a:extLst>
          </p:cNvPr>
          <p:cNvSpPr/>
          <p:nvPr/>
        </p:nvSpPr>
        <p:spPr>
          <a:xfrm>
            <a:off x="4620703" y="659877"/>
            <a:ext cx="2818615" cy="9332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STABILIZE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control law for mom. wheel + 2-axis magnetorquers</a:t>
            </a: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51C8C7-B43B-44B0-A5FC-816356D7382E}"/>
              </a:ext>
            </a:extLst>
          </p:cNvPr>
          <p:cNvSpPr/>
          <p:nvPr/>
        </p:nvSpPr>
        <p:spPr>
          <a:xfrm>
            <a:off x="8100770" y="3553904"/>
            <a:ext cx="2504385" cy="829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DETUMBLE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B-Dot control law with 3-axis magnetorquers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CB4A95-D680-46FF-8981-5DBD02B12F61}"/>
              </a:ext>
            </a:extLst>
          </p:cNvPr>
          <p:cNvSpPr/>
          <p:nvPr/>
        </p:nvSpPr>
        <p:spPr>
          <a:xfrm>
            <a:off x="1293043" y="3553903"/>
            <a:ext cx="2835897" cy="8295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SLEW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control law for mom. wheel + 2-axis magnetorquers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88B1B57-F398-4F13-A9EF-2081D4D2A83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439318" y="1126504"/>
            <a:ext cx="1913645" cy="24274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2B9322-8FB1-4F09-BA21-F10A81E10D1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2139885" y="1126504"/>
            <a:ext cx="2480818" cy="2433752"/>
          </a:xfrm>
          <a:prstGeom prst="bentConnector3">
            <a:avLst>
              <a:gd name="adj1" fmla="val 100158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20A156B-F7F7-407D-B9FE-67708FAB8214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600620" y="1533821"/>
            <a:ext cx="2130455" cy="1909711"/>
          </a:xfrm>
          <a:prstGeom prst="bentConnector3">
            <a:avLst>
              <a:gd name="adj1" fmla="val 10008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E798D2-962A-485D-A68A-A7D876118FD4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128940" y="3968684"/>
            <a:ext cx="39718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D4805B0-392C-40C0-BBB5-BD22B9D8AC6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16200000" flipH="1">
            <a:off x="6031977" y="1062478"/>
            <a:ext cx="12700" cy="6641971"/>
          </a:xfrm>
          <a:prstGeom prst="bentConnector3">
            <a:avLst>
              <a:gd name="adj1" fmla="val 44721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BB88A5-F03E-4B95-B51A-CC111043F92B}"/>
                  </a:ext>
                </a:extLst>
              </p:cNvPr>
              <p:cNvSpPr txBox="1"/>
              <p:nvPr/>
            </p:nvSpPr>
            <p:spPr>
              <a:xfrm>
                <a:off x="7550870" y="893191"/>
                <a:ext cx="32161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norm(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&gt; TUMBLE_LIM for DEBOUNCE_TIME 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BB88A5-F03E-4B95-B51A-CC111043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870" y="893191"/>
                <a:ext cx="3216109" cy="26161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6BC6569-533E-4FE4-9EE6-853DBC4C7C38}"/>
                  </a:ext>
                </a:extLst>
              </p:cNvPr>
              <p:cNvSpPr txBox="1"/>
              <p:nvPr/>
            </p:nvSpPr>
            <p:spPr>
              <a:xfrm>
                <a:off x="4506800" y="4649002"/>
                <a:ext cx="32161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norm(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&gt; TUMBLE_LIM for DEBOUNCE_TIME 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6BC6569-533E-4FE4-9EE6-853DBC4C7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0" y="4649002"/>
                <a:ext cx="3216109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31F309-BD66-4575-BB27-230AC37E8EA7}"/>
                  </a:ext>
                </a:extLst>
              </p:cNvPr>
              <p:cNvSpPr txBox="1"/>
              <p:nvPr/>
            </p:nvSpPr>
            <p:spPr>
              <a:xfrm>
                <a:off x="4506800" y="3738503"/>
                <a:ext cx="32161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norm(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TUMBLE_LIM for DEBOUNCE_TIME 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31F309-BD66-4575-BB27-230AC37E8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0" y="3738503"/>
                <a:ext cx="321610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11EC6E53-910B-42FC-8677-6F5E87108D49}"/>
              </a:ext>
            </a:extLst>
          </p:cNvPr>
          <p:cNvSpPr txBox="1"/>
          <p:nvPr/>
        </p:nvSpPr>
        <p:spPr>
          <a:xfrm>
            <a:off x="712181" y="899870"/>
            <a:ext cx="401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err_ang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LARGE_ANGLE_LIM ) for DEBOUNCE_TIME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2D17F7-7A8F-45DC-8BEB-C0C1C8209B3E}"/>
              </a:ext>
            </a:extLst>
          </p:cNvPr>
          <p:cNvSpPr txBox="1"/>
          <p:nvPr/>
        </p:nvSpPr>
        <p:spPr>
          <a:xfrm>
            <a:off x="2710991" y="2247556"/>
            <a:ext cx="3216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err_ang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LARGE_ANGLE_LIM 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D3F674-FC8C-4807-972D-C8334CA365EE}"/>
              </a:ext>
            </a:extLst>
          </p:cNvPr>
          <p:cNvGrpSpPr/>
          <p:nvPr/>
        </p:nvGrpSpPr>
        <p:grpSpPr>
          <a:xfrm>
            <a:off x="5439266" y="5564100"/>
            <a:ext cx="6611331" cy="1157210"/>
            <a:chOff x="3186260" y="5177587"/>
            <a:chExt cx="6611331" cy="1157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D97127F-202D-4979-9217-F27EA4C347BD}"/>
                    </a:ext>
                  </a:extLst>
                </p:cNvPr>
                <p:cNvSpPr txBox="1"/>
                <p:nvPr/>
              </p:nvSpPr>
              <p:spPr>
                <a:xfrm>
                  <a:off x="3186260" y="5434551"/>
                  <a:ext cx="6608190" cy="900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angular velocity, </a:t>
                  </a:r>
                  <a:r>
                    <a:rPr lang="en-US" sz="105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princ</a:t>
                  </a:r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axes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𝑒𝑟𝑟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maximum magnitude off-diagonal elements of control error DCM </a:t>
                  </a:r>
                </a:p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TUMBLE_LIMIT = spin rate at which spacecraft switches to </a:t>
                  </a: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DETUMBLE</a:t>
                  </a:r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mode</a:t>
                  </a:r>
                </a:p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LARGE_ANGLE_LIM = angle in radians above which the non-linear control law should be used (</a:t>
                  </a: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SLEW</a:t>
                  </a:r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mode)</a:t>
                  </a:r>
                </a:p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DEBOUNCE_TIME = time in seconds, acts to prevent high-frequency state transitioning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D97127F-202D-4979-9217-F27EA4C34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60" y="5434551"/>
                  <a:ext cx="6608190" cy="900246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F0AE10F-9CE6-4100-BEEC-0D5E52DA9B3C}"/>
                    </a:ext>
                  </a:extLst>
                </p:cNvPr>
                <p:cNvSpPr txBox="1"/>
                <p:nvPr/>
              </p:nvSpPr>
              <p:spPr>
                <a:xfrm>
                  <a:off x="3189401" y="5177587"/>
                  <a:ext cx="6608190" cy="2539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𝑲𝑬𝒀</m:t>
                        </m:r>
                      </m:oMath>
                    </m:oMathPara>
                  </a14:m>
                  <a:endPara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F0AE10F-9CE6-4100-BEEC-0D5E52DA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401" y="5177587"/>
                  <a:ext cx="6608190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803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Newport</dc:creator>
  <cp:lastModifiedBy>Max Newport</cp:lastModifiedBy>
  <cp:revision>3</cp:revision>
  <dcterms:created xsi:type="dcterms:W3CDTF">2021-05-25T19:27:44Z</dcterms:created>
  <dcterms:modified xsi:type="dcterms:W3CDTF">2021-05-27T21:49:09Z</dcterms:modified>
</cp:coreProperties>
</file>