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Newport" userId="bf7352e7-942d-4676-8881-7a1f38e9656f" providerId="ADAL" clId="{142093A0-D062-4577-AE66-87F8FCEBF22A}"/>
    <pc:docChg chg="undo custSel modSld">
      <pc:chgData name="Gary Newport" userId="bf7352e7-942d-4676-8881-7a1f38e9656f" providerId="ADAL" clId="{142093A0-D062-4577-AE66-87F8FCEBF22A}" dt="2024-11-12T10:08:00.992" v="87" actId="20577"/>
      <pc:docMkLst>
        <pc:docMk/>
      </pc:docMkLst>
      <pc:sldChg chg="modSp mod">
        <pc:chgData name="Gary Newport" userId="bf7352e7-942d-4676-8881-7a1f38e9656f" providerId="ADAL" clId="{142093A0-D062-4577-AE66-87F8FCEBF22A}" dt="2024-11-12T10:08:00.992" v="87" actId="20577"/>
        <pc:sldMkLst>
          <pc:docMk/>
          <pc:sldMk cId="2313226319" sldId="256"/>
        </pc:sldMkLst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2" creationId="{62C2FFE2-DDB9-F0EE-3344-0FE86FEBA90D}"/>
          </ac:spMkLst>
        </pc:spChg>
        <pc:spChg chg="mod">
          <ac:chgData name="Gary Newport" userId="bf7352e7-942d-4676-8881-7a1f38e9656f" providerId="ADAL" clId="{142093A0-D062-4577-AE66-87F8FCEBF22A}" dt="2024-11-12T10:03:49.623" v="86" actId="20577"/>
          <ac:spMkLst>
            <pc:docMk/>
            <pc:sldMk cId="2313226319" sldId="256"/>
            <ac:spMk id="4" creationId="{8AB4EB5A-32A3-C3C8-637B-B3D156F05CC1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5" creationId="{CFE2B97D-E08C-5422-E58D-8157351190E0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6" creationId="{995A33C2-2745-C61D-5FBE-034E7ADC3A42}"/>
          </ac:spMkLst>
        </pc:spChg>
        <pc:spChg chg="mod">
          <ac:chgData name="Gary Newport" userId="bf7352e7-942d-4676-8881-7a1f38e9656f" providerId="ADAL" clId="{142093A0-D062-4577-AE66-87F8FCEBF22A}" dt="2024-11-12T10:08:00.992" v="87" actId="20577"/>
          <ac:spMkLst>
            <pc:docMk/>
            <pc:sldMk cId="2313226319" sldId="256"/>
            <ac:spMk id="7" creationId="{40998E5A-3309-283B-C955-7814826D5A7B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8" creationId="{B3F57B82-FF6A-C8B4-ECA0-463EF95B8368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9" creationId="{D7F6B245-E719-0F80-3189-2AB4D0BA4ACE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0" creationId="{392974C5-FFEB-F014-CD00-88045A46B5A3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1" creationId="{D33CBF31-9742-D0BC-E608-0AA6B7B03D31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2" creationId="{736E14CA-679E-75B9-8F26-E523FFF2296A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3" creationId="{20554545-BD6A-FECF-7C4A-69221352190D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4" creationId="{F5CD1249-C00B-D79E-0707-1C7AFCCC9ABA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7" creationId="{7277A76B-044A-6509-5970-8623A68DAE55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8" creationId="{7A38DE4A-1948-F3CD-66E2-FD4693E01B99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9" creationId="{B5D68549-DFBE-2E3D-B40C-A5A1D62BF43C}"/>
          </ac:spMkLst>
        </pc:spChg>
      </pc:sldChg>
    </pc:docChg>
  </pc:docChgLst>
  <pc:docChgLst>
    <pc:chgData name="Dan Atkinson" userId="5ad3f18a-b939-4691-9a8a-8066c7ec8770" providerId="ADAL" clId="{6CC715FD-E730-4E6B-A9F6-1815507ECF8C}"/>
    <pc:docChg chg="undo custSel modSld">
      <pc:chgData name="Dan Atkinson" userId="5ad3f18a-b939-4691-9a8a-8066c7ec8770" providerId="ADAL" clId="{6CC715FD-E730-4E6B-A9F6-1815507ECF8C}" dt="2024-09-30T07:45:28.920" v="210" actId="1076"/>
      <pc:docMkLst>
        <pc:docMk/>
      </pc:docMkLst>
      <pc:sldChg chg="addSp delSp modSp mod">
        <pc:chgData name="Dan Atkinson" userId="5ad3f18a-b939-4691-9a8a-8066c7ec8770" providerId="ADAL" clId="{6CC715FD-E730-4E6B-A9F6-1815507ECF8C}" dt="2024-09-30T07:45:28.920" v="210" actId="1076"/>
        <pc:sldMkLst>
          <pc:docMk/>
          <pc:sldMk cId="2313226319" sldId="256"/>
        </pc:sldMkLst>
        <pc:spChg chg="add mod">
          <ac:chgData name="Dan Atkinson" userId="5ad3f18a-b939-4691-9a8a-8066c7ec8770" providerId="ADAL" clId="{6CC715FD-E730-4E6B-A9F6-1815507ECF8C}" dt="2024-09-30T07:44:02.018" v="196" actId="404"/>
          <ac:spMkLst>
            <pc:docMk/>
            <pc:sldMk cId="2313226319" sldId="256"/>
            <ac:spMk id="2" creationId="{62C2FFE2-DDB9-F0EE-3344-0FE86FEBA90D}"/>
          </ac:spMkLst>
        </pc:spChg>
        <pc:spChg chg="add del mod ord">
          <ac:chgData name="Dan Atkinson" userId="5ad3f18a-b939-4691-9a8a-8066c7ec8770" providerId="ADAL" clId="{6CC715FD-E730-4E6B-A9F6-1815507ECF8C}" dt="2024-09-30T07:43:24.439" v="179"/>
          <ac:spMkLst>
            <pc:docMk/>
            <pc:sldMk cId="2313226319" sldId="256"/>
            <ac:spMk id="3" creationId="{6558A065-5745-4DD7-2807-6A09A3C8DA08}"/>
          </ac:spMkLst>
        </pc:spChg>
        <pc:spChg chg="mod">
          <ac:chgData name="Dan Atkinson" userId="5ad3f18a-b939-4691-9a8a-8066c7ec8770" providerId="ADAL" clId="{6CC715FD-E730-4E6B-A9F6-1815507ECF8C}" dt="2024-09-30T07:45:19.869" v="209" actId="1076"/>
          <ac:spMkLst>
            <pc:docMk/>
            <pc:sldMk cId="2313226319" sldId="256"/>
            <ac:spMk id="4" creationId="{8AB4EB5A-32A3-C3C8-637B-B3D156F05CC1}"/>
          </ac:spMkLst>
        </pc:spChg>
        <pc:spChg chg="mod">
          <ac:chgData name="Dan Atkinson" userId="5ad3f18a-b939-4691-9a8a-8066c7ec8770" providerId="ADAL" clId="{6CC715FD-E730-4E6B-A9F6-1815507ECF8C}" dt="2024-09-23T09:39:07.630" v="98" actId="14100"/>
          <ac:spMkLst>
            <pc:docMk/>
            <pc:sldMk cId="2313226319" sldId="256"/>
            <ac:spMk id="5" creationId="{CFE2B97D-E08C-5422-E58D-8157351190E0}"/>
          </ac:spMkLst>
        </pc:spChg>
        <pc:spChg chg="mod">
          <ac:chgData name="Dan Atkinson" userId="5ad3f18a-b939-4691-9a8a-8066c7ec8770" providerId="ADAL" clId="{6CC715FD-E730-4E6B-A9F6-1815507ECF8C}" dt="2024-09-18T15:49:23.692" v="64" actId="14861"/>
          <ac:spMkLst>
            <pc:docMk/>
            <pc:sldMk cId="2313226319" sldId="256"/>
            <ac:spMk id="6" creationId="{995A33C2-2745-C61D-5FBE-034E7ADC3A42}"/>
          </ac:spMkLst>
        </pc:spChg>
        <pc:spChg chg="mod">
          <ac:chgData name="Dan Atkinson" userId="5ad3f18a-b939-4691-9a8a-8066c7ec8770" providerId="ADAL" clId="{6CC715FD-E730-4E6B-A9F6-1815507ECF8C}" dt="2024-09-18T15:50:30.025" v="78" actId="404"/>
          <ac:spMkLst>
            <pc:docMk/>
            <pc:sldMk cId="2313226319" sldId="256"/>
            <ac:spMk id="7" creationId="{40998E5A-3309-283B-C955-7814826D5A7B}"/>
          </ac:spMkLst>
        </pc:spChg>
        <pc:spChg chg="mod">
          <ac:chgData name="Dan Atkinson" userId="5ad3f18a-b939-4691-9a8a-8066c7ec8770" providerId="ADAL" clId="{6CC715FD-E730-4E6B-A9F6-1815507ECF8C}" dt="2024-09-18T15:49:38.648" v="67" actId="14861"/>
          <ac:spMkLst>
            <pc:docMk/>
            <pc:sldMk cId="2313226319" sldId="256"/>
            <ac:spMk id="8" creationId="{B3F57B82-FF6A-C8B4-ECA0-463EF95B8368}"/>
          </ac:spMkLst>
        </pc:spChg>
        <pc:spChg chg="mod">
          <ac:chgData name="Dan Atkinson" userId="5ad3f18a-b939-4691-9a8a-8066c7ec8770" providerId="ADAL" clId="{6CC715FD-E730-4E6B-A9F6-1815507ECF8C}" dt="2024-09-18T15:49:41.949" v="68" actId="14861"/>
          <ac:spMkLst>
            <pc:docMk/>
            <pc:sldMk cId="2313226319" sldId="256"/>
            <ac:spMk id="9" creationId="{D7F6B245-E719-0F80-3189-2AB4D0BA4ACE}"/>
          </ac:spMkLst>
        </pc:spChg>
        <pc:spChg chg="mod">
          <ac:chgData name="Dan Atkinson" userId="5ad3f18a-b939-4691-9a8a-8066c7ec8770" providerId="ADAL" clId="{6CC715FD-E730-4E6B-A9F6-1815507ECF8C}" dt="2024-09-18T15:49:47.055" v="69" actId="14861"/>
          <ac:spMkLst>
            <pc:docMk/>
            <pc:sldMk cId="2313226319" sldId="256"/>
            <ac:spMk id="10" creationId="{392974C5-FFEB-F014-CD00-88045A46B5A3}"/>
          </ac:spMkLst>
        </pc:spChg>
        <pc:spChg chg="mod">
          <ac:chgData name="Dan Atkinson" userId="5ad3f18a-b939-4691-9a8a-8066c7ec8770" providerId="ADAL" clId="{6CC715FD-E730-4E6B-A9F6-1815507ECF8C}" dt="2024-09-18T15:49:53.347" v="70" actId="14861"/>
          <ac:spMkLst>
            <pc:docMk/>
            <pc:sldMk cId="2313226319" sldId="256"/>
            <ac:spMk id="11" creationId="{D33CBF31-9742-D0BC-E608-0AA6B7B03D31}"/>
          </ac:spMkLst>
        </pc:spChg>
        <pc:spChg chg="mod">
          <ac:chgData name="Dan Atkinson" userId="5ad3f18a-b939-4691-9a8a-8066c7ec8770" providerId="ADAL" clId="{6CC715FD-E730-4E6B-A9F6-1815507ECF8C}" dt="2024-09-30T07:45:28.920" v="210" actId="1076"/>
          <ac:spMkLst>
            <pc:docMk/>
            <pc:sldMk cId="2313226319" sldId="256"/>
            <ac:spMk id="12" creationId="{736E14CA-679E-75B9-8F26-E523FFF2296A}"/>
          </ac:spMkLst>
        </pc:spChg>
        <pc:spChg chg="mod">
          <ac:chgData name="Dan Atkinson" userId="5ad3f18a-b939-4691-9a8a-8066c7ec8770" providerId="ADAL" clId="{6CC715FD-E730-4E6B-A9F6-1815507ECF8C}" dt="2024-09-18T15:48:08.297" v="60" actId="207"/>
          <ac:spMkLst>
            <pc:docMk/>
            <pc:sldMk cId="2313226319" sldId="256"/>
            <ac:spMk id="13" creationId="{20554545-BD6A-FECF-7C4A-69221352190D}"/>
          </ac:spMkLst>
        </pc:spChg>
        <pc:spChg chg="add mod">
          <ac:chgData name="Dan Atkinson" userId="5ad3f18a-b939-4691-9a8a-8066c7ec8770" providerId="ADAL" clId="{6CC715FD-E730-4E6B-A9F6-1815507ECF8C}" dt="2024-09-30T07:43:58.492" v="195" actId="404"/>
          <ac:spMkLst>
            <pc:docMk/>
            <pc:sldMk cId="2313226319" sldId="256"/>
            <ac:spMk id="14" creationId="{F5CD1249-C00B-D79E-0707-1C7AFCCC9ABA}"/>
          </ac:spMkLst>
        </pc:spChg>
        <pc:spChg chg="mod">
          <ac:chgData name="Dan Atkinson" userId="5ad3f18a-b939-4691-9a8a-8066c7ec8770" providerId="ADAL" clId="{6CC715FD-E730-4E6B-A9F6-1815507ECF8C}" dt="2024-09-18T15:50:12.558" v="76" actId="20577"/>
          <ac:spMkLst>
            <pc:docMk/>
            <pc:sldMk cId="2313226319" sldId="256"/>
            <ac:spMk id="17" creationId="{7277A76B-044A-6509-5970-8623A68DAE55}"/>
          </ac:spMkLst>
        </pc:spChg>
        <pc:spChg chg="add mod ord">
          <ac:chgData name="Dan Atkinson" userId="5ad3f18a-b939-4691-9a8a-8066c7ec8770" providerId="ADAL" clId="{6CC715FD-E730-4E6B-A9F6-1815507ECF8C}" dt="2024-09-18T15:47:42.003" v="58" actId="167"/>
          <ac:spMkLst>
            <pc:docMk/>
            <pc:sldMk cId="2313226319" sldId="256"/>
            <ac:spMk id="18" creationId="{7A38DE4A-1948-F3CD-66E2-FD4693E01B99}"/>
          </ac:spMkLst>
        </pc:spChg>
        <pc:spChg chg="add mod">
          <ac:chgData name="Dan Atkinson" userId="5ad3f18a-b939-4691-9a8a-8066c7ec8770" providerId="ADAL" clId="{6CC715FD-E730-4E6B-A9F6-1815507ECF8C}" dt="2024-09-18T15:51:12.072" v="83" actId="14100"/>
          <ac:spMkLst>
            <pc:docMk/>
            <pc:sldMk cId="2313226319" sldId="256"/>
            <ac:spMk id="19" creationId="{B5D68549-DFBE-2E3D-B40C-A5A1D62BF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C61B-3099-15E5-4B4F-C1F7B29F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B3FFA-83B5-867C-426C-2CF0CFA75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0B99-8C26-294B-5CF7-09694A66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8F26-18DE-3951-FBEC-A73F095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F8BE-7180-6549-D6A2-F254291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DB7-1D09-54F8-7C41-2FD3A3A3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CEA5-2CDE-906F-B296-8E91045C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CA9B-02FC-4C19-668F-1BDDEB54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1794-B1C9-F7D2-D8AB-80029B0D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1272-722A-9672-5CD3-B7ABBF94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3F2D7-F452-7BFC-5318-DC67311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BE8F-C499-2336-EF05-4ED8C7FD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4706-A2FD-57D3-9E23-0C6E5CD9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C778-66B2-A3AF-C676-C56607B4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CFDD-714A-1656-4BCC-C5376CF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FF09-44BB-C083-B6CD-BBCCD1C8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2A9D-3517-4FBA-D73F-6C383382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8E48-E35A-E982-9613-655BBC4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7D43-D2CD-225A-0A6E-CF6258BD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C106-6CA0-4E0A-5E3F-C87C6DD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DB9-A669-0D8F-AC63-12DF78FB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D27F-45A9-F5AF-5F95-AD7A473F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3EA7-7567-560E-A9E5-135AF91A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37A-BF8E-55E0-69ED-44ED7F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9099-ADC6-3D81-2C73-805DDD3A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98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29EF-5FF9-216A-E399-724C23BC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5C18-9E0C-29AD-474F-29E56BAC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1700-A78B-D11B-5350-50883D4D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8C71-B1BE-BF8E-818E-841B2B47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0CD8-9EF7-7F06-A6AA-396A0FD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E19C-81A6-77E6-D3FE-624ECD7F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5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62FF-988B-5C06-1C68-BC48B4D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2F9F-99D5-7DA7-C2A5-2673DF82B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F4AB-B309-920A-BBC8-1B9FBB8A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98B24-8EFB-7062-9C83-C3A73EB6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291E3-393B-BEC8-E626-CB741A117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BCDA-70F3-9845-B3EF-5F7B5135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7C435-BE38-7298-D9E8-776A948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7FDCE-75CE-C104-509A-B4E62A9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1C4E-FC28-BC64-80D5-3C3B1461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7E2C-AE16-80C4-1597-3D9ADB66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47C47-D0EE-6D3F-C55F-EFBAA3F6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EE936-33F6-2954-A694-97FB8D90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124A4-B593-46F8-45FC-9A0021AC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DB8C-0382-ECC3-59C8-5F81CE3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B162-77D8-76EA-C8ED-8AC0926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4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658-835B-3E07-3158-D12FA90B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0BA-0EB5-9BE9-66EF-2CF0267C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CC58-E787-1D2E-DD62-72833890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AFA9-3C15-A18C-C9B1-17651B5A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754E-309C-FDA8-AE62-2949B072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0CB2-F9B2-E64F-B251-2703EB06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7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443-A297-C2F6-6988-C1CA3DF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B40E-10C1-C3A5-8E11-652B37C19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9051-BCCF-9ACB-7C47-11D1655C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6EBB-F3C4-4A59-9605-1C9C239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62C2-A0FF-9D16-0121-5C32E58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8761-8325-9E68-B32A-D3A7703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CE595-7C23-6231-34B1-0685A7AF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C7BB-3956-FEBA-A574-4DDCE8C5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4F14-91B6-10C9-FAB1-B9F7356E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7D50A-2708-40DC-93CC-2BDABE38B90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705E-DFFF-DC44-EC63-59A7392B4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5ED3-A197-5016-C325-0296C8EC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3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38DE4A-1948-F3CD-66E2-FD4693E01B99}"/>
              </a:ext>
            </a:extLst>
          </p:cNvPr>
          <p:cNvSpPr/>
          <p:nvPr/>
        </p:nvSpPr>
        <p:spPr>
          <a:xfrm>
            <a:off x="0" y="0"/>
            <a:ext cx="12192000" cy="498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4EB5A-32A3-C3C8-637B-B3D156F05CC1}"/>
              </a:ext>
            </a:extLst>
          </p:cNvPr>
          <p:cNvSpPr txBox="1"/>
          <p:nvPr/>
        </p:nvSpPr>
        <p:spPr>
          <a:xfrm>
            <a:off x="198119" y="37026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ACT</a:t>
            </a:r>
            <a:endParaRPr lang="en-GB" sz="2000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2B97D-E08C-5422-E58D-8157351190E0}"/>
              </a:ext>
            </a:extLst>
          </p:cNvPr>
          <p:cNvSpPr/>
          <p:nvPr/>
        </p:nvSpPr>
        <p:spPr>
          <a:xfrm>
            <a:off x="150623" y="640505"/>
            <a:ext cx="10487086" cy="1412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Business Case: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ACT will perform in-tenancy property inspections on a scheduled and ad-hoc basis and provide the outcome in the form of a report which will be available from within hub.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ACT will log issues directly with </a:t>
            </a:r>
            <a:r>
              <a:rPr lang="en-GB" sz="1400" dirty="0" err="1"/>
              <a:t>Fixflo</a:t>
            </a:r>
            <a:r>
              <a:rPr lang="en-GB" sz="1400" dirty="0"/>
              <a:t> </a:t>
            </a:r>
            <a:r>
              <a:rPr lang="en-GB" sz="1400"/>
              <a:t>for resolution.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A33C2-2745-C61D-5FBE-034E7ADC3A42}"/>
              </a:ext>
            </a:extLst>
          </p:cNvPr>
          <p:cNvSpPr/>
          <p:nvPr/>
        </p:nvSpPr>
        <p:spPr>
          <a:xfrm>
            <a:off x="121920" y="2194560"/>
            <a:ext cx="362417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Product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central interface for all brochure generation.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access to both bespoke and automated brochure generation.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98E5A-3309-283B-C955-7814826D5A7B}"/>
              </a:ext>
            </a:extLst>
          </p:cNvPr>
          <p:cNvSpPr/>
          <p:nvPr/>
        </p:nvSpPr>
        <p:spPr>
          <a:xfrm>
            <a:off x="7914639" y="2194560"/>
            <a:ext cx="415544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/>
              <a:t>Success </a:t>
            </a:r>
            <a:r>
              <a:rPr lang="en-GB" dirty="0"/>
              <a:t>Criteria: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Service meets response and accuracy requirements.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Service can supply information on usage by, client, user.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7B82-FF6A-C8B4-ECA0-463EF95B8368}"/>
              </a:ext>
            </a:extLst>
          </p:cNvPr>
          <p:cNvSpPr/>
          <p:nvPr/>
        </p:nvSpPr>
        <p:spPr>
          <a:xfrm>
            <a:off x="121921" y="4318000"/>
            <a:ext cx="2849024" cy="2299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Security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only accessible from APIM.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secured by Managed Identity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Users are authenticated with Entra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6B245-E719-0F80-3189-2AB4D0BA4ACE}"/>
              </a:ext>
            </a:extLst>
          </p:cNvPr>
          <p:cNvSpPr/>
          <p:nvPr/>
        </p:nvSpPr>
        <p:spPr>
          <a:xfrm>
            <a:off x="3099373" y="4317999"/>
            <a:ext cx="2784205" cy="2299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Data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Only publicly available information is stored within the datastore.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Data is stored as JSON within a COSMOS DB.</a:t>
            </a:r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974C5-FFEB-F014-CD00-88045A46B5A3}"/>
              </a:ext>
            </a:extLst>
          </p:cNvPr>
          <p:cNvSpPr/>
          <p:nvPr/>
        </p:nvSpPr>
        <p:spPr>
          <a:xfrm>
            <a:off x="6012007" y="4318000"/>
            <a:ext cx="2784205" cy="229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Infrastructure 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service is wholly within out Azure tenant.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deployed within out networking infrastructure.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not publicly accessible.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CBF31-9742-D0BC-E608-0AA6B7B03D31}"/>
              </a:ext>
            </a:extLst>
          </p:cNvPr>
          <p:cNvSpPr/>
          <p:nvPr/>
        </p:nvSpPr>
        <p:spPr>
          <a:xfrm>
            <a:off x="8924641" y="4318000"/>
            <a:ext cx="3145439" cy="229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Support 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Normal App Service monitoring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Normal Cosmos database support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services log and performance metrics are stored in Application Insights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Audit log data is available, via API interface.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E14CA-679E-75B9-8F26-E523FFF2296A}"/>
              </a:ext>
            </a:extLst>
          </p:cNvPr>
          <p:cNvSpPr txBox="1"/>
          <p:nvPr/>
        </p:nvSpPr>
        <p:spPr>
          <a:xfrm>
            <a:off x="11089805" y="138668"/>
            <a:ext cx="15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SAD Lite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54545-BD6A-FECF-7C4A-69221352190D}"/>
              </a:ext>
            </a:extLst>
          </p:cNvPr>
          <p:cNvSpPr txBox="1"/>
          <p:nvPr/>
        </p:nvSpPr>
        <p:spPr>
          <a:xfrm>
            <a:off x="6872749" y="129359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Author: Gary Newport | Version: 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7A76B-044A-6509-5970-8623A68DAE55}"/>
              </a:ext>
            </a:extLst>
          </p:cNvPr>
          <p:cNvSpPr/>
          <p:nvPr/>
        </p:nvSpPr>
        <p:spPr>
          <a:xfrm>
            <a:off x="3922087" y="2194560"/>
            <a:ext cx="381590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Benefits: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Scalable Architecture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Cloud Integration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central interface for all brochure generation.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Single point of contact with external vendor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Ability to spot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68549-DFBE-2E3D-B40C-A5A1D62BF43C}"/>
              </a:ext>
            </a:extLst>
          </p:cNvPr>
          <p:cNvSpPr/>
          <p:nvPr/>
        </p:nvSpPr>
        <p:spPr>
          <a:xfrm>
            <a:off x="0" y="6770724"/>
            <a:ext cx="12192000" cy="8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D1249-C00B-D79E-0707-1C7AFCCC9ABA}"/>
              </a:ext>
            </a:extLst>
          </p:cNvPr>
          <p:cNvSpPr/>
          <p:nvPr/>
        </p:nvSpPr>
        <p:spPr>
          <a:xfrm>
            <a:off x="10756490" y="599440"/>
            <a:ext cx="1313590" cy="624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DPIA</a:t>
            </a:r>
          </a:p>
          <a:p>
            <a:pPr algn="ctr"/>
            <a:r>
              <a:rPr lang="en-GB" sz="1600" dirty="0"/>
              <a:t>NO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2FFE2-DDB9-F0EE-3344-0FE86FEBA90D}"/>
              </a:ext>
            </a:extLst>
          </p:cNvPr>
          <p:cNvSpPr/>
          <p:nvPr/>
        </p:nvSpPr>
        <p:spPr>
          <a:xfrm>
            <a:off x="10756489" y="1386821"/>
            <a:ext cx="1313590" cy="624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ISQ</a:t>
            </a:r>
          </a:p>
          <a:p>
            <a:pPr algn="ctr"/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en-GB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2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 xmlns="062afe05-ef54-41fa-b788-170ba962f396" xsi:nil="true"/>
    <Status xmlns="062afe05-ef54-41fa-b788-170ba962f396" xsi:nil="true"/>
    <ApprovedDate xmlns="062afe05-ef54-41fa-b788-170ba962f3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1734FB154D1489F0BE10C6D0815D1" ma:contentTypeVersion="7" ma:contentTypeDescription="Create a new document." ma:contentTypeScope="" ma:versionID="e71b356bd5170f63f4755cad2e9df84b">
  <xsd:schema xmlns:xsd="http://www.w3.org/2001/XMLSchema" xmlns:xs="http://www.w3.org/2001/XMLSchema" xmlns:p="http://schemas.microsoft.com/office/2006/metadata/properties" xmlns:ns2="062afe05-ef54-41fa-b788-170ba962f396" targetNamespace="http://schemas.microsoft.com/office/2006/metadata/properties" ma:root="true" ma:fieldsID="9e3d9ad30644903c40561f5ed7932ee0" ns2:_="">
    <xsd:import namespace="062afe05-ef54-41fa-b788-170ba962f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tus" minOccurs="0"/>
                <xsd:element ref="ns2:ApprovedDate" minOccurs="0"/>
                <xsd:element ref="ns2: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afe05-ef54-41fa-b788-170ba962f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tus" ma:index="12" nillable="true" ma:displayName="Status" ma:format="Dropdown" ma:internalName="Status">
      <xsd:simpleType>
        <xsd:restriction base="dms:Choice">
          <xsd:enumeration value="Approved"/>
          <xsd:enumeration value="Under Review"/>
          <xsd:enumeration value="Draft"/>
        </xsd:restriction>
      </xsd:simpleType>
    </xsd:element>
    <xsd:element name="ApprovedDate" ma:index="13" nillable="true" ma:displayName="Approved Date" ma:description="Enter the Date approved at TDA" ma:format="DateOnly" ma:internalName="ApprovedDate">
      <xsd:simpleType>
        <xsd:restriction base="dms:DateTime"/>
      </xsd:simpleType>
    </xsd:element>
    <xsd:element name="DocType" ma:index="14" nillable="true" ma:displayName="Doc Type" ma:description="Type of Architecture Document" ma:format="Dropdown" ma:internalName="DocType">
      <xsd:simpleType>
        <xsd:restriction base="dms:Choice">
          <xsd:enumeration value="SAD"/>
          <xsd:enumeration value="SAD Lite"/>
          <xsd:enumeration value="PAD"/>
          <xsd:enumeration value="Blueprint"/>
          <xsd:enumeration value="Strategy"/>
          <xsd:enumeration value="ADR"/>
          <xsd:enumeration value="Stand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19B2E-8927-461E-98DF-5B4775748F8D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062afe05-ef54-41fa-b788-170ba962f396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33957-708F-4F77-A54A-6DBBCE041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4FE51-C5FA-4948-AD8C-1111F13EE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afe05-ef54-41fa-b788-170ba962f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Georgia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Atkinson</dc:creator>
  <cp:lastModifiedBy>Gary Newport</cp:lastModifiedBy>
  <cp:revision>3</cp:revision>
  <dcterms:created xsi:type="dcterms:W3CDTF">2024-09-18T14:03:22Z</dcterms:created>
  <dcterms:modified xsi:type="dcterms:W3CDTF">2025-01-27T11:35:40Z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6657b0-3c7c-4f27-919b-3d8125429697_Enabled">
    <vt:lpwstr>true</vt:lpwstr>
  </property>
  <property fmtid="{D5CDD505-2E9C-101B-9397-08002B2CF9AE}" pid="3" name="MSIP_Label_986657b0-3c7c-4f27-919b-3d8125429697_SetDate">
    <vt:lpwstr>2024-09-18T15:23:37Z</vt:lpwstr>
  </property>
  <property fmtid="{D5CDD505-2E9C-101B-9397-08002B2CF9AE}" pid="4" name="MSIP_Label_986657b0-3c7c-4f27-919b-3d8125429697_Method">
    <vt:lpwstr>Privileged</vt:lpwstr>
  </property>
  <property fmtid="{D5CDD505-2E9C-101B-9397-08002B2CF9AE}" pid="5" name="MSIP_Label_986657b0-3c7c-4f27-919b-3d8125429697_Name">
    <vt:lpwstr>Personal</vt:lpwstr>
  </property>
  <property fmtid="{D5CDD505-2E9C-101B-9397-08002B2CF9AE}" pid="6" name="MSIP_Label_986657b0-3c7c-4f27-919b-3d8125429697_SiteId">
    <vt:lpwstr>99d6a2d9-b626-40e9-822a-688a6cda5a94</vt:lpwstr>
  </property>
  <property fmtid="{D5CDD505-2E9C-101B-9397-08002B2CF9AE}" pid="7" name="MSIP_Label_986657b0-3c7c-4f27-919b-3d8125429697_ActionId">
    <vt:lpwstr>50dbce8d-860a-4dd3-8f14-ca4e2afa8d89</vt:lpwstr>
  </property>
  <property fmtid="{D5CDD505-2E9C-101B-9397-08002B2CF9AE}" pid="8" name="MSIP_Label_986657b0-3c7c-4f27-919b-3d8125429697_ContentBits">
    <vt:lpwstr>0</vt:lpwstr>
  </property>
  <property fmtid="{D5CDD505-2E9C-101B-9397-08002B2CF9AE}" pid="9" name="ContentTypeId">
    <vt:lpwstr>0x0101004FC1734FB154D1489F0BE10C6D0815D1</vt:lpwstr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xd_Signature">
    <vt:bool>false</vt:bool>
  </property>
</Properties>
</file>