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3" r:id="rId10"/>
    <p:sldId id="269" r:id="rId11"/>
    <p:sldId id="261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9B16-6EBA-31CC-58E9-27E8FFE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D26D-2606-AAF6-118D-0D44BDF8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Folgende Probleme gehabt:</a:t>
            </a:r>
          </a:p>
          <a:p>
            <a:endParaRPr lang="de-DE" dirty="0"/>
          </a:p>
          <a:p>
            <a:r>
              <a:rPr lang="de-DE" dirty="0"/>
              <a:t>Keine oder unzureichende Dokumentation und kaum Anwendungsbeispiele</a:t>
            </a:r>
          </a:p>
          <a:p>
            <a:r>
              <a:rPr lang="de-DE" dirty="0"/>
              <a:t>Pakete konnten mit Cabal nicht verlässlich installiert werden</a:t>
            </a:r>
          </a:p>
          <a:p>
            <a:r>
              <a:rPr lang="de-DE" dirty="0"/>
              <a:t>Veraltete Pakete</a:t>
            </a:r>
          </a:p>
          <a:p>
            <a:r>
              <a:rPr lang="de-DE" dirty="0"/>
              <a:t>Funktionsumfang nicht erreicht</a:t>
            </a:r>
          </a:p>
        </p:txBody>
      </p:sp>
    </p:spTree>
    <p:extLst>
      <p:ext uri="{BB962C8B-B14F-4D97-AF65-F5344CB8AC3E}">
        <p14:creationId xmlns:p14="http://schemas.microsoft.com/office/powerpoint/2010/main" val="26806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2"/>
            <a:ext cx="10515600" cy="5241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Innerhalb von </a:t>
            </a:r>
            <a:r>
              <a:rPr lang="de-DE" u="sng" dirty="0"/>
              <a:t>43</a:t>
            </a:r>
            <a:r>
              <a:rPr lang="de-DE" dirty="0"/>
              <a:t> Stunden folgende Ziele erreicht:</a:t>
            </a:r>
          </a:p>
          <a:p>
            <a:endParaRPr lang="de-DE" dirty="0"/>
          </a:p>
          <a:p>
            <a:r>
              <a:rPr lang="de-DE" dirty="0"/>
              <a:t>GUI ohne Funktion</a:t>
            </a:r>
          </a:p>
          <a:p>
            <a:r>
              <a:rPr lang="de-DE" dirty="0"/>
              <a:t>Aufruf einer API (ohne Header)</a:t>
            </a:r>
          </a:p>
          <a:p>
            <a:r>
              <a:rPr lang="de-DE" dirty="0"/>
              <a:t>Kompilierung der Abhängigkeiten mit Nix-Shell</a:t>
            </a:r>
          </a:p>
          <a:p>
            <a:r>
              <a:rPr lang="de-DE" dirty="0"/>
              <a:t>Grundfunktion des Programms ist gegeben</a:t>
            </a:r>
          </a:p>
          <a:p>
            <a:r>
              <a:rPr lang="de-DE" dirty="0"/>
              <a:t>Gute Zusammenarbeit mit </a:t>
            </a:r>
            <a:r>
              <a:rPr lang="de-DE" dirty="0" err="1"/>
              <a:t>Git</a:t>
            </a:r>
            <a:r>
              <a:rPr lang="de-DE" dirty="0"/>
              <a:t> (via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B8C0-BC04-59CF-7F27-0F3F9363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4D540-6E2D-C10E-B709-6EC95499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Has</a:t>
            </a:r>
            <a:r>
              <a:rPr lang="de-DE" u="sng" dirty="0" err="1"/>
              <a:t>s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Bleibt und ist eine Nische für spezielle Anwendungsfälle</a:t>
            </a:r>
          </a:p>
          <a:p>
            <a:r>
              <a:rPr lang="de-DE" dirty="0"/>
              <a:t>Ist so </a:t>
            </a:r>
            <a:r>
              <a:rPr lang="de-DE" dirty="0" err="1"/>
              <a:t>unintuitiv</a:t>
            </a:r>
            <a:r>
              <a:rPr lang="de-DE" dirty="0"/>
              <a:t> das drei Erwachsene </a:t>
            </a:r>
            <a:r>
              <a:rPr lang="de-DE" dirty="0" err="1"/>
              <a:t>ITler</a:t>
            </a:r>
            <a:r>
              <a:rPr lang="de-DE" dirty="0"/>
              <a:t> nicht in der Lage sind simpelste RL-Tools mit vertretbaren Zeitaufwand zu erstellen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3876"/>
              </p:ext>
            </p:extLst>
          </p:nvPr>
        </p:nvGraphicFramePr>
        <p:xfrm>
          <a:off x="1409698" y="1473404"/>
          <a:ext cx="8942307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02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1656042">
                  <a:extLst>
                    <a:ext uri="{9D8B030D-6E8A-4147-A177-3AD203B41FA5}">
                      <a16:colId xmlns:a16="http://schemas.microsoft.com/office/drawing/2014/main" val="2223170665"/>
                    </a:ext>
                  </a:extLst>
                </a:gridCol>
                <a:gridCol w="1819746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004710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Einrichtung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3D15D9F0-B76B-7E71-DCA0-600B26BD02C1}"/>
              </a:ext>
            </a:extLst>
          </p:cNvPr>
          <p:cNvSpPr txBox="1">
            <a:spLocks/>
          </p:cNvSpPr>
          <p:nvPr/>
        </p:nvSpPr>
        <p:spPr>
          <a:xfrm rot="817074">
            <a:off x="838200" y="3040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highlight>
                  <a:srgbClr val="FFFF00"/>
                </a:highlight>
              </a:rPr>
              <a:t> = 43 Mannstunden</a:t>
            </a:r>
          </a:p>
        </p:txBody>
      </p:sp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strike="sngStrike" dirty="0"/>
                <a:t>Gloss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GTK3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665136-E7F0-DAEE-D23B-94FA35ADE0FE}"/>
              </a:ext>
            </a:extLst>
          </p:cNvPr>
          <p:cNvGrpSpPr/>
          <p:nvPr/>
        </p:nvGrpSpPr>
        <p:grpSpPr>
          <a:xfrm>
            <a:off x="-62746" y="1042573"/>
            <a:ext cx="1766393" cy="1516245"/>
            <a:chOff x="4781555" y="433131"/>
            <a:chExt cx="1766393" cy="1516245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7676A045-17C9-AAAD-1B05-B9480D0308FA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Sechseck 8">
              <a:extLst>
                <a:ext uri="{FF2B5EF4-FFF2-40B4-BE49-F238E27FC236}">
                  <a16:creationId xmlns:a16="http://schemas.microsoft.com/office/drawing/2014/main" id="{66E2562E-8510-0B91-D062-8967AB584F0C}"/>
                </a:ext>
              </a:extLst>
            </p:cNvPr>
            <p:cNvSpPr txBox="1"/>
            <p:nvPr/>
          </p:nvSpPr>
          <p:spPr>
            <a:xfrm>
              <a:off x="4865137" y="667945"/>
              <a:ext cx="1616189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Benachrichtigung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6DCF-BA83-BC72-4659-E9D267E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Konzeption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78B15B-D229-96C0-6081-34CC4208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85" y="1690688"/>
            <a:ext cx="5609429" cy="4947356"/>
          </a:xfrm>
        </p:spPr>
      </p:pic>
    </p:spTree>
    <p:extLst>
      <p:ext uri="{BB962C8B-B14F-4D97-AF65-F5344CB8AC3E}">
        <p14:creationId xmlns:p14="http://schemas.microsoft.com/office/powerpoint/2010/main" val="184205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Programm- und Codevorstellung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94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Konzeption</vt:lpstr>
      <vt:lpstr>Programm- und Codevorstellung</vt:lpstr>
      <vt:lpstr>Fazit</vt:lpstr>
      <vt:lpstr>Fazit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11</cp:revision>
  <dcterms:created xsi:type="dcterms:W3CDTF">2024-05-03T19:58:13Z</dcterms:created>
  <dcterms:modified xsi:type="dcterms:W3CDTF">2024-05-12T15:50:48Z</dcterms:modified>
</cp:coreProperties>
</file>