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>
        <p:scale>
          <a:sx n="25" d="100"/>
          <a:sy n="25" d="100"/>
        </p:scale>
        <p:origin x="1518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0097"/>
              </p:ext>
            </p:extLst>
          </p:nvPr>
        </p:nvGraphicFramePr>
        <p:xfrm>
          <a:off x="1409698" y="1690688"/>
          <a:ext cx="9372603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33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2133964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2456748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665858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Gloss</a:t>
              </a:r>
              <a:endParaRPr lang="de-DE" sz="15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5949-DBEF-06D6-131F-71210ACD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2F948-9394-B3F0-BB7E-9A5E6B11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2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Innerhalb von x Stunden folgende Ziele erreicht:</a:t>
            </a:r>
          </a:p>
          <a:p>
            <a:endParaRPr lang="de-DE" dirty="0"/>
          </a:p>
          <a:p>
            <a:r>
              <a:rPr lang="de-DE" dirty="0"/>
              <a:t>A, B, C, D</a:t>
            </a:r>
          </a:p>
          <a:p>
            <a:endParaRPr lang="de-DE" dirty="0"/>
          </a:p>
          <a:p>
            <a:r>
              <a:rPr lang="de-DE" dirty="0"/>
              <a:t>Folgende Probleme gehabt</a:t>
            </a:r>
          </a:p>
          <a:p>
            <a:endParaRPr lang="de-DE" dirty="0"/>
          </a:p>
          <a:p>
            <a:r>
              <a:rPr lang="de-DE" dirty="0"/>
              <a:t>A,B, C, D</a:t>
            </a:r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(s)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„Road“-map</vt:lpstr>
      <vt:lpstr>Ziele</vt:lpstr>
      <vt:lpstr>Programmvorstellung</vt:lpstr>
      <vt:lpstr>Der Code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4</cp:revision>
  <dcterms:created xsi:type="dcterms:W3CDTF">2024-05-03T19:58:13Z</dcterms:created>
  <dcterms:modified xsi:type="dcterms:W3CDTF">2024-05-04T20:20:14Z</dcterms:modified>
</cp:coreProperties>
</file>