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442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371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64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272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67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236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765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660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1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896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14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A13A-DB3F-4AD5-B6AF-BDA0278A0A39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728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437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2012-08-10T12:10:31Z</dcterms:created>
  <dcterms:modified xsi:type="dcterms:W3CDTF">2018-09-13T08:10:56Z</dcterms:modified>
</cp:coreProperties>
</file>