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 varScale="1">
        <p:scale>
          <a:sx n="106" d="100"/>
          <a:sy n="10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11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7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19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36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7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8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3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6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CB8D-3FF2-A141-8E6D-538464EC315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31E8-2D91-0E4F-964B-F21CF213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5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8BF9045B-9297-BF43-8943-712205A9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3113" y="517434"/>
            <a:ext cx="7677774" cy="58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рка 3">
            <a:extLst>
              <a:ext uri="{FF2B5EF4-FFF2-40B4-BE49-F238E27FC236}">
                <a16:creationId xmlns:a16="http://schemas.microsoft.com/office/drawing/2014/main" id="{6C21AF03-8C18-334A-A10D-E03DC79CD04E}"/>
              </a:ext>
            </a:extLst>
          </p:cNvPr>
          <p:cNvSpPr/>
          <p:nvPr/>
        </p:nvSpPr>
        <p:spPr>
          <a:xfrm>
            <a:off x="2711301" y="2317898"/>
            <a:ext cx="3519377" cy="3827721"/>
          </a:xfrm>
          <a:prstGeom prst="blockArc">
            <a:avLst>
              <a:gd name="adj1" fmla="val 10800000"/>
              <a:gd name="adj2" fmla="val 60305"/>
              <a:gd name="adj3" fmla="val 24550"/>
            </a:avLst>
          </a:prstGeom>
          <a:gradFill flip="none" rotWithShape="1">
            <a:gsLst>
              <a:gs pos="0">
                <a:srgbClr val="92D050"/>
              </a:gs>
              <a:gs pos="55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трелка влево 4">
            <a:extLst>
              <a:ext uri="{FF2B5EF4-FFF2-40B4-BE49-F238E27FC236}">
                <a16:creationId xmlns:a16="http://schemas.microsoft.com/office/drawing/2014/main" id="{180AACFB-E540-094F-B817-1B70F6004B62}"/>
              </a:ext>
            </a:extLst>
          </p:cNvPr>
          <p:cNvSpPr/>
          <p:nvPr/>
        </p:nvSpPr>
        <p:spPr>
          <a:xfrm rot="9495749">
            <a:off x="4504956" y="3783140"/>
            <a:ext cx="733647" cy="324293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BD3E-26AF-E046-95F0-27E31FE6F08A}"/>
              </a:ext>
            </a:extLst>
          </p:cNvPr>
          <p:cNvSpPr txBox="1"/>
          <p:nvPr/>
        </p:nvSpPr>
        <p:spPr>
          <a:xfrm>
            <a:off x="3822669" y="4260671"/>
            <a:ext cx="1271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SAFETY</a:t>
            </a:r>
            <a:endParaRPr lang="ru-RU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9533D-2D55-4244-A213-44031763B030}"/>
              </a:ext>
            </a:extLst>
          </p:cNvPr>
          <p:cNvSpPr txBox="1"/>
          <p:nvPr/>
        </p:nvSpPr>
        <p:spPr>
          <a:xfrm>
            <a:off x="5494958" y="3891339"/>
            <a:ext cx="64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EC6EF-101B-D64D-942F-F49147EDE89A}"/>
              </a:ext>
            </a:extLst>
          </p:cNvPr>
          <p:cNvSpPr txBox="1"/>
          <p:nvPr/>
        </p:nvSpPr>
        <p:spPr>
          <a:xfrm>
            <a:off x="2648996" y="3891339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UNSAFE</a:t>
            </a:r>
            <a:endParaRPr lang="ru-RU" b="1" dirty="0"/>
          </a:p>
        </p:txBody>
      </p:sp>
      <p:sp>
        <p:nvSpPr>
          <p:cNvPr id="9" name="Арка 8">
            <a:extLst>
              <a:ext uri="{FF2B5EF4-FFF2-40B4-BE49-F238E27FC236}">
                <a16:creationId xmlns:a16="http://schemas.microsoft.com/office/drawing/2014/main" id="{8DAA9F17-D549-6245-82B1-DAE754484BA7}"/>
              </a:ext>
            </a:extLst>
          </p:cNvPr>
          <p:cNvSpPr/>
          <p:nvPr/>
        </p:nvSpPr>
        <p:spPr>
          <a:xfrm>
            <a:off x="1679940" y="1440711"/>
            <a:ext cx="5582093" cy="5582094"/>
          </a:xfrm>
          <a:prstGeom prst="blockArc">
            <a:avLst>
              <a:gd name="adj1" fmla="val 10800000"/>
              <a:gd name="adj2" fmla="val 58970"/>
              <a:gd name="adj3" fmla="val 97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A27FD-7BA5-3443-B632-402D7A738181}"/>
              </a:ext>
            </a:extLst>
          </p:cNvPr>
          <p:cNvSpPr txBox="1"/>
          <p:nvPr/>
        </p:nvSpPr>
        <p:spPr>
          <a:xfrm>
            <a:off x="3757354" y="877945"/>
            <a:ext cx="162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STABILITY</a:t>
            </a:r>
            <a:endParaRPr lang="ru-RU" sz="28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3D570-77F8-0740-81BD-CC7D030500F2}"/>
              </a:ext>
            </a:extLst>
          </p:cNvPr>
          <p:cNvSpPr txBox="1"/>
          <p:nvPr/>
        </p:nvSpPr>
        <p:spPr>
          <a:xfrm>
            <a:off x="479260" y="3167390"/>
            <a:ext cx="124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5 </a:t>
            </a:r>
            <a:r>
              <a:rPr lang="en-US" sz="2800" b="1" dirty="0">
                <a:solidFill>
                  <a:schemeClr val="tx2"/>
                </a:solidFill>
              </a:rPr>
              <a:t>years</a:t>
            </a:r>
            <a:endParaRPr lang="ru-RU" sz="2800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821F1-748C-EA40-B9B4-8F3B8EEE9C37}"/>
              </a:ext>
            </a:extLst>
          </p:cNvPr>
          <p:cNvSpPr txBox="1"/>
          <p:nvPr/>
        </p:nvSpPr>
        <p:spPr>
          <a:xfrm>
            <a:off x="7228844" y="3167390"/>
            <a:ext cx="142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80</a:t>
            </a:r>
            <a:r>
              <a:rPr lang="ru-RU" sz="2800" b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years</a:t>
            </a:r>
            <a:endParaRPr lang="ru-RU" sz="2800" b="1" dirty="0">
              <a:solidFill>
                <a:schemeClr val="tx2"/>
              </a:solidFill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32165E6-103E-5F4F-BDDD-3676B33B2655}"/>
              </a:ext>
            </a:extLst>
          </p:cNvPr>
          <p:cNvGrpSpPr/>
          <p:nvPr/>
        </p:nvGrpSpPr>
        <p:grpSpPr>
          <a:xfrm>
            <a:off x="1921372" y="2767699"/>
            <a:ext cx="1071704" cy="614621"/>
            <a:chOff x="4901609" y="5856680"/>
            <a:chExt cx="1071704" cy="6146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C9BD79-A5C5-D24D-A37A-1D45CE58D6F3}"/>
                </a:ext>
              </a:extLst>
            </p:cNvPr>
            <p:cNvSpPr txBox="1"/>
            <p:nvPr/>
          </p:nvSpPr>
          <p:spPr>
            <a:xfrm>
              <a:off x="4901609" y="6071191"/>
              <a:ext cx="1071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ArN</a:t>
              </a:r>
              <a:r>
                <a:rPr lang="en-US" sz="2000" b="1" baseline="-25000" dirty="0"/>
                <a:t>2</a:t>
              </a:r>
              <a:r>
                <a:rPr lang="en-US" sz="2000" b="1" dirty="0"/>
                <a:t>TsO</a:t>
              </a:r>
              <a:endParaRPr lang="ru-RU" sz="2000" b="1" baseline="30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66F282-82ED-F74D-AD2F-21520D817448}"/>
                </a:ext>
              </a:extLst>
            </p:cNvPr>
            <p:cNvSpPr txBox="1"/>
            <p:nvPr/>
          </p:nvSpPr>
          <p:spPr>
            <a:xfrm>
              <a:off x="5175777" y="58566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+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B044BD-7C05-7846-82D2-8C1AB9B91A06}"/>
                </a:ext>
              </a:extLst>
            </p:cNvPr>
            <p:cNvSpPr txBox="1"/>
            <p:nvPr/>
          </p:nvSpPr>
          <p:spPr>
            <a:xfrm>
              <a:off x="5656357" y="585668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-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7208D8B-0ACE-F648-B707-F02F8689AD5E}"/>
              </a:ext>
            </a:extLst>
          </p:cNvPr>
          <p:cNvGrpSpPr/>
          <p:nvPr/>
        </p:nvGrpSpPr>
        <p:grpSpPr>
          <a:xfrm>
            <a:off x="1729918" y="3410362"/>
            <a:ext cx="1034257" cy="614621"/>
            <a:chOff x="4901609" y="5856680"/>
            <a:chExt cx="1034257" cy="6146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23ED9E-34C6-9D42-9F71-06D84D5ABD9E}"/>
                </a:ext>
              </a:extLst>
            </p:cNvPr>
            <p:cNvSpPr txBox="1"/>
            <p:nvPr/>
          </p:nvSpPr>
          <p:spPr>
            <a:xfrm>
              <a:off x="4901609" y="6071191"/>
              <a:ext cx="1034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ArN</a:t>
              </a:r>
              <a:r>
                <a:rPr lang="en-US" sz="2000" b="1" baseline="-25000" dirty="0"/>
                <a:t>2</a:t>
              </a:r>
              <a:r>
                <a:rPr lang="en-US" sz="2000" b="1" dirty="0"/>
                <a:t>BF</a:t>
              </a:r>
              <a:r>
                <a:rPr lang="en-US" sz="2000" b="1" baseline="-25000" dirty="0"/>
                <a:t>4</a:t>
              </a:r>
              <a:endParaRPr lang="ru-RU" sz="2000" b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3293A9-EA26-2F43-BAFD-96AE828883C3}"/>
                </a:ext>
              </a:extLst>
            </p:cNvPr>
            <p:cNvSpPr txBox="1"/>
            <p:nvPr/>
          </p:nvSpPr>
          <p:spPr>
            <a:xfrm>
              <a:off x="5175777" y="58566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+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B511A3-C71A-5F4F-A810-F171AB5060D4}"/>
                </a:ext>
              </a:extLst>
            </p:cNvPr>
            <p:cNvSpPr txBox="1"/>
            <p:nvPr/>
          </p:nvSpPr>
          <p:spPr>
            <a:xfrm>
              <a:off x="5656357" y="585668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-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FDB70A9-F12F-7149-80D3-A4AC99717FBB}"/>
              </a:ext>
            </a:extLst>
          </p:cNvPr>
          <p:cNvGrpSpPr/>
          <p:nvPr/>
        </p:nvGrpSpPr>
        <p:grpSpPr>
          <a:xfrm>
            <a:off x="6133615" y="3189689"/>
            <a:ext cx="1067921" cy="614621"/>
            <a:chOff x="4901609" y="5856680"/>
            <a:chExt cx="1067921" cy="6146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3C426-C3FE-FA47-8B73-45D1D6353A49}"/>
                </a:ext>
              </a:extLst>
            </p:cNvPr>
            <p:cNvSpPr txBox="1"/>
            <p:nvPr/>
          </p:nvSpPr>
          <p:spPr>
            <a:xfrm>
              <a:off x="4901609" y="6071191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ArN</a:t>
              </a:r>
              <a:r>
                <a:rPr lang="en-US" sz="2000" b="1" baseline="-25000" dirty="0"/>
                <a:t>2</a:t>
              </a:r>
              <a:r>
                <a:rPr lang="en-US" sz="2000" b="1" dirty="0"/>
                <a:t>TfO</a:t>
              </a:r>
              <a:endParaRPr lang="ru-RU" sz="2000" b="1" baseline="30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EBE0EC-263C-BB45-B3A7-BE76A1202E56}"/>
                </a:ext>
              </a:extLst>
            </p:cNvPr>
            <p:cNvSpPr txBox="1"/>
            <p:nvPr/>
          </p:nvSpPr>
          <p:spPr>
            <a:xfrm>
              <a:off x="5175777" y="585668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+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9AA087-9016-0549-BFAD-0BD5A917CF4F}"/>
                </a:ext>
              </a:extLst>
            </p:cNvPr>
            <p:cNvSpPr txBox="1"/>
            <p:nvPr/>
          </p:nvSpPr>
          <p:spPr>
            <a:xfrm>
              <a:off x="5656357" y="5856680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606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17</Words>
  <Application>Microsoft Macintosh PowerPoint</Application>
  <PresentationFormat>Экран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Станкевич</dc:creator>
  <cp:lastModifiedBy>Ксения Станкевич</cp:lastModifiedBy>
  <cp:revision>6</cp:revision>
  <dcterms:created xsi:type="dcterms:W3CDTF">2019-06-25T13:22:47Z</dcterms:created>
  <dcterms:modified xsi:type="dcterms:W3CDTF">2019-06-25T14:17:19Z</dcterms:modified>
</cp:coreProperties>
</file>