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587C080C-AD40-443C-BFBF-63F002342157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2880" y="720000"/>
            <a:ext cx="10079640" cy="57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2880" y="1022400"/>
            <a:ext cx="10079640" cy="552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00320" y="2520"/>
            <a:ext cx="927360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60000" y="1296000"/>
            <a:ext cx="5256000" cy="45892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491800" y="2232000"/>
            <a:ext cx="4507200" cy="367200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1959120" y="720000"/>
            <a:ext cx="23608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YDPEYRNFW (+)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7117920" y="720000"/>
            <a:ext cx="20980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EGLNRPSG (-)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-2880" y="461160"/>
            <a:ext cx="10079640" cy="6642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-2880" y="94320"/>
            <a:ext cx="10079640" cy="737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2020-07-24T12:26:45Z</dcterms:created>
  <dc:creator>Александр Александрович Бондарев</dc:creator>
  <dc:description/>
  <dc:language>en-GB</dc:language>
  <cp:lastModifiedBy>Александр Александрович Бондарев</cp:lastModifiedBy>
  <dcterms:modified xsi:type="dcterms:W3CDTF">2020-07-24T12:49:30Z</dcterms:modified>
  <cp:revision>3</cp:revision>
  <dc:subject/>
  <dc:title/>
</cp:coreProperties>
</file>