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заголовка щёлкните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мышью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-2880" y="720000"/>
            <a:ext cx="10078920" cy="579456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72000" y="144000"/>
            <a:ext cx="98636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Молекулярный докинг пептидов YDPEYRNFWGCG и EGLNRPSGGСG в отношении CTLA-4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72000" y="144000"/>
            <a:ext cx="98636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Молекулярный докинг пептидов YDPEYRNFWGCG и EGLNRPSGGСG в отношении CTLA-4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88000" y="648000"/>
            <a:ext cx="9482400" cy="638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72000" y="144000"/>
            <a:ext cx="98636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Молекулярный докинг пептидов YDPEYRNFWGCG и EGLNRPSGGСG в отношении CTLA-4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-2880" y="1022400"/>
            <a:ext cx="10078920" cy="551952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72000" y="144000"/>
            <a:ext cx="98636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Молекулярный докинг пептидов YDPEYRNFWGCG и EGLNRPSGGСG в отношении CTLA-4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44320" y="492840"/>
            <a:ext cx="8671320" cy="706860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72000" y="144000"/>
            <a:ext cx="98636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Молекулярный докинг пептидов YDPEYRNFWGCG и EGLNRPSGGСG в отношении CTLA-4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60000" y="1296000"/>
            <a:ext cx="5255280" cy="45885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5491800" y="2232000"/>
            <a:ext cx="4506480" cy="367128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1959120" y="720000"/>
            <a:ext cx="2360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YDPEYRNFW (+)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117920" y="720000"/>
            <a:ext cx="2097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EGLNRPSG (-)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2000" y="144000"/>
            <a:ext cx="98636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Молекулярный докинг пептидов YDPEYRNFWGCG и EGLNRPSGGСG в отношении CTLA-4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-2880" y="857160"/>
            <a:ext cx="10078920" cy="6642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72000" y="144000"/>
            <a:ext cx="98636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Молекулярный докинг пептидов YDPEYRNFWGCG и EGLNRPSGGСG в отношении CTLA-4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-3240" y="508680"/>
            <a:ext cx="10080360" cy="697968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72000" y="144000"/>
            <a:ext cx="98636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Молекулярный докинг пептидов YDPEYRNFWGCG и EGLNRPSGGСG в отношении CTLA-4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800000" y="756000"/>
            <a:ext cx="316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YDPEYRNFWGCG (+)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552000" y="756000"/>
            <a:ext cx="2663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EGLNRPSGGCG (-)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2000" y="144000"/>
            <a:ext cx="98636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Молекулярный докинг пептидов YDPEYRNFWGCG и EGLNRPSGGСG в отношении CTLA-4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760000" y="2016000"/>
            <a:ext cx="4176000" cy="28868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432000" y="1473840"/>
            <a:ext cx="4830840" cy="378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72000" y="144000"/>
            <a:ext cx="98636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Молекулярный докинг пептидов YDPEYRNFWGCG и EGLNRPSGGСG в отношении CTLA-</a:t>
            </a: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00880" y="720000"/>
            <a:ext cx="9682200" cy="66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72000" y="144000"/>
            <a:ext cx="98636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Молекулярный докинг пептидов YDPEYRNFWGCG и EGLNRPSGGСG в отношении CTLA-4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28200" y="590760"/>
            <a:ext cx="9127800" cy="697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2020-07-24T12:26:45Z</dcterms:created>
  <dc:creator>Александр Александрович Бондарев</dc:creator>
  <dc:description/>
  <dc:language>en-GB</dc:language>
  <cp:lastModifiedBy>Александр Александрович Бондарев</cp:lastModifiedBy>
  <dcterms:modified xsi:type="dcterms:W3CDTF">2020-07-31T12:51:20Z</dcterms:modified>
  <cp:revision>8</cp:revision>
  <dc:subject/>
  <dc:title/>
</cp:coreProperties>
</file>