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  <p:embeddedFont>
      <p:font typeface="Century Schoolboo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843971-33EE-45B3-910F-370228270330}">
  <a:tblStyle styleId="{99843971-33EE-45B3-910F-37022827033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3"/>
          </a:solidFill>
        </a:fill>
      </a:tcStyle>
    </a:wholeTbl>
    <a:band1H>
      <a:tcTxStyle/>
      <a:tcStyle>
        <a:fill>
          <a:solidFill>
            <a:srgbClr val="CDDEE5"/>
          </a:solidFill>
        </a:fill>
      </a:tcStyle>
    </a:band1H>
    <a:band2H>
      <a:tcTxStyle/>
    </a:band2H>
    <a:band1V>
      <a:tcTxStyle/>
      <a:tcStyle>
        <a:fill>
          <a:solidFill>
            <a:srgbClr val="CDDEE5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rbel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schemas.openxmlformats.org/officeDocument/2006/relationships/font" Target="fonts/CenturySchoolbook-regular.fntdata"/><Relationship Id="rId16" Type="http://schemas.openxmlformats.org/officeDocument/2006/relationships/font" Target="fonts/Corbel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Schoolbook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Schoolboo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fdebed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7fdebed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с изображением" showMasterSp="0">
  <p:cSld name="Титульный слайд с изображением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" name="Google Shape;21;p2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 title="Фигура номера страницы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42" name="Google Shape;142;p12" title="Горизонтальная линейка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0" name="Google Shape;150;p13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3"/>
          <p:cNvSpPr txBox="1"/>
          <p:nvPr>
            <p:ph idx="2" type="body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>
  <p:cSld name="Рисунок с подписью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1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9" name="Google Shape;159;p14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4"/>
          <p:cNvSpPr/>
          <p:nvPr>
            <p:ph idx="2" type="pic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7" name="Google Shape;167;p15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i="0"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175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i="0"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17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яд пронумерованных пунктов">
  <p:cSld name="Ряд пронумерованных пунктов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3" type="body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4" type="body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/>
          <p:nvPr>
            <p:ph idx="5" type="body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/>
          <p:nvPr>
            <p:ph idx="6" type="body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7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" name="Google Shape;44;p4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 и подзаголовок">
  <p:cSld name="Только заголовок и под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5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с изображением" showMasterSp="0">
  <p:cSld name="Титульный слайд с изображением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6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7" name="Google Shape;57;p6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6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7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 пунктов с изображениями или значками (светлая тема)">
  <p:cSld name="6 пунктов с изображениями или значками (светлая тема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8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8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8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8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8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8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пунктов с изображениями или значками" showMasterSp="0">
  <p:cSld name="6 пунктов с изображениями или значками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0" name="Google Shape;90;p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9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9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9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9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9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отографий среднего размера с описаниями">
  <p:cSld name="6 фотографий среднего размера с описаниям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10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>
            <p:ph idx="2" type="pic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10"/>
          <p:cNvSpPr txBox="1"/>
          <p:nvPr>
            <p:ph idx="3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4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5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6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7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8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/>
          <p:nvPr>
            <p:ph idx="9" type="pic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10"/>
          <p:cNvSpPr/>
          <p:nvPr>
            <p:ph idx="13" type="pic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6" name="Google Shape;126;p10"/>
          <p:cNvSpPr/>
          <p:nvPr>
            <p:ph idx="14" type="pic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10"/>
          <p:cNvSpPr/>
          <p:nvPr>
            <p:ph idx="15" type="pic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10"/>
          <p:cNvSpPr/>
          <p:nvPr>
            <p:ph idx="16" type="pic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10"/>
          <p:cNvSpPr/>
          <p:nvPr>
            <p:ph idx="17" type="pic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>
  <p:cSld name="Титульный слайд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 title="Фигура номера страницы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2" name="Google Shape;132;p11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34" name="Google Shape;134;p11" title="Вертикальная линейка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" name="Google Shape;16;p1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 title="Фигура номера страницы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0" name="Google Shape;30;p3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</a:pPr>
            <a:r>
              <a:rPr lang="ru-RU"/>
              <a:t>Проект Telegram bot:</a:t>
            </a:r>
            <a:br>
              <a:rPr lang="ru-RU"/>
            </a:br>
            <a:r>
              <a:rPr lang="ru-RU"/>
              <a:t>Emotional Health</a:t>
            </a:r>
            <a:endParaRPr/>
          </a:p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450971" y="4109522"/>
            <a:ext cx="4993562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Работу выполнили: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Машинова Дарья,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ru-RU" sz="3200"/>
              <a:t>Ширкунова Мария.</a:t>
            </a:r>
            <a:endParaRPr sz="3200"/>
          </a:p>
        </p:txBody>
      </p:sp>
      <p:pic>
        <p:nvPicPr>
          <p:cNvPr id="201" name="Google Shape;201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" y="1759445"/>
            <a:ext cx="4823949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</a:pPr>
            <a:r>
              <a:rPr lang="ru-RU"/>
              <a:t>Возможности бота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146837" y="409445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ru-RU"/>
              <a:t>Слушать расслабляющую музыку, звуки природы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9412824" y="409445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ru-RU"/>
              <a:t>Загрузить свою музыку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3" type="body"/>
          </p:nvPr>
        </p:nvSpPr>
        <p:spPr>
          <a:xfrm>
            <a:off x="6146837" y="3717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ru-RU"/>
              <a:t>Узнать больше о медитациях и аффирмациях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>
            <p:ph idx="4" type="body"/>
          </p:nvPr>
        </p:nvSpPr>
        <p:spPr>
          <a:xfrm>
            <a:off x="6704837" y="657584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>
            <p:ph idx="5" type="body"/>
          </p:nvPr>
        </p:nvSpPr>
        <p:spPr>
          <a:xfrm>
            <a:off x="9970374" y="657584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>
            <p:ph idx="6" type="body"/>
          </p:nvPr>
        </p:nvSpPr>
        <p:spPr>
          <a:xfrm>
            <a:off x="6704837" y="4093394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9412824" y="3717300"/>
            <a:ext cx="1943100" cy="2700000"/>
          </a:xfrm>
          <a:prstGeom prst="rect">
            <a:avLst/>
          </a:prstGeom>
          <a:solidFill>
            <a:srgbClr val="F3CFBA"/>
          </a:soli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Погрузиться в термины </a:t>
            </a:r>
            <a:br>
              <a:rPr b="0" i="0" lang="ru-RU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ru-RU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психологии</a:t>
            </a:r>
            <a:endParaRPr b="0" i="0" sz="1600" u="none" cap="none" strike="noStrike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9246" y="4078595"/>
            <a:ext cx="829128" cy="8291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10201709" y="4169146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i="1"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554182" y="156551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Команды бота</a:t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5496705" y="16934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{99843971-33EE-45B3-910F-370228270330}</a:tableStyleId>
              </a:tblPr>
              <a:tblGrid>
                <a:gridCol w="2067550"/>
                <a:gridCol w="3866525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команда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краткая информация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/start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запуск бота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/what_is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информация о терминах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/commands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главное меню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/help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solidFill>
                            <a:schemeClr val="dk1"/>
                          </a:solidFill>
                        </a:rPr>
                        <a:t>помощь в работе с ботом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99150" y="1565525"/>
            <a:ext cx="42891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Меню, кнопки</a:t>
            </a:r>
            <a:endParaRPr/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1784011" y="5607592"/>
            <a:ext cx="40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4383" l="39790" r="18734" t="69324"/>
          <a:stretch/>
        </p:blipFill>
        <p:spPr>
          <a:xfrm>
            <a:off x="5073250" y="132200"/>
            <a:ext cx="5607576" cy="19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 b="3728" l="39437" r="19279" t="73676"/>
          <a:stretch/>
        </p:blipFill>
        <p:spPr>
          <a:xfrm>
            <a:off x="6424700" y="2234462"/>
            <a:ext cx="5474573" cy="168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5">
            <a:alphaModFix/>
          </a:blip>
          <a:srcRect b="3841" l="39916" r="19084" t="66289"/>
          <a:stretch/>
        </p:blipFill>
        <p:spPr>
          <a:xfrm>
            <a:off x="5181600" y="4154925"/>
            <a:ext cx="4879018" cy="19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-565265" y="1382637"/>
            <a:ext cx="5378335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ru-RU" sz="4400"/>
              <a:t>Использованные библиотеки</a:t>
            </a:r>
            <a:endParaRPr sz="44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5370022" y="33332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{99843971-33EE-45B3-910F-370228270330}</a:tableStyleId>
              </a:tblPr>
              <a:tblGrid>
                <a:gridCol w="2867900"/>
                <a:gridCol w="32926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название библиотеки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краткое описание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pyTelegramBotAPI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реализация Python для Telegram Bot API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requests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HTTP-библиотека для Python (позволяет легко отправлять запросы HTTP)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sqlalchemy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программная библиотека на языке Python для работы с БД с применением технологии ORM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solidFill>
                            <a:schemeClr val="dk1"/>
                          </a:solidFill>
                        </a:rPr>
                        <a:t>предоставляет функции случайного выбора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D0B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0" y="1316136"/>
            <a:ext cx="4821382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</a:pPr>
            <a:r>
              <a:rPr lang="ru-RU"/>
              <a:t>Получившийся бот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4818" y="-10385"/>
            <a:ext cx="3073458" cy="686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Заголовки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Заголовки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