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20" r:id="rId2"/>
    <p:sldId id="102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冰" initials="李冰" lastIdx="4" clrIdx="0">
    <p:extLst>
      <p:ext uri="{19B8F6BF-5375-455C-9EA6-DF929625EA0E}">
        <p15:presenceInfo xmlns:p15="http://schemas.microsoft.com/office/powerpoint/2012/main" userId="S-1-5-21-3022227526-3294152902-807247558-171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6C1"/>
    <a:srgbClr val="3BAC54"/>
    <a:srgbClr val="B58903"/>
    <a:srgbClr val="0070C0"/>
    <a:srgbClr val="B50304"/>
    <a:srgbClr val="FFC000"/>
    <a:srgbClr val="595959"/>
    <a:srgbClr val="000000"/>
    <a:srgbClr val="FF0000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4" autoAdjust="0"/>
    <p:restoredTop sz="94637" autoAdjust="0"/>
  </p:normalViewPr>
  <p:slideViewPr>
    <p:cSldViewPr snapToGrid="0">
      <p:cViewPr varScale="1">
        <p:scale>
          <a:sx n="89" d="100"/>
          <a:sy n="89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4BAB20-2206-4EBE-B3D5-59A1F93A3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38F60-45AC-4BEC-A7DF-45ED771AB7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C5B47-7A54-456E-B89D-BE65F9A28BA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C8DBB-B007-4620-AE1B-DCC77A01B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DA756-9276-4744-91FE-66E501D2F8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C83EB-AD39-45E4-A53D-8328898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95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B15B-625C-45BB-91A9-A621CD8547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AD28-F83D-4FA5-B58D-05310536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8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D680-BEB3-47AB-AAFA-0FB8E500957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0D26-BB9B-4FBC-9D8C-E2901055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D680-BEB3-47AB-AAFA-0FB8E500957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0D26-BB9B-4FBC-9D8C-E2901055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30" y="849024"/>
            <a:ext cx="11335484" cy="5305085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6108-3E61-EA4D-839B-206D50016A1A}" type="datetime1">
              <a:rPr lang="en-US" smtClean="0"/>
              <a:pPr/>
              <a:t>3/26/2019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201791" y="-3289"/>
            <a:ext cx="6208023" cy="720000"/>
            <a:chOff x="3573178" y="-7647"/>
            <a:chExt cx="3167509" cy="720000"/>
          </a:xfrm>
        </p:grpSpPr>
        <p:sp>
          <p:nvSpPr>
            <p:cNvPr id="17" name="任意多边形: 形状 16"/>
            <p:cNvSpPr/>
            <p:nvPr userDrawn="1"/>
          </p:nvSpPr>
          <p:spPr>
            <a:xfrm>
              <a:off x="3788075" y="-7647"/>
              <a:ext cx="2952612" cy="720000"/>
            </a:xfrm>
            <a:custGeom>
              <a:avLst/>
              <a:gdLst>
                <a:gd name="connsiteX0" fmla="*/ 0 w 2952612"/>
                <a:gd name="connsiteY0" fmla="*/ 0 h 720000"/>
                <a:gd name="connsiteX1" fmla="*/ 342691 w 2952612"/>
                <a:gd name="connsiteY1" fmla="*/ 0 h 720000"/>
                <a:gd name="connsiteX2" fmla="*/ 1171827 w 2952612"/>
                <a:gd name="connsiteY2" fmla="*/ 0 h 720000"/>
                <a:gd name="connsiteX3" fmla="*/ 2952612 w 2952612"/>
                <a:gd name="connsiteY3" fmla="*/ 0 h 720000"/>
                <a:gd name="connsiteX4" fmla="*/ 2661451 w 2952612"/>
                <a:gd name="connsiteY4" fmla="*/ 720000 h 720000"/>
                <a:gd name="connsiteX5" fmla="*/ 1171827 w 2952612"/>
                <a:gd name="connsiteY5" fmla="*/ 720000 h 720000"/>
                <a:gd name="connsiteX6" fmla="*/ 51530 w 2952612"/>
                <a:gd name="connsiteY6" fmla="*/ 720000 h 720000"/>
                <a:gd name="connsiteX7" fmla="*/ 0 w 2952612"/>
                <a:gd name="connsiteY7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612" h="720000">
                  <a:moveTo>
                    <a:pt x="0" y="0"/>
                  </a:moveTo>
                  <a:lnTo>
                    <a:pt x="342691" y="0"/>
                  </a:lnTo>
                  <a:lnTo>
                    <a:pt x="1171827" y="0"/>
                  </a:lnTo>
                  <a:lnTo>
                    <a:pt x="2952612" y="0"/>
                  </a:lnTo>
                  <a:lnTo>
                    <a:pt x="2661451" y="720000"/>
                  </a:lnTo>
                  <a:lnTo>
                    <a:pt x="1171827" y="720000"/>
                  </a:lnTo>
                  <a:lnTo>
                    <a:pt x="5153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A6A6A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3573178" y="-7647"/>
              <a:ext cx="2952612" cy="720000"/>
            </a:xfrm>
            <a:custGeom>
              <a:avLst/>
              <a:gdLst>
                <a:gd name="connsiteX0" fmla="*/ 0 w 2952612"/>
                <a:gd name="connsiteY0" fmla="*/ 0 h 720000"/>
                <a:gd name="connsiteX1" fmla="*/ 342691 w 2952612"/>
                <a:gd name="connsiteY1" fmla="*/ 0 h 720000"/>
                <a:gd name="connsiteX2" fmla="*/ 1171827 w 2952612"/>
                <a:gd name="connsiteY2" fmla="*/ 0 h 720000"/>
                <a:gd name="connsiteX3" fmla="*/ 2952612 w 2952612"/>
                <a:gd name="connsiteY3" fmla="*/ 0 h 720000"/>
                <a:gd name="connsiteX4" fmla="*/ 2661451 w 2952612"/>
                <a:gd name="connsiteY4" fmla="*/ 720000 h 720000"/>
                <a:gd name="connsiteX5" fmla="*/ 1171827 w 2952612"/>
                <a:gd name="connsiteY5" fmla="*/ 720000 h 720000"/>
                <a:gd name="connsiteX6" fmla="*/ 51530 w 2952612"/>
                <a:gd name="connsiteY6" fmla="*/ 720000 h 720000"/>
                <a:gd name="connsiteX7" fmla="*/ 0 w 2952612"/>
                <a:gd name="connsiteY7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612" h="720000">
                  <a:moveTo>
                    <a:pt x="0" y="0"/>
                  </a:moveTo>
                  <a:lnTo>
                    <a:pt x="342691" y="0"/>
                  </a:lnTo>
                  <a:lnTo>
                    <a:pt x="1171827" y="0"/>
                  </a:lnTo>
                  <a:lnTo>
                    <a:pt x="2952612" y="0"/>
                  </a:lnTo>
                  <a:lnTo>
                    <a:pt x="2661451" y="720000"/>
                  </a:lnTo>
                  <a:lnTo>
                    <a:pt x="1171827" y="720000"/>
                  </a:lnTo>
                  <a:lnTo>
                    <a:pt x="5153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C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11" y="129025"/>
            <a:ext cx="5732329" cy="455373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6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953" y="739784"/>
            <a:ext cx="9603701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900" y="2286000"/>
            <a:ext cx="96037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99" b="1">
                <a:solidFill>
                  <a:schemeClr val="tx1"/>
                </a:solidFill>
              </a:defRPr>
            </a:lvl1pPr>
            <a:lvl2pPr marL="45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953" y="3429460"/>
            <a:ext cx="9603701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399" baseline="0"/>
            </a:lvl1pPr>
            <a:lvl2pPr marL="1588" indent="0">
              <a:buFontTx/>
              <a:buNone/>
              <a:defRPr sz="2399"/>
            </a:lvl2pPr>
            <a:lvl3pPr marL="1588" indent="0">
              <a:buFontTx/>
              <a:buNone/>
              <a:defRPr sz="2399"/>
            </a:lvl3pPr>
            <a:lvl4pPr marL="1588" indent="0">
              <a:buFontTx/>
              <a:buNone/>
              <a:defRPr sz="2399"/>
            </a:lvl4pPr>
            <a:lvl5pPr marL="1588" indent="0">
              <a:buFontTx/>
              <a:buNone/>
              <a:defRPr sz="2399"/>
            </a:lvl5pPr>
            <a:lvl6pPr marL="1588" indent="0">
              <a:buFontTx/>
              <a:buNone/>
              <a:defRPr sz="2399"/>
            </a:lvl6pPr>
            <a:lvl7pPr marL="1588" indent="0">
              <a:buFontTx/>
              <a:buNone/>
              <a:defRPr sz="2399"/>
            </a:lvl7pPr>
            <a:lvl8pPr marL="1588" indent="0">
              <a:buFontTx/>
              <a:buNone/>
              <a:defRPr sz="2399"/>
            </a:lvl8pPr>
            <a:lvl9pPr marL="1588" indent="0">
              <a:buFontTx/>
              <a:buNone/>
              <a:defRPr sz="2399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CE8190-7836-0B4C-B877-E069E1CEFE29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378073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850" dirty="0">
                <a:solidFill>
                  <a:schemeClr val="tx1"/>
                </a:solidFill>
              </a:rPr>
              <a:t>Copyright © </a:t>
            </a:r>
            <a:r>
              <a:rPr lang="en-US" sz="850" dirty="0">
                <a:solidFill>
                  <a:schemeClr val="tx1"/>
                </a:solidFill>
              </a:rPr>
              <a:t>2017,</a:t>
            </a:r>
            <a:r>
              <a:rPr sz="850" dirty="0">
                <a:solidFill>
                  <a:schemeClr val="tx1"/>
                </a:solidFill>
              </a:rPr>
              <a:t> Oracle and/or its affiliates. All rights reserved. </a:t>
            </a:r>
          </a:p>
        </p:txBody>
      </p:sp>
      <p:pic>
        <p:nvPicPr>
          <p:cNvPr id="11" name="Picture 10" descr="Oracle Jiaguwen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" y="6263640"/>
            <a:ext cx="141353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D680-BEB3-47AB-AAFA-0FB8E500957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0D26-BB9B-4FBC-9D8C-E290105524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38E1A2-3319-42F3-9805-6817158C35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0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70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china/azureeventpage/webinar/pcpage/index.html?meetingid=33&amp;tcode=PPT03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56605DC9-55A4-4D17-AB81-0A2597A2DF4A}"/>
              </a:ext>
            </a:extLst>
          </p:cNvPr>
          <p:cNvSpPr/>
          <p:nvPr/>
        </p:nvSpPr>
        <p:spPr>
          <a:xfrm>
            <a:off x="374449" y="2806543"/>
            <a:ext cx="40591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8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AI </a:t>
            </a:r>
            <a:r>
              <a:rPr lang="zh-CN" altLang="zh-CN" sz="4800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的实际应用</a:t>
            </a:r>
            <a:endParaRPr lang="zh-CN" altLang="zh-CN" sz="60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826EA4-1A5F-4E7C-AFC3-B769E1C8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979"/>
            <a:ext cx="1219200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2DED0CE-88CC-4CA5-A146-7C681CE4253F}"/>
              </a:ext>
            </a:extLst>
          </p:cNvPr>
          <p:cNvSpPr/>
          <p:nvPr/>
        </p:nvSpPr>
        <p:spPr>
          <a:xfrm>
            <a:off x="5352641" y="4097383"/>
            <a:ext cx="5961778" cy="267993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5FAF9A-C14F-4794-BC26-F44C8D0C8FE1}"/>
              </a:ext>
            </a:extLst>
          </p:cNvPr>
          <p:cNvSpPr/>
          <p:nvPr/>
        </p:nvSpPr>
        <p:spPr>
          <a:xfrm>
            <a:off x="5543415" y="4149561"/>
            <a:ext cx="5771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扫描二维码或点击链接，免费获取干货资源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！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u="sng" dirty="0">
                <a:hlinkClick r:id="rId2"/>
              </a:rPr>
              <a:t>https://www.microsoft.com/china/azureeventpage/webinar/pcpage/index.html?meetingid=33&amp;tcode=PPT0318</a:t>
            </a:r>
            <a:endParaRPr lang="zh-CN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CAFC0D-EE40-411B-886A-CCCFD21C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9" y="294253"/>
            <a:ext cx="3627601" cy="38031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C3576E-7EBB-4ECE-824F-81C036DF8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89" y="2859187"/>
            <a:ext cx="3854520" cy="370456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4E6AC0-3C65-4000-9B23-97FAED0E0996}"/>
              </a:ext>
            </a:extLst>
          </p:cNvPr>
          <p:cNvSpPr/>
          <p:nvPr/>
        </p:nvSpPr>
        <p:spPr>
          <a:xfrm>
            <a:off x="5354831" y="380739"/>
            <a:ext cx="5472042" cy="148057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02C515-6E56-4FCA-9B95-63FF335FC052}"/>
              </a:ext>
            </a:extLst>
          </p:cNvPr>
          <p:cNvSpPr/>
          <p:nvPr/>
        </p:nvSpPr>
        <p:spPr>
          <a:xfrm>
            <a:off x="5556957" y="523088"/>
            <a:ext cx="4576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干货技能：</a:t>
            </a:r>
            <a:endParaRPr lang="en-US" altLang="zh-CN" b="1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强大且高效的工具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开放且灵活的平台</a:t>
            </a: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适合每位开发人员的数据和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AI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0C7FF6-8C9D-4D64-A76D-0A939DD546CE}"/>
              </a:ext>
            </a:extLst>
          </p:cNvPr>
          <p:cNvGrpSpPr/>
          <p:nvPr/>
        </p:nvGrpSpPr>
        <p:grpSpPr>
          <a:xfrm>
            <a:off x="5383363" y="2074559"/>
            <a:ext cx="5537112" cy="1569256"/>
            <a:chOff x="5354831" y="2385122"/>
            <a:chExt cx="5537112" cy="15692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3A75E47-A30E-41FE-8AD9-D7AFD78D7F40}"/>
                </a:ext>
              </a:extLst>
            </p:cNvPr>
            <p:cNvSpPr/>
            <p:nvPr/>
          </p:nvSpPr>
          <p:spPr>
            <a:xfrm>
              <a:off x="5354831" y="2385122"/>
              <a:ext cx="5537112" cy="1569256"/>
            </a:xfrm>
            <a:prstGeom prst="roundRect">
              <a:avLst/>
            </a:prstGeom>
            <a:noFill/>
            <a:ln w="28575">
              <a:solidFill>
                <a:srgbClr val="B589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FB8AD88-984E-4D2B-8C12-687645C86004}"/>
                </a:ext>
              </a:extLst>
            </p:cNvPr>
            <p:cNvSpPr/>
            <p:nvPr/>
          </p:nvSpPr>
          <p:spPr>
            <a:xfrm>
              <a:off x="5507978" y="2477050"/>
              <a:ext cx="5089855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zh-CN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学有所得，收获颇丰</a:t>
              </a:r>
              <a:r>
                <a:rPr lang="zh-CN" altLang="en-US" b="1" kern="100" dirty="0"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Azure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技术的学习方法</a:t>
              </a:r>
            </a:p>
            <a:p>
              <a:pPr marL="285750" lvl="0" indent="-285750">
                <a:buFont typeface="Wingdings" panose="05000000000000000000" pitchFamily="2" charset="2"/>
                <a:buChar char="l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技术应用实操案例</a:t>
              </a:r>
            </a:p>
            <a:p>
              <a:pPr marL="285750" lvl="0" indent="-285750">
                <a:buFont typeface="Wingdings" panose="05000000000000000000" pitchFamily="2" charset="2"/>
                <a:buChar char="l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对微软的技术创新和应用有更为深刻的认知</a:t>
              </a:r>
            </a:p>
            <a:p>
              <a:pPr marL="285750" lvl="0" indent="-285750">
                <a:buFont typeface="Wingdings" panose="05000000000000000000" pitchFamily="2" charset="2"/>
                <a:buChar char="l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进阶性性提升自己，早日让自己成为开发牛人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F0E1105-56B3-409E-BEE4-EF0BF853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84" y="5119033"/>
            <a:ext cx="1629291" cy="16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  <a:alpha val="78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16831</TotalTime>
  <Words>109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chen.zhang@anruidigital.com</dc:creator>
  <cp:lastModifiedBy>王一凡</cp:lastModifiedBy>
  <cp:revision>955</cp:revision>
  <dcterms:created xsi:type="dcterms:W3CDTF">2017-05-10T02:37:23Z</dcterms:created>
  <dcterms:modified xsi:type="dcterms:W3CDTF">2019-03-26T13:28:23Z</dcterms:modified>
</cp:coreProperties>
</file>