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9C13-7D73-4A87-8CC5-7FBB81244F5A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-281180" y="6914714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MVStore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72604" y="6914714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WiredTiger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266432" y="6143644"/>
            <a:ext cx="6786610" cy="428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StorageEngine</a:t>
            </a:r>
            <a:r>
              <a:rPr lang="en-US" altLang="zh-CN" dirty="0" smtClean="0"/>
              <a:t>/Map API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-253986" y="4286256"/>
            <a:ext cx="4256784" cy="42862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TransactionEngine</a:t>
            </a:r>
            <a:r>
              <a:rPr lang="en-US" altLang="zh-CN" dirty="0" smtClean="0"/>
              <a:t>/Map API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-256908" y="5072074"/>
            <a:ext cx="1714512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MVCC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244042" y="5072074"/>
            <a:ext cx="1714512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Pluggable Other…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807968" y="6931764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 Other…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-273338" y="500042"/>
            <a:ext cx="6715172" cy="5715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 Engine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-243842" y="3429000"/>
            <a:ext cx="4946272" cy="5000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MVTable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MVIndex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860054" y="3456194"/>
            <a:ext cx="1571636" cy="5000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 Other…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58092" y="-1527416"/>
            <a:ext cx="1714512" cy="714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  1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-256288" y="1428736"/>
            <a:ext cx="171451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Router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530058" y="1428736"/>
            <a:ext cx="192882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 Router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31322" y="529538"/>
            <a:ext cx="3328090" cy="26432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Cluster/</a:t>
            </a:r>
            <a:r>
              <a:rPr lang="en-US" dirty="0"/>
              <a:t> </a:t>
            </a:r>
            <a:r>
              <a:rPr lang="en-US" dirty="0" smtClean="0"/>
              <a:t>Partition / Replication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101826" y="3773744"/>
            <a:ext cx="1571636" cy="12858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Lealone</a:t>
            </a:r>
            <a:r>
              <a:rPr lang="en-US" altLang="zh-CN" dirty="0" smtClean="0"/>
              <a:t> Node 2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>
            <a:off x="2834898" y="15760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15216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5530190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823072" y="57864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315216" y="580120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2842424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315216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315216" y="392906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5490550" y="307181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15216" y="307181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15216" y="22145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315216" y="65450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5477168" y="658702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2808324" y="657227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5475802" y="3943814"/>
            <a:ext cx="357190" cy="221457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4172868" y="3929066"/>
            <a:ext cx="357190" cy="221457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6488380" y="1714488"/>
            <a:ext cx="642942" cy="28575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7705096" y="3172744"/>
            <a:ext cx="357222" cy="5715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8858280" y="3786190"/>
            <a:ext cx="1571636" cy="12858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Lealone</a:t>
            </a:r>
            <a:r>
              <a:rPr lang="en-US" altLang="zh-CN" dirty="0" smtClean="0"/>
              <a:t> Node 3</a:t>
            </a:r>
            <a:endParaRPr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9508128" y="3187492"/>
            <a:ext cx="357222" cy="5715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-258590" y="-428652"/>
            <a:ext cx="671517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Server/ Protocol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-256288" y="2571744"/>
            <a:ext cx="6715172" cy="5715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 Object (Table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Index) API</a:t>
            </a:r>
            <a:endParaRPr lang="zh-CN" altLang="en-US" dirty="0" smtClean="0"/>
          </a:p>
        </p:txBody>
      </p:sp>
      <p:sp>
        <p:nvSpPr>
          <p:cNvPr id="64" name="下箭头 63"/>
          <p:cNvSpPr/>
          <p:nvPr/>
        </p:nvSpPr>
        <p:spPr>
          <a:xfrm>
            <a:off x="1172472" y="-798288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3815678" y="-1514970"/>
            <a:ext cx="1714512" cy="714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  2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66" name="下箭头 65"/>
          <p:cNvSpPr/>
          <p:nvPr/>
        </p:nvSpPr>
        <p:spPr>
          <a:xfrm>
            <a:off x="4530058" y="-80059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2101166" y="1428736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luggable </a:t>
            </a:r>
          </a:p>
          <a:p>
            <a:pPr algn="ctr"/>
            <a:r>
              <a:rPr lang="en-US" altLang="zh-CN" dirty="0" smtClean="0"/>
              <a:t>Other…</a:t>
            </a:r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2834898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2834898" y="222930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55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zhh</dc:creator>
  <cp:lastModifiedBy>zhh</cp:lastModifiedBy>
  <cp:revision>22</cp:revision>
  <dcterms:created xsi:type="dcterms:W3CDTF">2015-05-10T15:00:32Z</dcterms:created>
  <dcterms:modified xsi:type="dcterms:W3CDTF">2015-05-12T03:22:08Z</dcterms:modified>
</cp:coreProperties>
</file>