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B8FC-4EA5-4CAB-A9F2-0DB76A376A3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2EE3-4C3D-4EB6-BD6C-55F42364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3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B8FC-4EA5-4CAB-A9F2-0DB76A376A3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2EE3-4C3D-4EB6-BD6C-55F42364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6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B8FC-4EA5-4CAB-A9F2-0DB76A376A3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2EE3-4C3D-4EB6-BD6C-55F42364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4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B8FC-4EA5-4CAB-A9F2-0DB76A376A3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2EE3-4C3D-4EB6-BD6C-55F42364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2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B8FC-4EA5-4CAB-A9F2-0DB76A376A3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2EE3-4C3D-4EB6-BD6C-55F42364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6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B8FC-4EA5-4CAB-A9F2-0DB76A376A3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2EE3-4C3D-4EB6-BD6C-55F42364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5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B8FC-4EA5-4CAB-A9F2-0DB76A376A3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2EE3-4C3D-4EB6-BD6C-55F42364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4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B8FC-4EA5-4CAB-A9F2-0DB76A376A3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2EE3-4C3D-4EB6-BD6C-55F42364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3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B8FC-4EA5-4CAB-A9F2-0DB76A376A3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2EE3-4C3D-4EB6-BD6C-55F42364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4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B8FC-4EA5-4CAB-A9F2-0DB76A376A3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2EE3-4C3D-4EB6-BD6C-55F42364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7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4B8FC-4EA5-4CAB-A9F2-0DB76A376A3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2EE3-4C3D-4EB6-BD6C-55F42364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4B8FC-4EA5-4CAB-A9F2-0DB76A376A3E}" type="datetimeFigureOut">
              <a:rPr lang="en-US" smtClean="0"/>
              <a:t>3/18/2014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52EE3-4C3D-4EB6-BD6C-55F42364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3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CMIS Content Store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</a:p>
          <a:p>
            <a:r>
              <a:rPr lang="en-US" dirty="0" smtClean="0"/>
              <a:t>Current Implementation Status</a:t>
            </a:r>
          </a:p>
          <a:p>
            <a:r>
              <a:rPr lang="en-US" dirty="0" smtClean="0"/>
              <a:t>Planned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8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 and Auditing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Static attributes are stored in Anchor table instead of table per attribute (violates 6NF found in original Anchor)</a:t>
            </a:r>
          </a:p>
          <a:p>
            <a:r>
              <a:rPr lang="en-US" dirty="0" smtClean="0"/>
              <a:t>Versioned attributes are stored in separate table but all of attributes are stored together and new version adds redundancy (copies unchanged fields )</a:t>
            </a:r>
          </a:p>
          <a:p>
            <a:r>
              <a:rPr lang="en-US" dirty="0" smtClean="0"/>
              <a:t>Compromises are pragmatic, we avoid code generation, triggers, stored procedures and correlated queries required for  6NF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82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Efolder Document Services API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Efolder API implementation is unfinished</a:t>
            </a:r>
          </a:p>
          <a:p>
            <a:r>
              <a:rPr lang="en-US" dirty="0" smtClean="0"/>
              <a:t>Efolder API should be unchanged </a:t>
            </a:r>
          </a:p>
          <a:p>
            <a:r>
              <a:rPr lang="en-US" dirty="0" smtClean="0"/>
              <a:t>Implementation should use internal JPA instead of CMIS to avoid remote communication overhead </a:t>
            </a:r>
          </a:p>
          <a:p>
            <a:r>
              <a:rPr lang="en-US" dirty="0" smtClean="0"/>
              <a:t>Metadata access should be transactional via Spring Transactions API to work with application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7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UI and tools to load metadata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UI delegates to efolder API</a:t>
            </a:r>
          </a:p>
          <a:p>
            <a:r>
              <a:rPr lang="en-US" dirty="0" smtClean="0"/>
              <a:t>JSF components should be unchanged with correct  efolder API implementation</a:t>
            </a:r>
          </a:p>
          <a:p>
            <a:r>
              <a:rPr lang="en-US" dirty="0" smtClean="0"/>
              <a:t>Data loader delegates to Efolder API and should be unchanged</a:t>
            </a:r>
          </a:p>
          <a:p>
            <a:r>
              <a:rPr lang="en-US" dirty="0" smtClean="0"/>
              <a:t>Internal API is ready to implement Efolder API</a:t>
            </a:r>
          </a:p>
          <a:p>
            <a:r>
              <a:rPr lang="en-US" dirty="0" smtClean="0"/>
              <a:t>Metadata services covered by automated tests</a:t>
            </a:r>
          </a:p>
          <a:p>
            <a:r>
              <a:rPr lang="en-US" dirty="0" smtClean="0"/>
              <a:t>CMIS for external access is ready and covered by integration tests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1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1028700" y="4317775"/>
            <a:ext cx="1295400" cy="1600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Folders/ACL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838200" y="2133600"/>
            <a:ext cx="1676400" cy="1066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4572000" y="2057400"/>
            <a:ext cx="2286000" cy="12192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CMIS Services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2"/>
            <a:endCxn id="4" idx="1"/>
          </p:cNvCxnSpPr>
          <p:nvPr/>
        </p:nvCxnSpPr>
        <p:spPr>
          <a:xfrm>
            <a:off x="1676400" y="3200400"/>
            <a:ext cx="0" cy="1117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35156" y="3657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JPA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2514600" y="2667000"/>
            <a:ext cx="205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95600" y="2343834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ATOMSOAP</a:t>
            </a:r>
            <a:endParaRPr lang="en-US" dirty="0"/>
          </a:p>
        </p:txBody>
      </p:sp>
      <p:sp>
        <p:nvSpPr>
          <p:cNvPr id="14" name="Flowchart: Multidocument 13"/>
          <p:cNvSpPr/>
          <p:nvPr/>
        </p:nvSpPr>
        <p:spPr>
          <a:xfrm>
            <a:off x="4800600" y="4191000"/>
            <a:ext cx="1676400" cy="12954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6" idx="2"/>
            <a:endCxn id="14" idx="0"/>
          </p:cNvCxnSpPr>
          <p:nvPr/>
        </p:nvCxnSpPr>
        <p:spPr>
          <a:xfrm>
            <a:off x="5715000" y="3276600"/>
            <a:ext cx="3913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67400" y="3505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FS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7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CMIS Content Store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 Alone Web Service on storage server</a:t>
            </a:r>
          </a:p>
          <a:p>
            <a:r>
              <a:rPr lang="en-US" dirty="0" smtClean="0"/>
              <a:t>CMIS communication protocol for integration</a:t>
            </a:r>
          </a:p>
          <a:p>
            <a:r>
              <a:rPr lang="en-US" dirty="0" smtClean="0"/>
              <a:t>Direct access to metadata via JPA</a:t>
            </a:r>
          </a:p>
          <a:p>
            <a:r>
              <a:rPr lang="en-US" dirty="0" smtClean="0"/>
              <a:t>Versioning and Auditing </a:t>
            </a:r>
          </a:p>
          <a:p>
            <a:r>
              <a:rPr lang="en-US" dirty="0" smtClean="0"/>
              <a:t>Efolder Document Services API implementation</a:t>
            </a:r>
          </a:p>
          <a:p>
            <a:r>
              <a:rPr lang="en-US" dirty="0" smtClean="0"/>
              <a:t>Reuse of existing UI and tools to load metadata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0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Service on storage server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Regular Java Servlets application</a:t>
            </a:r>
          </a:p>
          <a:p>
            <a:r>
              <a:rPr lang="en-US" dirty="0" smtClean="0"/>
              <a:t>Based on </a:t>
            </a:r>
            <a:r>
              <a:rPr lang="en-US" dirty="0" err="1" smtClean="0"/>
              <a:t>OpenCMIS</a:t>
            </a:r>
            <a:r>
              <a:rPr lang="en-US" dirty="0" smtClean="0"/>
              <a:t> file share implementation</a:t>
            </a:r>
          </a:p>
          <a:p>
            <a:r>
              <a:rPr lang="en-US" dirty="0" smtClean="0"/>
              <a:t>SOAP, </a:t>
            </a:r>
            <a:r>
              <a:rPr lang="en-US" dirty="0" err="1" smtClean="0"/>
              <a:t>AtomPub</a:t>
            </a:r>
            <a:r>
              <a:rPr lang="en-US" dirty="0" smtClean="0"/>
              <a:t> and JSON bindings</a:t>
            </a:r>
          </a:p>
          <a:p>
            <a:r>
              <a:rPr lang="en-US" dirty="0" smtClean="0"/>
              <a:t>Custom metadata for document types and entity types </a:t>
            </a:r>
          </a:p>
          <a:p>
            <a:r>
              <a:rPr lang="en-US" dirty="0" smtClean="0"/>
              <a:t>Implement document storage on </a:t>
            </a:r>
            <a:r>
              <a:rPr lang="en-US" dirty="0" err="1" smtClean="0"/>
              <a:t>FileSystem</a:t>
            </a:r>
            <a:r>
              <a:rPr lang="en-US" dirty="0" smtClean="0"/>
              <a:t> with new directory per partition</a:t>
            </a:r>
          </a:p>
          <a:p>
            <a:r>
              <a:rPr lang="en-US" dirty="0" smtClean="0"/>
              <a:t>Pluggable partitioning strategies, default is based on file count in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9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Integration with external services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schedulers or other client applications should use CMIS protocol </a:t>
            </a:r>
          </a:p>
          <a:p>
            <a:r>
              <a:rPr lang="en-US" dirty="0" smtClean="0"/>
              <a:t>CMIS client API is provided by </a:t>
            </a:r>
            <a:r>
              <a:rPr lang="en-US" dirty="0" err="1" smtClean="0"/>
              <a:t>OpenCMIS</a:t>
            </a:r>
            <a:r>
              <a:rPr lang="en-US" dirty="0" smtClean="0"/>
              <a:t> </a:t>
            </a:r>
          </a:p>
          <a:p>
            <a:r>
              <a:rPr lang="en-US" dirty="0" smtClean="0"/>
              <a:t>EIS content store uses unchanged </a:t>
            </a:r>
            <a:r>
              <a:rPr lang="en-US" dirty="0" err="1" smtClean="0"/>
              <a:t>OpenCMIS</a:t>
            </a:r>
            <a:r>
              <a:rPr lang="en-US" dirty="0" smtClean="0"/>
              <a:t> client libraries</a:t>
            </a:r>
          </a:p>
          <a:p>
            <a:r>
              <a:rPr lang="en-US" dirty="0" smtClean="0"/>
              <a:t>Documentation and tutorials are provided by </a:t>
            </a:r>
            <a:r>
              <a:rPr lang="en-US" dirty="0" err="1" smtClean="0"/>
              <a:t>OpenCMIS</a:t>
            </a:r>
            <a:endParaRPr lang="en-US" dirty="0" smtClean="0"/>
          </a:p>
          <a:p>
            <a:r>
              <a:rPr lang="en-US" dirty="0" smtClean="0"/>
              <a:t>EIS R&amp;D maintains integration test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4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Direct access to metadata via JPA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EIS application should use JPA instead of CMIS to manipulate metadata</a:t>
            </a:r>
          </a:p>
          <a:p>
            <a:r>
              <a:rPr lang="en-US" dirty="0" smtClean="0"/>
              <a:t>R&amp;D delivers JPA metadata services as internal API only</a:t>
            </a:r>
          </a:p>
          <a:p>
            <a:r>
              <a:rPr lang="en-US" dirty="0" smtClean="0"/>
              <a:t>Internal API should be used by Reporting application, </a:t>
            </a:r>
            <a:r>
              <a:rPr lang="en-US" dirty="0" err="1" smtClean="0"/>
              <a:t>DataLoader</a:t>
            </a:r>
            <a:r>
              <a:rPr lang="en-US" dirty="0" smtClean="0"/>
              <a:t> and Document Administration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1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Versioning and Auditing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D&amp;D delivers CMIS metadata dictionary </a:t>
            </a:r>
          </a:p>
          <a:p>
            <a:r>
              <a:rPr lang="en-US" dirty="0" smtClean="0"/>
              <a:t>DB schema might be used for troubleshooting or reporting  (read-only)</a:t>
            </a:r>
          </a:p>
          <a:p>
            <a:r>
              <a:rPr lang="en-US" dirty="0" smtClean="0"/>
              <a:t>Data manipulation is documented to understand data but data should not be manipulated by external applications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9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 and Auditing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Metadata DB design is based on Anchor model</a:t>
            </a:r>
          </a:p>
          <a:p>
            <a:r>
              <a:rPr lang="en-US" dirty="0" smtClean="0"/>
              <a:t>Provides append-only model with updates to maintain redundant-only data (e.g. LAST_EVENT, ARCHYVED, …) </a:t>
            </a:r>
          </a:p>
          <a:p>
            <a:r>
              <a:rPr lang="en-US" dirty="0" smtClean="0"/>
              <a:t>6NF found in Anchor model is compromised to avoid a table fore every attribute and we add redundancy to query latest version without correlation ( inner sub query with parameters from outer query e.g. SELECT MAX(DATE) … 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7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 and Auditing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Anchor model is extended to use event reference instead of plain date fields</a:t>
            </a:r>
          </a:p>
          <a:p>
            <a:r>
              <a:rPr lang="en-US" dirty="0" smtClean="0"/>
              <a:t>Event table contains event type, event time, user and repository reference (default repository metadata is populated by script at deployment time )</a:t>
            </a:r>
          </a:p>
          <a:p>
            <a:r>
              <a:rPr lang="en-US" dirty="0" smtClean="0"/>
              <a:t>Every Anchor table references  last event to join it with latest attribute versions using plain SQL query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6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518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CMIS Content Store</vt:lpstr>
      <vt:lpstr>Deployment Diagram</vt:lpstr>
      <vt:lpstr>CMIS Content Store Design</vt:lpstr>
      <vt:lpstr>Web Service on storage server </vt:lpstr>
      <vt:lpstr>Integration with external services </vt:lpstr>
      <vt:lpstr>Direct access to metadata via JPA </vt:lpstr>
      <vt:lpstr>Versioning and Auditing  </vt:lpstr>
      <vt:lpstr>Versioning and Auditing</vt:lpstr>
      <vt:lpstr>Versioning and Auditing</vt:lpstr>
      <vt:lpstr>Versioning and Auditing</vt:lpstr>
      <vt:lpstr>Efolder Document Services API </vt:lpstr>
      <vt:lpstr>UI and tools to load metadata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CMIS Content Store</dc:title>
  <dc:creator>jbaliuka</dc:creator>
  <cp:lastModifiedBy>jbaliuka</cp:lastModifiedBy>
  <cp:revision>8</cp:revision>
  <dcterms:created xsi:type="dcterms:W3CDTF">2014-01-14T08:52:24Z</dcterms:created>
  <dcterms:modified xsi:type="dcterms:W3CDTF">2014-03-18T10:11:26Z</dcterms:modified>
</cp:coreProperties>
</file>