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7" r:id="rId6"/>
    <p:sldId id="262" r:id="rId7"/>
    <p:sldId id="268" r:id="rId8"/>
    <p:sldId id="269" r:id="rId9"/>
    <p:sldId id="271" r:id="rId10"/>
    <p:sldId id="263" r:id="rId11"/>
    <p:sldId id="266" r:id="rId12"/>
    <p:sldId id="270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8F57B-C9E8-4F6F-86C4-022C304D9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83F83A-90EF-4B4E-9CA7-2E4B6A318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93E39-7A44-420B-9A6C-D1243363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8B84-6080-44CD-8448-574ED74DD4EE}" type="datetimeFigureOut">
              <a:rPr lang="zh-CN" altLang="en-US" smtClean="0"/>
              <a:t>2019-05-18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1AA0F-2E6E-4D50-B342-FB7D6B7E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ED4BC0-79A3-4E60-828B-EF4D709D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3A44-FFB9-4BFE-9C1B-F28C77C15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5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49016-97C1-46D2-8AC9-012E36BB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B3FBB8-B0D7-4EC7-B2D1-7392A8226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F619C-CD2B-4BE3-9862-6289B41F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8B84-6080-44CD-8448-574ED74DD4EE}" type="datetimeFigureOut">
              <a:rPr lang="zh-CN" altLang="en-US" smtClean="0"/>
              <a:t>2019-05-18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78D4A-58ED-4A3E-A0D0-00DCB465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783B3-AC53-490D-B239-95AD103F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3A44-FFB9-4BFE-9C1B-F28C77C15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82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184395-DF63-4AB8-9CBC-3A5C9E6BA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826A89-C841-4154-9EBE-E305E5BA1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9E7C9-7F2F-4F83-A744-F88174B9A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8B84-6080-44CD-8448-574ED74DD4EE}" type="datetimeFigureOut">
              <a:rPr lang="zh-CN" altLang="en-US" smtClean="0"/>
              <a:t>2019-05-18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EE60B-CE34-474E-9DAE-3424546AF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FF378-BE04-47E8-AE03-FE676581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3A44-FFB9-4BFE-9C1B-F28C77C15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88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34DD9-4AD5-400F-AA75-FA017430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BCA7C-6034-4C30-AE9F-C99B9176C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12754-70D3-4A7A-BDC3-6BFFBFDA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8B84-6080-44CD-8448-574ED74DD4EE}" type="datetimeFigureOut">
              <a:rPr lang="zh-CN" altLang="en-US" smtClean="0"/>
              <a:t>2019-05-18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10E96-2A5B-4DD7-A03A-67764640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9A033D-F0B0-4EE6-B34F-F3E3DEC4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3A44-FFB9-4BFE-9C1B-F28C77C15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5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91841-372C-492A-A28F-C6C7E2D8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6B4EEF-D306-47DA-8C56-B0C0094B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611C2-C2C6-4784-A34E-1537A303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8B84-6080-44CD-8448-574ED74DD4EE}" type="datetimeFigureOut">
              <a:rPr lang="zh-CN" altLang="en-US" smtClean="0"/>
              <a:t>2019-05-18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48CDB-20C1-4E66-94C3-58ECCA15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69833-AD1A-4C23-B0D4-45877809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3A44-FFB9-4BFE-9C1B-F28C77C15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8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B96D0-56AF-44E3-94B3-51AB6285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C291CA-60F7-422F-B7CB-FBDA437AC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0C316A-8E89-4E8E-9C19-6B6124BFF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85A06D-68D1-4DE1-BA2C-AD344650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8B84-6080-44CD-8448-574ED74DD4EE}" type="datetimeFigureOut">
              <a:rPr lang="zh-CN" altLang="en-US" smtClean="0"/>
              <a:t>2019-05-18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6C2C0D-C237-435F-A8DB-66EC2B34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870C5B-9FF3-4C7C-93B4-7CFAF052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3A44-FFB9-4BFE-9C1B-F28C77C15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4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F3AD4-287B-47C6-A598-399E076C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B08BA4-4131-41AC-899E-DD567AC72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1775BF-A664-4E04-8E16-EDC20CD7D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B8EBE4-C765-40AC-95F0-A90AE1A86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DE8598-ACF5-477D-876E-23146DBA1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E40FFF-6B95-4018-95C5-735E9E58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8B84-6080-44CD-8448-574ED74DD4EE}" type="datetimeFigureOut">
              <a:rPr lang="zh-CN" altLang="en-US" smtClean="0"/>
              <a:t>2019-05-18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E1FCEA-E81F-4AAD-96D6-97DBA2C4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FAE927-F0B0-4ADD-9C4A-BCB8B698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3A44-FFB9-4BFE-9C1B-F28C77C15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91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6FE9B-F0B2-4EE5-8BEC-108CA940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D32355-5161-4A91-B0B3-EBFFD1EE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8B84-6080-44CD-8448-574ED74DD4EE}" type="datetimeFigureOut">
              <a:rPr lang="zh-CN" altLang="en-US" smtClean="0"/>
              <a:t>2019-05-18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8CD72B-38F1-4A02-8296-92281A05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1CFAAB-D5DF-4F6D-8E96-E290611E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3A44-FFB9-4BFE-9C1B-F28C77C15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97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B392E5-AA64-472E-8B87-6039DC44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8B84-6080-44CD-8448-574ED74DD4EE}" type="datetimeFigureOut">
              <a:rPr lang="zh-CN" altLang="en-US" smtClean="0"/>
              <a:t>2019-05-18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69711B-8367-485A-B2ED-A1BF376C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197A8D-126E-4C2E-9865-43FE34DC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3A44-FFB9-4BFE-9C1B-F28C77C15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55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95B63-4921-478D-B00E-97B769E0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BCB82-FDFC-41B3-9D34-2083EA9E4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375DA0-E6ED-471F-B447-73F7AEB65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C599FC-C052-4535-ADB6-20A0F91D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8B84-6080-44CD-8448-574ED74DD4EE}" type="datetimeFigureOut">
              <a:rPr lang="zh-CN" altLang="en-US" smtClean="0"/>
              <a:t>2019-05-18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2CEC0F-2072-4C87-A645-0597EF80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38AEC6-E723-4DCE-BA52-57447DAF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3A44-FFB9-4BFE-9C1B-F28C77C15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28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B74A2-82A2-4AFB-BD1D-626EAB8B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B47144-F7DE-4D39-9B58-ADD716111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7EB406-3132-4280-8F61-FD532A321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256E9-B03B-4063-8530-0AE17AAC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8B84-6080-44CD-8448-574ED74DD4EE}" type="datetimeFigureOut">
              <a:rPr lang="zh-CN" altLang="en-US" smtClean="0"/>
              <a:t>2019-05-18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3E14CE-6C8C-43F8-B8A9-BCC6EE09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4E29B5-CC93-48BB-91D4-82482FAF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3A44-FFB9-4BFE-9C1B-F28C77C15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68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48ADC-93EE-44D4-9173-BB135009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703D1-30A8-46AE-9C06-46BE693C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CEB1B4-B60A-4CAB-BAAD-011FB1900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C8B84-6080-44CD-8448-574ED74DD4EE}" type="datetimeFigureOut">
              <a:rPr lang="zh-CN" altLang="en-US" smtClean="0"/>
              <a:t>2019-05-18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CDB9C-16D9-4813-9E31-2AAFD2F41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E4C64-3F16-4ADB-A4B6-09678EECB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D3A44-FFB9-4BFE-9C1B-F28C77C15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4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38C1C443-BA57-49A7-9F84-929DDBA36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516" y="428386"/>
            <a:ext cx="5418471" cy="954107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400" dirty="0" err="1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CaffeineCache</a:t>
            </a:r>
            <a:r>
              <a:rPr lang="en-US" altLang="zh-CN" sz="4400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-</a:t>
            </a:r>
            <a:r>
              <a:rPr lang="zh-CN" altLang="en-US" sz="4400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简介</a:t>
            </a:r>
          </a:p>
          <a:p>
            <a:pPr algn="ctr">
              <a:spcBef>
                <a:spcPct val="0"/>
              </a:spcBef>
            </a:pPr>
            <a:endParaRPr lang="zh-CN" altLang="en-US" sz="12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069979-EE33-4652-A5DF-0CFC9F66E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582" y="1373666"/>
            <a:ext cx="6858000" cy="22955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7F84EE4-5065-4F18-8FB4-630CE985C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676" y="3669191"/>
            <a:ext cx="8724117" cy="309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8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BD468588-C5B5-4C0B-B586-5F66CD92B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314" y="154198"/>
            <a:ext cx="6546985" cy="34778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400" dirty="0" err="1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CaffeineCache</a:t>
            </a:r>
            <a:r>
              <a:rPr lang="en-US" altLang="zh-CN" sz="4400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-</a:t>
            </a:r>
            <a:r>
              <a:rPr lang="zh-CN" altLang="en-US" sz="4400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监控策略</a:t>
            </a: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AB4DC7-454C-4840-BA8D-D27B318ACA48}"/>
              </a:ext>
            </a:extLst>
          </p:cNvPr>
          <p:cNvSpPr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在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Caffeine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中提供了一些的打点监控策略，通过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recordStats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()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进行开启，默认是使用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Caffeine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自带的，也可以自己进行实现。 在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StatsCounter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接口中，定义了需要打点的方法目前来说有如下几个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recordHits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：记录缓存命中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recordMisses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：记录缓存未命中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recordLoadSuccess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：记录加载成功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指的是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CacheLoader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加载成功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recordLoadFailure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：记录加载失败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recordEviction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：记录淘汰数据</a:t>
            </a:r>
          </a:p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通过上面的监听，我们可以实时监控缓存当前的状态，以评估缓存的健康程度以及缓存命中率等，方便后续调整参数。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81E335-EA8E-4A38-8801-BFB802454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2" y="1023489"/>
            <a:ext cx="11360870" cy="565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BD468588-C5B5-4C0B-B586-5F66CD92B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229" y="201332"/>
            <a:ext cx="7111242" cy="4832092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400" dirty="0" err="1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CaffeineCache</a:t>
            </a:r>
            <a:r>
              <a:rPr lang="en-US" altLang="zh-CN" sz="4400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-</a:t>
            </a:r>
            <a:r>
              <a:rPr lang="zh-CN" altLang="en-US" sz="4400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移除监听器</a:t>
            </a: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AC87E5-1C72-41D0-801C-CA2CA125E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61192"/>
            <a:ext cx="96012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9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9A237B5-7D6B-45CF-A214-C44FCFCFE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42447"/>
            <a:ext cx="8991600" cy="2257425"/>
          </a:xfr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3445F116-9684-4792-A1FC-F156B3F2C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86765" y="337676"/>
            <a:ext cx="5418471" cy="701731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CaffeineCache</a:t>
            </a:r>
            <a:r>
              <a:rPr lang="en-US" altLang="zh-CN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-</a:t>
            </a:r>
            <a:r>
              <a:rPr lang="zh-CN" altLang="en-US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使用</a:t>
            </a: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631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69586F4-1A4A-4A26-B6AC-1FDF18446DF6}"/>
              </a:ext>
            </a:extLst>
          </p:cNvPr>
          <p:cNvSpPr txBox="1">
            <a:spLocks/>
          </p:cNvSpPr>
          <p:nvPr/>
        </p:nvSpPr>
        <p:spPr>
          <a:xfrm>
            <a:off x="838200" y="197014"/>
            <a:ext cx="70991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EDABF89-E2E9-4C11-ADB5-939BABBA7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267" y="197014"/>
            <a:ext cx="2441694" cy="4832092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r>
              <a:rPr lang="zh-CN" altLang="en-US" sz="4400" dirty="0"/>
              <a:t>参考资料</a:t>
            </a: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4AFBE3-F217-4AFF-ADF1-7197B8706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027990"/>
            <a:ext cx="77724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4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C781DB20-B897-4ED6-8EA3-06FA079BE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255" y="400451"/>
            <a:ext cx="7675499" cy="769441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400" dirty="0" err="1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CaffeineCache</a:t>
            </a:r>
            <a:r>
              <a:rPr lang="en-US" altLang="zh-CN" sz="4400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-</a:t>
            </a:r>
            <a:r>
              <a:rPr lang="zh-CN" altLang="en-US" sz="4400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本地缓存对比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7D9150-705A-4F05-9034-6FA312D6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97" y="1353486"/>
            <a:ext cx="11104774" cy="510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6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BD468588-C5B5-4C0B-B586-5F66CD92B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390" y="154198"/>
            <a:ext cx="6546985" cy="2123658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400" dirty="0" err="1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CaffeineCache</a:t>
            </a:r>
            <a:r>
              <a:rPr lang="en-US" altLang="zh-CN" sz="4400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-</a:t>
            </a:r>
            <a:r>
              <a:rPr lang="zh-CN" altLang="en-US" sz="4400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过期策略</a:t>
            </a: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9046CB-53B3-4A25-8FB8-3051B283D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1441319"/>
            <a:ext cx="113633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0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BD468588-C5B5-4C0B-B586-5F66CD92B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8247" y="201332"/>
            <a:ext cx="6546985" cy="2800767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400" dirty="0" err="1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CaffeineCache</a:t>
            </a:r>
            <a:r>
              <a:rPr lang="en-US" altLang="zh-CN" sz="4400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-</a:t>
            </a:r>
            <a:r>
              <a:rPr lang="zh-CN" altLang="en-US" sz="4400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更新策略</a:t>
            </a: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C86461-D9CA-496D-9427-5F6D5EE4D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04" y="1978161"/>
            <a:ext cx="11318057" cy="247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9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B728276-BA63-4AE4-933C-04CF531E7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16" y="2175867"/>
            <a:ext cx="10515600" cy="2708174"/>
          </a:xfr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F6A8067F-EAF9-495A-97CD-FF19437B1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22509" y="564224"/>
            <a:ext cx="6546985" cy="2529923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CaffeineCache</a:t>
            </a:r>
            <a:r>
              <a:rPr lang="en-US" altLang="zh-CN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-</a:t>
            </a:r>
            <a:r>
              <a:rPr lang="zh-CN" altLang="en-US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  <a:r>
              <a:rPr lang="zh-CN" altLang="en-US" sz="4400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6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BD468588-C5B5-4C0B-B586-5F66CD92B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211" y="107064"/>
            <a:ext cx="9047670" cy="34778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400" dirty="0" err="1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CaffeineCache</a:t>
            </a:r>
            <a:r>
              <a:rPr lang="en-US" altLang="zh-CN" sz="4400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-</a:t>
            </a:r>
            <a:r>
              <a:rPr lang="zh-CN" altLang="en-US" sz="4400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驱逐策略</a:t>
            </a:r>
            <a:r>
              <a:rPr lang="en-US" altLang="zh-CN" sz="4400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基于引用</a:t>
            </a:r>
            <a:endParaRPr lang="en-US" altLang="zh-CN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183BAF-DF58-43A0-8FE8-8F288FC8E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3" y="857840"/>
            <a:ext cx="11048214" cy="57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8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BD468588-C5B5-4C0B-B586-5F66CD92B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212" y="107064"/>
            <a:ext cx="9047670" cy="34778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400" dirty="0" err="1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CaffeineCache</a:t>
            </a:r>
            <a:r>
              <a:rPr lang="en-US" altLang="zh-CN" sz="4400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-</a:t>
            </a:r>
            <a:r>
              <a:rPr lang="zh-CN" altLang="en-US" sz="4400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淘汰策略</a:t>
            </a:r>
            <a:r>
              <a:rPr lang="en-US" altLang="zh-CN" sz="4400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基于时间</a:t>
            </a:r>
            <a:endParaRPr lang="en-US" altLang="zh-CN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6C4CFC-B296-4A74-B2BB-A23CA4AF8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35" y="1502152"/>
            <a:ext cx="11134529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4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BD468588-C5B5-4C0B-B586-5F66CD92B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211" y="107064"/>
            <a:ext cx="9047670" cy="34778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400" dirty="0" err="1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CaffeineCache</a:t>
            </a:r>
            <a:r>
              <a:rPr lang="en-US" altLang="zh-CN" sz="4400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-</a:t>
            </a:r>
            <a:r>
              <a:rPr lang="zh-CN" altLang="en-US" sz="4400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淘汰策略</a:t>
            </a:r>
            <a:r>
              <a:rPr lang="en-US" altLang="zh-CN" sz="4400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基于大小</a:t>
            </a:r>
            <a:endParaRPr lang="en-US" altLang="zh-CN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E802D5-7DF1-4D08-BF23-F2BA577A8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19" y="2305557"/>
            <a:ext cx="10004981" cy="275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80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BD468588-C5B5-4C0B-B586-5F66CD92B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367" y="107064"/>
            <a:ext cx="9097363" cy="34778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400" dirty="0" err="1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CaffeineCache</a:t>
            </a:r>
            <a:r>
              <a:rPr lang="en-US" altLang="zh-CN" sz="4400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-</a:t>
            </a:r>
            <a:r>
              <a:rPr lang="zh-CN" altLang="en-US" sz="4400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淘汰策略</a:t>
            </a:r>
            <a:r>
              <a:rPr lang="en-US" altLang="zh-CN" sz="4400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对比其他</a:t>
            </a:r>
            <a:endParaRPr lang="en-US" altLang="zh-CN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4400" dirty="0"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8D55F7-6B35-4EC9-9837-B2CCE825A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58" y="2026418"/>
            <a:ext cx="86296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2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163</Words>
  <Application>Microsoft Office PowerPoint</Application>
  <PresentationFormat>宽屏</PresentationFormat>
  <Paragraphs>40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CaffeineCache-填充策略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CaffeineCache-使用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新星 谭</dc:creator>
  <cp:lastModifiedBy>新星 谭</cp:lastModifiedBy>
  <cp:revision>69</cp:revision>
  <dcterms:created xsi:type="dcterms:W3CDTF">2019-05-06T11:48:51Z</dcterms:created>
  <dcterms:modified xsi:type="dcterms:W3CDTF">2019-05-18T10:53:27Z</dcterms:modified>
</cp:coreProperties>
</file>