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91" r:id="rId3"/>
    <p:sldId id="294" r:id="rId4"/>
    <p:sldId id="290" r:id="rId5"/>
  </p:sldIdLst>
  <p:sldSz cx="9906000" cy="6858000" type="A4"/>
  <p:notesSz cx="6858000" cy="9144000"/>
  <p:embeddedFontLst>
    <p:embeddedFont>
      <p:font typeface="HY견명조" panose="02030600000101010101" pitchFamily="18" charset="-127"/>
      <p:regular r:id="rId6"/>
    </p:embeddedFont>
    <p:embeddedFont>
      <p:font typeface="휴먼고딕" panose="02010504000101010101" pitchFamily="2" charset="-127"/>
      <p:regular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EFFE"/>
    <a:srgbClr val="00ACCE"/>
    <a:srgbClr val="EE6C00"/>
    <a:srgbClr val="1C04CA"/>
    <a:srgbClr val="696DFF"/>
    <a:srgbClr val="EFF6FF"/>
    <a:srgbClr val="450252"/>
    <a:srgbClr val="2C016B"/>
    <a:srgbClr val="3B0290"/>
    <a:srgbClr val="924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 autoAdjust="0"/>
  </p:normalViewPr>
  <p:slideViewPr>
    <p:cSldViewPr>
      <p:cViewPr>
        <p:scale>
          <a:sx n="90" d="100"/>
          <a:sy n="90" d="100"/>
        </p:scale>
        <p:origin x="-2016" y="-672"/>
      </p:cViewPr>
      <p:guideLst>
        <p:guide orient="horz" pos="827"/>
        <p:guide orient="horz" pos="3796"/>
        <p:guide pos="30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25122" y="149272"/>
            <a:ext cx="5700600" cy="553998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None/>
              <a:defRPr sz="3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5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931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25122" y="149272"/>
            <a:ext cx="5700600" cy="553998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None/>
              <a:defRPr sz="3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5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613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89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80792" y="764704"/>
            <a:ext cx="4176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gradFill>
                  <a:gsLst>
                    <a:gs pos="35000">
                      <a:schemeClr val="tx1">
                        <a:lumMod val="85000"/>
                        <a:lumOff val="15000"/>
                      </a:schemeClr>
                    </a:gs>
                    <a:gs pos="66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휴먼고딕" pitchFamily="2" charset="-127"/>
                <a:ea typeface="휴먼고딕" pitchFamily="2" charset="-127"/>
              </a:rPr>
              <a:t>프로젝트 소개</a:t>
            </a:r>
            <a:endParaRPr lang="ko-KR" altLang="en-US" sz="4400" dirty="0">
              <a:gradFill>
                <a:gsLst>
                  <a:gs pos="35000">
                    <a:schemeClr val="tx1">
                      <a:lumMod val="85000"/>
                      <a:lumOff val="15000"/>
                    </a:schemeClr>
                  </a:gs>
                  <a:gs pos="66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72880" y="1988840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smtClean="0">
                <a:gradFill>
                  <a:gsLst>
                    <a:gs pos="35000">
                      <a:schemeClr val="tx1">
                        <a:lumMod val="85000"/>
                        <a:lumOff val="15000"/>
                      </a:schemeClr>
                    </a:gs>
                    <a:gs pos="66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휴먼고딕" pitchFamily="2" charset="-127"/>
                <a:ea typeface="휴먼고딕" pitchFamily="2" charset="-127"/>
              </a:rPr>
              <a:t>팀원 </a:t>
            </a:r>
            <a:r>
              <a:rPr lang="en-US" altLang="ko-KR" sz="3200" dirty="0" smtClean="0">
                <a:gradFill>
                  <a:gsLst>
                    <a:gs pos="35000">
                      <a:schemeClr val="tx1">
                        <a:lumMod val="85000"/>
                        <a:lumOff val="15000"/>
                      </a:schemeClr>
                    </a:gs>
                    <a:gs pos="66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휴먼고딕" pitchFamily="2" charset="-127"/>
                <a:ea typeface="휴먼고딕" pitchFamily="2" charset="-127"/>
              </a:rPr>
              <a:t>: </a:t>
            </a:r>
            <a:r>
              <a:rPr lang="ko-KR" altLang="en-US" sz="3200" dirty="0" smtClean="0">
                <a:gradFill>
                  <a:gsLst>
                    <a:gs pos="35000">
                      <a:schemeClr val="tx1">
                        <a:lumMod val="85000"/>
                        <a:lumOff val="15000"/>
                      </a:schemeClr>
                    </a:gs>
                    <a:gs pos="66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휴먼고딕" pitchFamily="2" charset="-127"/>
                <a:ea typeface="휴먼고딕" pitchFamily="2" charset="-127"/>
              </a:rPr>
              <a:t>이민정</a:t>
            </a:r>
            <a:r>
              <a:rPr lang="en-US" altLang="ko-KR" sz="3200" dirty="0" smtClean="0">
                <a:gradFill>
                  <a:gsLst>
                    <a:gs pos="35000">
                      <a:schemeClr val="tx1">
                        <a:lumMod val="85000"/>
                        <a:lumOff val="15000"/>
                      </a:schemeClr>
                    </a:gs>
                    <a:gs pos="66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휴먼고딕" pitchFamily="2" charset="-127"/>
                <a:ea typeface="휴먼고딕" pitchFamily="2" charset="-127"/>
              </a:rPr>
              <a:t>, </a:t>
            </a:r>
            <a:r>
              <a:rPr lang="ko-KR" altLang="en-US" sz="3200" dirty="0" smtClean="0">
                <a:gradFill>
                  <a:gsLst>
                    <a:gs pos="35000">
                      <a:schemeClr val="tx1">
                        <a:lumMod val="85000"/>
                        <a:lumOff val="15000"/>
                      </a:schemeClr>
                    </a:gs>
                    <a:gs pos="66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휴먼고딕" pitchFamily="2" charset="-127"/>
                <a:ea typeface="휴먼고딕" pitchFamily="2" charset="-127"/>
              </a:rPr>
              <a:t>이나영</a:t>
            </a:r>
            <a:r>
              <a:rPr lang="en-US" altLang="ko-KR" sz="3200" dirty="0" smtClean="0">
                <a:gradFill>
                  <a:gsLst>
                    <a:gs pos="35000">
                      <a:schemeClr val="tx1">
                        <a:lumMod val="85000"/>
                        <a:lumOff val="15000"/>
                      </a:schemeClr>
                    </a:gs>
                    <a:gs pos="66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휴먼고딕" pitchFamily="2" charset="-127"/>
                <a:ea typeface="휴먼고딕" pitchFamily="2" charset="-127"/>
              </a:rPr>
              <a:t>, </a:t>
            </a:r>
            <a:r>
              <a:rPr lang="ko-KR" altLang="en-US" sz="3200" dirty="0" smtClean="0">
                <a:gradFill>
                  <a:gsLst>
                    <a:gs pos="35000">
                      <a:schemeClr val="tx1">
                        <a:lumMod val="85000"/>
                        <a:lumOff val="15000"/>
                      </a:schemeClr>
                    </a:gs>
                    <a:gs pos="66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휴먼고딕" pitchFamily="2" charset="-127"/>
                <a:ea typeface="휴먼고딕" pitchFamily="2" charset="-127"/>
              </a:rPr>
              <a:t>송혜교</a:t>
            </a:r>
            <a:endParaRPr lang="ko-KR" altLang="en-US" sz="3200" dirty="0">
              <a:gradFill>
                <a:gsLst>
                  <a:gs pos="35000">
                    <a:schemeClr val="tx1">
                      <a:lumMod val="85000"/>
                      <a:lumOff val="15000"/>
                    </a:schemeClr>
                  </a:gs>
                  <a:gs pos="66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휴먼고딕" pitchFamily="2" charset="-127"/>
              <a:ea typeface="휴먼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558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25122" y="149272"/>
            <a:ext cx="2685351" cy="553998"/>
          </a:xfrm>
        </p:spPr>
        <p:txBody>
          <a:bodyPr/>
          <a:lstStyle/>
          <a:p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0472" y="1340768"/>
            <a:ext cx="5400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1C04CA"/>
              </a:buClr>
              <a:buFont typeface="Wingdings" pitchFamily="2" charset="2"/>
              <a:buChar char="§"/>
            </a:pPr>
            <a:r>
              <a:rPr lang="ko-KR" altLang="en-US" b="1" dirty="0" smtClean="0">
                <a:gradFill>
                  <a:gsLst>
                    <a:gs pos="100000">
                      <a:srgbClr val="005E68"/>
                    </a:gs>
                    <a:gs pos="100000">
                      <a:srgbClr val="003268"/>
                    </a:gs>
                  </a:gsLst>
                  <a:lin ang="5400000" scaled="0"/>
                </a:gradFill>
                <a:latin typeface="휴먼고딕" pitchFamily="2" charset="-127"/>
                <a:ea typeface="휴먼고딕" pitchFamily="2" charset="-127"/>
              </a:rPr>
              <a:t> </a:t>
            </a:r>
            <a:r>
              <a:rPr lang="ko-KR" altLang="en-US" b="1" dirty="0" err="1" smtClean="0">
                <a:gradFill>
                  <a:gsLst>
                    <a:gs pos="100000">
                      <a:srgbClr val="005E68"/>
                    </a:gs>
                    <a:gs pos="100000">
                      <a:srgbClr val="003268"/>
                    </a:gs>
                  </a:gsLst>
                  <a:lin ang="5400000" scaled="0"/>
                </a:gradFill>
                <a:latin typeface="휴먼고딕" pitchFamily="2" charset="-127"/>
                <a:ea typeface="휴먼고딕" pitchFamily="2" charset="-127"/>
              </a:rPr>
              <a:t>프로젝트명</a:t>
            </a:r>
            <a:r>
              <a:rPr lang="ko-KR" altLang="en-US" b="1" dirty="0" smtClean="0">
                <a:gradFill>
                  <a:gsLst>
                    <a:gs pos="100000">
                      <a:srgbClr val="005E68"/>
                    </a:gs>
                    <a:gs pos="100000">
                      <a:srgbClr val="003268"/>
                    </a:gs>
                  </a:gsLst>
                  <a:lin ang="5400000" scaled="0"/>
                </a:gradFill>
                <a:latin typeface="휴먼고딕" pitchFamily="2" charset="-127"/>
                <a:ea typeface="휴먼고딕" pitchFamily="2" charset="-127"/>
              </a:rPr>
              <a:t> </a:t>
            </a:r>
            <a:r>
              <a:rPr lang="en-US" altLang="ko-KR" b="1" dirty="0" smtClean="0">
                <a:gradFill>
                  <a:gsLst>
                    <a:gs pos="100000">
                      <a:srgbClr val="005E68"/>
                    </a:gs>
                    <a:gs pos="100000">
                      <a:srgbClr val="003268"/>
                    </a:gs>
                  </a:gsLst>
                  <a:lin ang="5400000" scaled="0"/>
                </a:gradFill>
                <a:latin typeface="휴먼고딕" pitchFamily="2" charset="-127"/>
                <a:ea typeface="휴먼고딕" pitchFamily="2" charset="-127"/>
              </a:rPr>
              <a:t>: SW</a:t>
            </a:r>
            <a:r>
              <a:rPr lang="ko-KR" altLang="en-US" b="1" dirty="0" smtClean="0">
                <a:gradFill>
                  <a:gsLst>
                    <a:gs pos="100000">
                      <a:srgbClr val="005E68"/>
                    </a:gs>
                    <a:gs pos="100000">
                      <a:srgbClr val="003268"/>
                    </a:gs>
                  </a:gsLst>
                  <a:lin ang="5400000" scaled="0"/>
                </a:gradFill>
                <a:latin typeface="휴먼고딕" pitchFamily="2" charset="-127"/>
                <a:ea typeface="휴먼고딕" pitchFamily="2" charset="-127"/>
              </a:rPr>
              <a:t> </a:t>
            </a:r>
            <a:r>
              <a:rPr lang="en-US" altLang="ko-KR" b="1" dirty="0" smtClean="0">
                <a:gradFill>
                  <a:gsLst>
                    <a:gs pos="100000">
                      <a:srgbClr val="005E68"/>
                    </a:gs>
                    <a:gs pos="100000">
                      <a:srgbClr val="003268"/>
                    </a:gs>
                  </a:gsLst>
                  <a:lin ang="5400000" scaled="0"/>
                </a:gradFill>
                <a:latin typeface="휴먼고딕" pitchFamily="2" charset="-127"/>
                <a:ea typeface="휴먼고딕" pitchFamily="2" charset="-127"/>
              </a:rPr>
              <a:t>Maestro</a:t>
            </a:r>
            <a:r>
              <a:rPr lang="ko-KR" altLang="en-US" b="1" dirty="0" smtClean="0">
                <a:gradFill>
                  <a:gsLst>
                    <a:gs pos="100000">
                      <a:srgbClr val="005E68"/>
                    </a:gs>
                    <a:gs pos="100000">
                      <a:srgbClr val="003268"/>
                    </a:gs>
                  </a:gsLst>
                  <a:lin ang="5400000" scaled="0"/>
                </a:gradFill>
                <a:latin typeface="휴먼고딕" pitchFamily="2" charset="-127"/>
                <a:ea typeface="휴먼고딕" pitchFamily="2" charset="-127"/>
              </a:rPr>
              <a:t> 프로젝트</a:t>
            </a:r>
            <a:endParaRPr lang="en-US" altLang="ko-KR" b="1" dirty="0" smtClean="0">
              <a:gradFill>
                <a:gsLst>
                  <a:gs pos="100000">
                    <a:srgbClr val="005E68"/>
                  </a:gs>
                  <a:gs pos="100000">
                    <a:srgbClr val="003268"/>
                  </a:gs>
                </a:gsLst>
                <a:lin ang="5400000" scaled="0"/>
              </a:gradFill>
              <a:latin typeface="휴먼고딕" pitchFamily="2" charset="-127"/>
              <a:ea typeface="휴먼고딕" pitchFamily="2" charset="-127"/>
            </a:endParaRPr>
          </a:p>
          <a:p>
            <a:pPr>
              <a:lnSpc>
                <a:spcPct val="150000"/>
              </a:lnSpc>
              <a:buClr>
                <a:srgbClr val="1C04CA"/>
              </a:buClr>
              <a:buFont typeface="Wingdings" pitchFamily="2" charset="2"/>
              <a:buChar char="§"/>
            </a:pPr>
            <a:r>
              <a:rPr lang="en-US" altLang="ko-KR" b="1" dirty="0" smtClean="0">
                <a:gradFill>
                  <a:gsLst>
                    <a:gs pos="100000">
                      <a:srgbClr val="005E68"/>
                    </a:gs>
                    <a:gs pos="100000">
                      <a:srgbClr val="003268"/>
                    </a:gs>
                  </a:gsLst>
                  <a:lin ang="5400000" scaled="0"/>
                </a:gradFill>
                <a:latin typeface="휴먼고딕" pitchFamily="2" charset="-127"/>
                <a:ea typeface="휴먼고딕" pitchFamily="2" charset="-127"/>
              </a:rPr>
              <a:t> </a:t>
            </a:r>
            <a:r>
              <a:rPr lang="ko-KR" altLang="en-US" b="1" dirty="0" smtClean="0">
                <a:gradFill>
                  <a:gsLst>
                    <a:gs pos="100000">
                      <a:srgbClr val="005E68"/>
                    </a:gs>
                    <a:gs pos="100000">
                      <a:srgbClr val="003268"/>
                    </a:gs>
                  </a:gsLst>
                  <a:lin ang="5400000" scaled="0"/>
                </a:gradFill>
                <a:latin typeface="휴먼고딕" pitchFamily="2" charset="-127"/>
                <a:ea typeface="휴먼고딕" pitchFamily="2" charset="-127"/>
              </a:rPr>
              <a:t>분    야 </a:t>
            </a:r>
            <a:r>
              <a:rPr lang="en-US" altLang="ko-KR" b="1" dirty="0" smtClean="0">
                <a:gradFill>
                  <a:gsLst>
                    <a:gs pos="100000">
                      <a:srgbClr val="005E68"/>
                    </a:gs>
                    <a:gs pos="100000">
                      <a:srgbClr val="003268"/>
                    </a:gs>
                  </a:gsLst>
                  <a:lin ang="5400000" scaled="0"/>
                </a:gradFill>
                <a:latin typeface="휴먼고딕" pitchFamily="2" charset="-127"/>
                <a:ea typeface="휴먼고딕" pitchFamily="2" charset="-127"/>
              </a:rPr>
              <a:t>: </a:t>
            </a:r>
            <a:r>
              <a:rPr lang="ko-KR" altLang="en-US" b="1" dirty="0" err="1" smtClean="0">
                <a:gradFill>
                  <a:gsLst>
                    <a:gs pos="100000">
                      <a:srgbClr val="005E68"/>
                    </a:gs>
                    <a:gs pos="100000">
                      <a:srgbClr val="003268"/>
                    </a:gs>
                  </a:gsLst>
                  <a:lin ang="5400000" scaled="0"/>
                </a:gradFill>
                <a:latin typeface="휴먼고딕" pitchFamily="2" charset="-127"/>
                <a:ea typeface="휴먼고딕" pitchFamily="2" charset="-127"/>
              </a:rPr>
              <a:t>임베디드</a:t>
            </a:r>
            <a:endParaRPr lang="en-US" altLang="ko-KR" b="1" dirty="0" smtClean="0">
              <a:gradFill>
                <a:gsLst>
                  <a:gs pos="100000">
                    <a:srgbClr val="005E68"/>
                  </a:gs>
                  <a:gs pos="100000">
                    <a:srgbClr val="003268"/>
                  </a:gs>
                </a:gsLst>
                <a:lin ang="5400000" scaled="0"/>
              </a:gradFill>
              <a:latin typeface="휴먼고딕" pitchFamily="2" charset="-127"/>
              <a:ea typeface="휴먼고딕" pitchFamily="2" charset="-127"/>
            </a:endParaRPr>
          </a:p>
          <a:p>
            <a:pPr>
              <a:lnSpc>
                <a:spcPct val="150000"/>
              </a:lnSpc>
              <a:buClr>
                <a:srgbClr val="1C04CA"/>
              </a:buClr>
              <a:buFont typeface="Wingdings" pitchFamily="2" charset="2"/>
              <a:buChar char="§"/>
            </a:pPr>
            <a:r>
              <a:rPr lang="en-US" altLang="ko-KR" b="1" dirty="0" smtClean="0">
                <a:gradFill>
                  <a:gsLst>
                    <a:gs pos="100000">
                      <a:srgbClr val="005E68"/>
                    </a:gs>
                    <a:gs pos="100000">
                      <a:srgbClr val="003268"/>
                    </a:gs>
                  </a:gsLst>
                  <a:lin ang="5400000" scaled="0"/>
                </a:gradFill>
                <a:latin typeface="휴먼고딕" pitchFamily="2" charset="-127"/>
                <a:ea typeface="휴먼고딕" pitchFamily="2" charset="-127"/>
              </a:rPr>
              <a:t> </a:t>
            </a:r>
            <a:r>
              <a:rPr lang="ko-KR" altLang="en-US" b="1" dirty="0" smtClean="0">
                <a:gradFill>
                  <a:gsLst>
                    <a:gs pos="100000">
                      <a:srgbClr val="005E68"/>
                    </a:gs>
                    <a:gs pos="100000">
                      <a:srgbClr val="003268"/>
                    </a:gs>
                  </a:gsLst>
                  <a:lin ang="5400000" scaled="0"/>
                </a:gradFill>
                <a:latin typeface="휴먼고딕" pitchFamily="2" charset="-127"/>
                <a:ea typeface="휴먼고딕" pitchFamily="2" charset="-127"/>
              </a:rPr>
              <a:t>팀    원 </a:t>
            </a:r>
            <a:r>
              <a:rPr lang="en-US" altLang="ko-KR" b="1" dirty="0" smtClean="0">
                <a:gradFill>
                  <a:gsLst>
                    <a:gs pos="100000">
                      <a:srgbClr val="005E68"/>
                    </a:gs>
                    <a:gs pos="100000">
                      <a:srgbClr val="003268"/>
                    </a:gs>
                  </a:gsLst>
                  <a:lin ang="5400000" scaled="0"/>
                </a:gradFill>
                <a:latin typeface="휴먼고딕" pitchFamily="2" charset="-127"/>
                <a:ea typeface="휴먼고딕" pitchFamily="2" charset="-127"/>
              </a:rPr>
              <a:t>: </a:t>
            </a:r>
            <a:r>
              <a:rPr lang="ko-KR" altLang="en-US" b="1" dirty="0" smtClean="0">
                <a:gradFill>
                  <a:gsLst>
                    <a:gs pos="100000">
                      <a:srgbClr val="005E68"/>
                    </a:gs>
                    <a:gs pos="100000">
                      <a:srgbClr val="003268"/>
                    </a:gs>
                  </a:gsLst>
                  <a:lin ang="5400000" scaled="0"/>
                </a:gradFill>
                <a:latin typeface="휴먼고딕" pitchFamily="2" charset="-127"/>
                <a:ea typeface="휴먼고딕" pitchFamily="2" charset="-127"/>
              </a:rPr>
              <a:t>이민정</a:t>
            </a:r>
            <a:r>
              <a:rPr lang="en-US" altLang="ko-KR" b="1" dirty="0" smtClean="0">
                <a:gradFill>
                  <a:gsLst>
                    <a:gs pos="100000">
                      <a:srgbClr val="005E68"/>
                    </a:gs>
                    <a:gs pos="100000">
                      <a:srgbClr val="003268"/>
                    </a:gs>
                  </a:gsLst>
                  <a:lin ang="5400000" scaled="0"/>
                </a:gradFill>
                <a:latin typeface="휴먼고딕" pitchFamily="2" charset="-127"/>
                <a:ea typeface="휴먼고딕" pitchFamily="2" charset="-127"/>
              </a:rPr>
              <a:t>, </a:t>
            </a:r>
            <a:r>
              <a:rPr lang="ko-KR" altLang="en-US" b="1" dirty="0" smtClean="0">
                <a:gradFill>
                  <a:gsLst>
                    <a:gs pos="100000">
                      <a:srgbClr val="005E68"/>
                    </a:gs>
                    <a:gs pos="100000">
                      <a:srgbClr val="003268"/>
                    </a:gs>
                  </a:gsLst>
                  <a:lin ang="5400000" scaled="0"/>
                </a:gradFill>
                <a:latin typeface="휴먼고딕" pitchFamily="2" charset="-127"/>
                <a:ea typeface="휴먼고딕" pitchFamily="2" charset="-127"/>
              </a:rPr>
              <a:t>이나영</a:t>
            </a:r>
            <a:r>
              <a:rPr lang="en-US" altLang="ko-KR" b="1" dirty="0" smtClean="0">
                <a:gradFill>
                  <a:gsLst>
                    <a:gs pos="100000">
                      <a:srgbClr val="005E68"/>
                    </a:gs>
                    <a:gs pos="100000">
                      <a:srgbClr val="003268"/>
                    </a:gs>
                  </a:gsLst>
                  <a:lin ang="5400000" scaled="0"/>
                </a:gradFill>
                <a:latin typeface="휴먼고딕" pitchFamily="2" charset="-127"/>
                <a:ea typeface="휴먼고딕" pitchFamily="2" charset="-127"/>
              </a:rPr>
              <a:t>, </a:t>
            </a:r>
            <a:r>
              <a:rPr lang="ko-KR" altLang="en-US" b="1" dirty="0" smtClean="0">
                <a:gradFill>
                  <a:gsLst>
                    <a:gs pos="100000">
                      <a:srgbClr val="005E68"/>
                    </a:gs>
                    <a:gs pos="100000">
                      <a:srgbClr val="003268"/>
                    </a:gs>
                  </a:gsLst>
                  <a:lin ang="5400000" scaled="0"/>
                </a:gradFill>
                <a:latin typeface="휴먼고딕" pitchFamily="2" charset="-127"/>
                <a:ea typeface="휴먼고딕" pitchFamily="2" charset="-127"/>
              </a:rPr>
              <a:t>송혜교</a:t>
            </a:r>
            <a:endParaRPr lang="en-US" altLang="ko-KR" b="1" dirty="0" smtClean="0">
              <a:gradFill>
                <a:gsLst>
                  <a:gs pos="100000">
                    <a:srgbClr val="005E68"/>
                  </a:gs>
                  <a:gs pos="100000">
                    <a:srgbClr val="003268"/>
                  </a:gs>
                </a:gsLst>
                <a:lin ang="5400000" scaled="0"/>
              </a:gradFill>
              <a:latin typeface="휴먼고딕" pitchFamily="2" charset="-127"/>
              <a:ea typeface="휴먼고딕" pitchFamily="2" charset="-127"/>
            </a:endParaRPr>
          </a:p>
          <a:p>
            <a:pPr>
              <a:lnSpc>
                <a:spcPct val="150000"/>
              </a:lnSpc>
              <a:buClr>
                <a:srgbClr val="1C04CA"/>
              </a:buClr>
              <a:buFont typeface="Wingdings" pitchFamily="2" charset="2"/>
              <a:buChar char="§"/>
            </a:pPr>
            <a:r>
              <a:rPr lang="en-US" altLang="ko-KR" b="1" dirty="0" smtClean="0">
                <a:gradFill>
                  <a:gsLst>
                    <a:gs pos="100000">
                      <a:srgbClr val="005E68"/>
                    </a:gs>
                    <a:gs pos="100000">
                      <a:srgbClr val="003268"/>
                    </a:gs>
                  </a:gsLst>
                  <a:lin ang="5400000" scaled="0"/>
                </a:gradFill>
                <a:latin typeface="휴먼고딕" pitchFamily="2" charset="-127"/>
                <a:ea typeface="휴먼고딕" pitchFamily="2" charset="-127"/>
              </a:rPr>
              <a:t> </a:t>
            </a:r>
            <a:r>
              <a:rPr lang="ko-KR" altLang="en-US" b="1" dirty="0" smtClean="0">
                <a:gradFill>
                  <a:gsLst>
                    <a:gs pos="100000">
                      <a:srgbClr val="005E68"/>
                    </a:gs>
                    <a:gs pos="100000">
                      <a:srgbClr val="003268"/>
                    </a:gs>
                  </a:gsLst>
                  <a:lin ang="5400000" scaled="0"/>
                </a:gradFill>
                <a:latin typeface="휴먼고딕" pitchFamily="2" charset="-127"/>
                <a:ea typeface="휴먼고딕" pitchFamily="2" charset="-127"/>
              </a:rPr>
              <a:t>프로젝트 개요</a:t>
            </a:r>
            <a:endParaRPr lang="en-US" altLang="ko-KR" b="1" dirty="0" smtClean="0">
              <a:gradFill>
                <a:gsLst>
                  <a:gs pos="100000">
                    <a:srgbClr val="005E68"/>
                  </a:gs>
                  <a:gs pos="100000">
                    <a:srgbClr val="003268"/>
                  </a:gs>
                </a:gsLst>
                <a:lin ang="5400000" scaled="0"/>
              </a:gradFill>
              <a:latin typeface="휴먼고딕" pitchFamily="2" charset="-127"/>
              <a:ea typeface="휴먼고딕" pitchFamily="2" charset="-127"/>
            </a:endParaRPr>
          </a:p>
          <a:p>
            <a:pPr marL="800100" lvl="1" indent="-342900">
              <a:lnSpc>
                <a:spcPct val="150000"/>
              </a:lnSpc>
              <a:buClr>
                <a:srgbClr val="1C04CA"/>
              </a:buClr>
              <a:buFont typeface="+mj-lt"/>
              <a:buAutoNum type="arabicPeriod"/>
            </a:pPr>
            <a:r>
              <a:rPr lang="ko-KR" altLang="en-US" b="1" dirty="0" smtClean="0">
                <a:gradFill>
                  <a:gsLst>
                    <a:gs pos="100000">
                      <a:srgbClr val="005E68"/>
                    </a:gs>
                    <a:gs pos="100000">
                      <a:srgbClr val="003268"/>
                    </a:gs>
                  </a:gsLst>
                  <a:lin ang="5400000" scaled="0"/>
                </a:gradFill>
                <a:latin typeface="휴먼고딕" pitchFamily="2" charset="-127"/>
                <a:ea typeface="휴먼고딕" pitchFamily="2" charset="-127"/>
              </a:rPr>
              <a:t>목표</a:t>
            </a:r>
            <a:endParaRPr lang="en-US" altLang="ko-KR" b="1" dirty="0" smtClean="0">
              <a:gradFill>
                <a:gsLst>
                  <a:gs pos="100000">
                    <a:srgbClr val="005E68"/>
                  </a:gs>
                  <a:gs pos="100000">
                    <a:srgbClr val="003268"/>
                  </a:gs>
                </a:gsLst>
                <a:lin ang="5400000" scaled="0"/>
              </a:gradFill>
              <a:latin typeface="휴먼고딕" pitchFamily="2" charset="-127"/>
              <a:ea typeface="휴먼고딕" pitchFamily="2" charset="-127"/>
            </a:endParaRPr>
          </a:p>
          <a:p>
            <a:pPr marL="800100" lvl="1" indent="-342900">
              <a:lnSpc>
                <a:spcPct val="150000"/>
              </a:lnSpc>
              <a:buClr>
                <a:srgbClr val="1C04CA"/>
              </a:buClr>
              <a:buFont typeface="+mj-lt"/>
              <a:buAutoNum type="arabicPeriod"/>
            </a:pPr>
            <a:r>
              <a:rPr lang="ko-KR" altLang="en-US" b="1" dirty="0" smtClean="0">
                <a:gradFill>
                  <a:gsLst>
                    <a:gs pos="100000">
                      <a:srgbClr val="005E68"/>
                    </a:gs>
                    <a:gs pos="100000">
                      <a:srgbClr val="003268"/>
                    </a:gs>
                  </a:gsLst>
                  <a:lin ang="5400000" scaled="0"/>
                </a:gradFill>
                <a:latin typeface="휴먼고딕" pitchFamily="2" charset="-127"/>
                <a:ea typeface="휴먼고딕" pitchFamily="2" charset="-127"/>
              </a:rPr>
              <a:t>주요내용</a:t>
            </a:r>
            <a:endParaRPr lang="en-US" altLang="ko-KR" b="1" dirty="0" smtClean="0">
              <a:gradFill>
                <a:gsLst>
                  <a:gs pos="100000">
                    <a:srgbClr val="005E68"/>
                  </a:gs>
                  <a:gs pos="100000">
                    <a:srgbClr val="003268"/>
                  </a:gs>
                </a:gsLst>
                <a:lin ang="5400000" scaled="0"/>
              </a:gradFill>
              <a:latin typeface="휴먼고딕" pitchFamily="2" charset="-127"/>
              <a:ea typeface="휴먼고딕" pitchFamily="2" charset="-127"/>
            </a:endParaRPr>
          </a:p>
          <a:p>
            <a:pPr marL="800100" lvl="1" indent="-342900">
              <a:lnSpc>
                <a:spcPct val="150000"/>
              </a:lnSpc>
              <a:buClr>
                <a:srgbClr val="1C04CA"/>
              </a:buClr>
              <a:buFont typeface="+mj-lt"/>
              <a:buAutoNum type="arabicPeriod"/>
            </a:pPr>
            <a:r>
              <a:rPr lang="ko-KR" altLang="en-US" b="1" dirty="0" smtClean="0">
                <a:gradFill>
                  <a:gsLst>
                    <a:gs pos="100000">
                      <a:srgbClr val="005E68"/>
                    </a:gs>
                    <a:gs pos="100000">
                      <a:srgbClr val="003268"/>
                    </a:gs>
                  </a:gsLst>
                  <a:lin ang="5400000" scaled="0"/>
                </a:gradFill>
                <a:latin typeface="휴먼고딕" pitchFamily="2" charset="-127"/>
                <a:ea typeface="휴먼고딕" pitchFamily="2" charset="-127"/>
              </a:rPr>
              <a:t>예상 결과 및 </a:t>
            </a:r>
            <a:r>
              <a:rPr lang="ko-KR" altLang="en-US" b="1" dirty="0" smtClean="0">
                <a:gradFill>
                  <a:gsLst>
                    <a:gs pos="100000">
                      <a:srgbClr val="005E68"/>
                    </a:gs>
                    <a:gs pos="100000">
                      <a:srgbClr val="003268"/>
                    </a:gs>
                  </a:gsLst>
                  <a:lin ang="5400000" scaled="0"/>
                </a:gradFill>
                <a:latin typeface="휴먼고딕" pitchFamily="2" charset="-127"/>
                <a:ea typeface="휴먼고딕" pitchFamily="2" charset="-127"/>
              </a:rPr>
              <a:t>효과</a:t>
            </a:r>
            <a:endParaRPr lang="en-US" altLang="ko-KR" b="1" dirty="0" smtClean="0">
              <a:gradFill>
                <a:gsLst>
                  <a:gs pos="100000">
                    <a:srgbClr val="005E68"/>
                  </a:gs>
                  <a:gs pos="100000">
                    <a:srgbClr val="003268"/>
                  </a:gs>
                </a:gsLst>
                <a:lin ang="5400000" scaled="0"/>
              </a:gradFill>
              <a:latin typeface="휴먼고딕" pitchFamily="2" charset="-127"/>
              <a:ea typeface="휴먼고딕" pitchFamily="2" charset="-127"/>
            </a:endParaRPr>
          </a:p>
          <a:p>
            <a:pPr marL="800100" lvl="1" indent="-342900">
              <a:lnSpc>
                <a:spcPct val="150000"/>
              </a:lnSpc>
              <a:buClr>
                <a:srgbClr val="1C04CA"/>
              </a:buClr>
              <a:buFont typeface="+mj-lt"/>
              <a:buAutoNum type="arabicPeriod"/>
            </a:pPr>
            <a:r>
              <a:rPr lang="ko-KR" altLang="en-US" b="1" dirty="0" err="1" smtClean="0">
                <a:gradFill>
                  <a:gsLst>
                    <a:gs pos="100000">
                      <a:srgbClr val="005E68"/>
                    </a:gs>
                    <a:gs pos="100000">
                      <a:srgbClr val="003268"/>
                    </a:gs>
                  </a:gsLst>
                  <a:lin ang="5400000" scaled="0"/>
                </a:gradFill>
                <a:latin typeface="휴먼고딕" pitchFamily="2" charset="-127"/>
                <a:ea typeface="휴먼고딕" pitchFamily="2" charset="-127"/>
              </a:rPr>
              <a:t>팀원별</a:t>
            </a:r>
            <a:r>
              <a:rPr lang="ko-KR" altLang="en-US" b="1" dirty="0" smtClean="0">
                <a:gradFill>
                  <a:gsLst>
                    <a:gs pos="100000">
                      <a:srgbClr val="005E68"/>
                    </a:gs>
                    <a:gs pos="100000">
                      <a:srgbClr val="003268"/>
                    </a:gs>
                  </a:gsLst>
                  <a:lin ang="5400000" scaled="0"/>
                </a:gradFill>
                <a:latin typeface="휴먼고딕" pitchFamily="2" charset="-127"/>
                <a:ea typeface="휴먼고딕" pitchFamily="2" charset="-127"/>
              </a:rPr>
              <a:t> 역할</a:t>
            </a:r>
            <a:endParaRPr lang="en-US" altLang="ko-KR" b="1" dirty="0" smtClean="0">
              <a:gradFill>
                <a:gsLst>
                  <a:gs pos="100000">
                    <a:srgbClr val="005E68"/>
                  </a:gs>
                  <a:gs pos="100000">
                    <a:srgbClr val="003268"/>
                  </a:gs>
                </a:gsLst>
                <a:lin ang="5400000" scaled="0"/>
              </a:gradFill>
              <a:latin typeface="휴먼고딕" pitchFamily="2" charset="-127"/>
              <a:ea typeface="휴먼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270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993" y="2204864"/>
            <a:ext cx="1836007" cy="413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3080792" y="2780928"/>
            <a:ext cx="5312617" cy="757601"/>
            <a:chOff x="4056283" y="2705527"/>
            <a:chExt cx="5312617" cy="75760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65" t="50000" r="42730" b="40550"/>
            <a:stretch/>
          </p:blipFill>
          <p:spPr>
            <a:xfrm>
              <a:off x="4056283" y="2705527"/>
              <a:ext cx="706883" cy="757601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4168640" y="2718778"/>
              <a:ext cx="4924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3600" dirty="0">
                  <a:gradFill flip="none" rotWithShape="1">
                    <a:gsLst>
                      <a:gs pos="0">
                        <a:schemeClr val="bg1"/>
                      </a:gs>
                      <a:gs pos="48000">
                        <a:schemeClr val="bg1">
                          <a:lumMod val="95000"/>
                        </a:schemeClr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latin typeface="HY견명조" pitchFamily="18" charset="-127"/>
                  <a:ea typeface="HY견명조" pitchFamily="18" charset="-127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824066" y="2726338"/>
              <a:ext cx="454483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ko-KR" altLang="en-US" sz="4000" dirty="0" smtClean="0">
                  <a:gradFill flip="none" rotWithShape="1">
                    <a:gsLst>
                      <a:gs pos="100000">
                        <a:schemeClr val="tx1"/>
                      </a:gs>
                      <a:gs pos="100000">
                        <a:srgbClr val="006668"/>
                      </a:gs>
                    </a:gsLst>
                    <a:lin ang="5400000" scaled="1"/>
                    <a:tileRect/>
                  </a:gradFill>
                  <a:latin typeface="+mj-ea"/>
                  <a:ea typeface="+mj-ea"/>
                  <a:cs typeface="Times New Roman" pitchFamily="18" charset="0"/>
                </a:rPr>
                <a:t>프로젝트 주요내용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59675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32 -0.00023 L 1.31347E-6 -3.56234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25122" y="149272"/>
            <a:ext cx="3932487" cy="553998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주요내용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00472" y="1340768"/>
            <a:ext cx="54006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1C04CA"/>
              </a:buClr>
              <a:buFont typeface="Wingdings" pitchFamily="2" charset="2"/>
              <a:buChar char="§"/>
            </a:pPr>
            <a:r>
              <a:rPr lang="ko-KR" altLang="en-US" b="1" dirty="0" smtClean="0">
                <a:gradFill>
                  <a:gsLst>
                    <a:gs pos="100000">
                      <a:srgbClr val="005E68"/>
                    </a:gs>
                    <a:gs pos="100000">
                      <a:srgbClr val="003268"/>
                    </a:gs>
                  </a:gsLst>
                  <a:lin ang="5400000" scaled="0"/>
                </a:gradFill>
                <a:latin typeface="휴먼고딕" pitchFamily="2" charset="-127"/>
                <a:ea typeface="휴먼고딕" pitchFamily="2" charset="-127"/>
              </a:rPr>
              <a:t> 남녀노소 함께 즐길 수 있는 내용으로 구성</a:t>
            </a:r>
            <a:endParaRPr lang="en-US" altLang="ko-KR" b="1" dirty="0" smtClean="0">
              <a:gradFill>
                <a:gsLst>
                  <a:gs pos="100000">
                    <a:srgbClr val="005E68"/>
                  </a:gs>
                  <a:gs pos="100000">
                    <a:srgbClr val="003268"/>
                  </a:gs>
                </a:gsLst>
                <a:lin ang="5400000" scaled="0"/>
              </a:gradFill>
              <a:latin typeface="휴먼고딕" pitchFamily="2" charset="-127"/>
              <a:ea typeface="휴먼고딕" pitchFamily="2" charset="-127"/>
            </a:endParaRPr>
          </a:p>
          <a:p>
            <a:pPr marL="800100" lvl="1" indent="-342900">
              <a:lnSpc>
                <a:spcPct val="150000"/>
              </a:lnSpc>
              <a:buClr>
                <a:srgbClr val="1C04CA"/>
              </a:buClr>
              <a:buFont typeface="+mj-lt"/>
              <a:buAutoNum type="arabicPeriod"/>
            </a:pPr>
            <a:r>
              <a:rPr lang="ko-KR" altLang="en-US" b="1" dirty="0" smtClean="0">
                <a:gradFill>
                  <a:gsLst>
                    <a:gs pos="100000">
                      <a:srgbClr val="005E68"/>
                    </a:gs>
                    <a:gs pos="100000">
                      <a:srgbClr val="003268"/>
                    </a:gs>
                  </a:gsLst>
                  <a:lin ang="5400000" scaled="0"/>
                </a:gradFill>
                <a:latin typeface="휴먼고딕" pitchFamily="2" charset="-127"/>
                <a:ea typeface="휴먼고딕" pitchFamily="2" charset="-127"/>
              </a:rPr>
              <a:t> 구체적인 내용을 기재</a:t>
            </a:r>
            <a:endParaRPr lang="en-US" altLang="ko-KR" b="1" dirty="0" smtClean="0">
              <a:gradFill>
                <a:gsLst>
                  <a:gs pos="100000">
                    <a:srgbClr val="005E68"/>
                  </a:gs>
                  <a:gs pos="100000">
                    <a:srgbClr val="003268"/>
                  </a:gs>
                </a:gsLst>
                <a:lin ang="5400000" scaled="0"/>
              </a:gradFill>
              <a:latin typeface="휴먼고딕" pitchFamily="2" charset="-127"/>
              <a:ea typeface="휴먼고딕" pitchFamily="2" charset="-127"/>
            </a:endParaRPr>
          </a:p>
          <a:p>
            <a:pPr marL="800100" lvl="1" indent="-342900">
              <a:lnSpc>
                <a:spcPct val="150000"/>
              </a:lnSpc>
              <a:buClr>
                <a:srgbClr val="1C04CA"/>
              </a:buClr>
              <a:buFont typeface="+mj-lt"/>
              <a:buAutoNum type="arabicPeriod"/>
            </a:pPr>
            <a:r>
              <a:rPr lang="ko-KR" altLang="en-US" b="1" dirty="0" smtClean="0">
                <a:gradFill>
                  <a:gsLst>
                    <a:gs pos="100000">
                      <a:srgbClr val="005E68"/>
                    </a:gs>
                    <a:gs pos="100000">
                      <a:srgbClr val="003268"/>
                    </a:gs>
                  </a:gsLst>
                  <a:lin ang="5400000" scaled="0"/>
                </a:gradFill>
                <a:latin typeface="휴먼고딕" pitchFamily="2" charset="-127"/>
                <a:ea typeface="휴먼고딕" pitchFamily="2" charset="-127"/>
              </a:rPr>
              <a:t> 구체적인 내용을 기재</a:t>
            </a:r>
            <a:endParaRPr lang="en-US" altLang="ko-KR" b="1" dirty="0" smtClean="0">
              <a:gradFill>
                <a:gsLst>
                  <a:gs pos="100000">
                    <a:srgbClr val="005E68"/>
                  </a:gs>
                  <a:gs pos="100000">
                    <a:srgbClr val="003268"/>
                  </a:gs>
                </a:gsLst>
                <a:lin ang="5400000" scaled="0"/>
              </a:gradFill>
              <a:latin typeface="휴먼고딕" pitchFamily="2" charset="-127"/>
              <a:ea typeface="휴먼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7613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Franklin Gothic Medium"/>
        <a:ea typeface="휴먼고딕"/>
        <a:cs typeface=""/>
      </a:majorFont>
      <a:minorFont>
        <a:latin typeface="Franklin Gothic Book"/>
        <a:ea typeface="휴먼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3194</TotalTime>
  <Words>65</Words>
  <Application>Microsoft Office PowerPoint</Application>
  <PresentationFormat>A4 용지(210x297mm)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굴림</vt:lpstr>
      <vt:lpstr>Arial</vt:lpstr>
      <vt:lpstr>HY견명조</vt:lpstr>
      <vt:lpstr>Wingdings</vt:lpstr>
      <vt:lpstr>휴먼고딕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winpt1</dc:creator>
  <cp:lastModifiedBy>권수현</cp:lastModifiedBy>
  <cp:revision>197</cp:revision>
  <cp:lastPrinted>2013-05-07T09:41:46Z</cp:lastPrinted>
  <dcterms:created xsi:type="dcterms:W3CDTF">2013-04-24T08:44:57Z</dcterms:created>
  <dcterms:modified xsi:type="dcterms:W3CDTF">2013-12-18T04:38:32Z</dcterms:modified>
</cp:coreProperties>
</file>