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8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F124-BBCE-45E0-89E0-EA7F33A84925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6271-10CE-4B21-BE7C-65586D3D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4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of DVRPC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Temple Modeling Group</a:t>
            </a:r>
          </a:p>
          <a:p>
            <a:r>
              <a:rPr lang="en-US" dirty="0" smtClean="0"/>
              <a:t>10/2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9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8150796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47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2" y="304800"/>
            <a:ext cx="8150796" cy="58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5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Received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Numerous 3399X3399 Matrices defining various values</a:t>
            </a:r>
          </a:p>
          <a:p>
            <a:pPr lvl="1"/>
            <a:r>
              <a:rPr lang="en-US" dirty="0" smtClean="0"/>
              <a:t>Impedance, Physical Distance, In Vehicle time, etc.</a:t>
            </a:r>
          </a:p>
          <a:p>
            <a:r>
              <a:rPr lang="en-US" dirty="0" smtClean="0"/>
              <a:t>Values for the nodes</a:t>
            </a:r>
          </a:p>
          <a:p>
            <a:pPr lvl="1"/>
            <a:r>
              <a:rPr lang="en-US" dirty="0" smtClean="0"/>
              <a:t>Populations ( high and low), employment opportunities (high and low) and many </a:t>
            </a:r>
            <a:r>
              <a:rPr lang="en-US" dirty="0" err="1" smtClean="0"/>
              <a:t>many</a:t>
            </a:r>
            <a:r>
              <a:rPr lang="en-US" dirty="0" smtClean="0"/>
              <a:t> others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4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Example of Impedance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Nate W\Documents\GitHub\Traffic_model\imped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" y="1415988"/>
            <a:ext cx="9144000" cy="50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15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Confused?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Lots of data points to show</a:t>
            </a:r>
          </a:p>
          <a:p>
            <a:pPr lvl="1"/>
            <a:r>
              <a:rPr lang="en-US" sz="2000" dirty="0" smtClean="0"/>
              <a:t>Impedance of each edge. </a:t>
            </a:r>
          </a:p>
          <a:p>
            <a:pPr lvl="2"/>
            <a:r>
              <a:rPr lang="en-US" sz="1600" dirty="0" smtClean="0"/>
              <a:t>Non-symmetric matrix  </a:t>
            </a:r>
          </a:p>
          <a:p>
            <a:pPr lvl="1"/>
            <a:r>
              <a:rPr lang="en-US" sz="2000" dirty="0" smtClean="0"/>
              <a:t>Population at each node  </a:t>
            </a:r>
          </a:p>
          <a:p>
            <a:pPr lvl="2"/>
            <a:r>
              <a:rPr lang="en-US" sz="1600" dirty="0" smtClean="0"/>
              <a:t>Represented by the size of the node</a:t>
            </a:r>
          </a:p>
          <a:p>
            <a:pPr lvl="1"/>
            <a:r>
              <a:rPr lang="en-US" sz="2000" dirty="0" smtClean="0"/>
              <a:t>Attractions at each node</a:t>
            </a:r>
          </a:p>
          <a:p>
            <a:pPr lvl="2"/>
            <a:r>
              <a:rPr lang="en-US" sz="1600" dirty="0" smtClean="0"/>
              <a:t>Represented by the color of the node</a:t>
            </a:r>
          </a:p>
          <a:p>
            <a:r>
              <a:rPr lang="en-US" sz="2400" dirty="0" smtClean="0"/>
              <a:t>Connected Graph</a:t>
            </a:r>
          </a:p>
          <a:p>
            <a:pPr lvl="1"/>
            <a:r>
              <a:rPr lang="en-US" sz="2000" dirty="0" smtClean="0"/>
              <a:t>Some type of limiting criteria needs to be used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645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Graph of Impedances – 100 Nodes Downtown</a:t>
            </a:r>
            <a:endParaRPr lang="en-US" sz="1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09601"/>
            <a:ext cx="8382000" cy="5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8956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45" y="5638800"/>
            <a:ext cx="762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8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8177154" cy="612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33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90460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68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2" y="228600"/>
            <a:ext cx="8150796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49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25" y="228600"/>
            <a:ext cx="10439401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108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Application of DVRPC Data</vt:lpstr>
      <vt:lpstr>Data Received</vt:lpstr>
      <vt:lpstr>Simple Example of Impedance Plot</vt:lpstr>
      <vt:lpstr>Confused?</vt:lpstr>
      <vt:lpstr>Graph of Impedances – 100 Nodes Downtown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DVRPC Data</dc:title>
  <dc:creator>Windows User</dc:creator>
  <cp:lastModifiedBy>Windows User</cp:lastModifiedBy>
  <cp:revision>6</cp:revision>
  <dcterms:created xsi:type="dcterms:W3CDTF">2013-10-01T16:46:03Z</dcterms:created>
  <dcterms:modified xsi:type="dcterms:W3CDTF">2013-10-01T18:13:45Z</dcterms:modified>
</cp:coreProperties>
</file>