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43891200" cy="32918400"/>
  <p:notesSz cx="6858000" cy="9144000"/>
  <p:custDataLst>
    <p:tags r:id="rId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93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3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3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3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3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9300" kern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 rtl="0" eaLnBrk="1" latinLnBrk="0" hangingPunct="1">
      <a:defRPr sz="9300" kern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 rtl="0" eaLnBrk="1" latinLnBrk="0" hangingPunct="1">
      <a:defRPr sz="9300" kern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 rtl="0" eaLnBrk="1" latinLnBrk="0" hangingPunct="1">
      <a:defRPr sz="9300"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99CBDF"/>
    <a:srgbClr val="0088CC"/>
    <a:srgbClr val="4D4D4D"/>
    <a:srgbClr val="777777"/>
    <a:srgbClr val="292929"/>
    <a:srgbClr val="1965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1" autoAdjust="0"/>
    <p:restoredTop sz="94648" autoAdjust="0"/>
  </p:normalViewPr>
  <p:slideViewPr>
    <p:cSldViewPr>
      <p:cViewPr varScale="1">
        <p:scale>
          <a:sx n="16" d="100"/>
          <a:sy n="16" d="100"/>
        </p:scale>
        <p:origin x="1656" y="114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904EBB3-4059-47A4-BFCF-521F719683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60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defPPr>
              <a:defRPr kern="1200" smtId="4294967295"/>
            </a:defPPr>
            <a:lvl1pPr>
              <a:defRPr sz="9300">
                <a:solidFill>
                  <a:schemeClr val="tx1"/>
                </a:solidFill>
                <a:latin typeface="Arial"/>
              </a:defRPr>
            </a:lvl1pPr>
            <a:lvl2pPr marL="742950" indent="-285750">
              <a:defRPr sz="9300"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 sz="9300"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 sz="9300"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 sz="93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9pPr>
          </a:lstStyle>
          <a:p>
            <a:fld id="{4A4A8E3B-9D6B-490C-AF68-CEC073066BAE}" type="slidenum">
              <a:rPr lang="en-US" sz="1200" smtClean="0"/>
              <a:t>1</a:t>
            </a:fld>
            <a:endParaRPr lang="en-US" sz="1200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>
            <a:defPPr>
              <a:defRPr kern="1200" smtId="4294967295"/>
            </a:defPPr>
          </a:lstStyle>
          <a:p>
            <a:pPr eaLnBrk="1" hangingPunct="1"/>
            <a:endParaRPr lang="en-US" smtClean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4543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57"/>
            <a:ext cx="37307521" cy="705612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1"/>
            <a:ext cx="30723839" cy="841248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2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4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76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68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603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52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444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36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94560" y="30510497"/>
            <a:ext cx="10241280" cy="17526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96161" y="30510497"/>
            <a:ext cx="13898880" cy="17526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455361" y="30510497"/>
            <a:ext cx="10241280" cy="17526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pPr>
              <a:defRPr/>
            </a:pPr>
            <a:fld id="{6A772A87-9EFB-4A59-B714-D28C338C36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9843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79" cy="54864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7680982"/>
            <a:ext cx="39502079" cy="21724621"/>
          </a:xfrm>
          <a:prstGeom prst="rect">
            <a:avLst/>
          </a:prstGeom>
        </p:spPr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94560" y="30510497"/>
            <a:ext cx="10241280" cy="17526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96161" y="30510497"/>
            <a:ext cx="13898880" cy="17526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455361" y="30510497"/>
            <a:ext cx="10241280" cy="17526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pPr>
              <a:defRPr/>
            </a:pPr>
            <a:fld id="{1C716397-C366-46B4-B05D-57C860DDE9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6202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1838640" y="6324600"/>
            <a:ext cx="53324758" cy="134820658"/>
          </a:xfrm>
          <a:prstGeom prst="rect">
            <a:avLst/>
          </a:prstGeom>
        </p:spPr>
        <p:txBody>
          <a:bodyPr vert="eaVert"/>
          <a:lstStyle>
            <a:defPPr>
              <a:defRPr kern="1200" smtId="4294967295"/>
            </a:def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849102" y="6324600"/>
            <a:ext cx="159258000" cy="134820658"/>
          </a:xfrm>
          <a:prstGeom prst="rect">
            <a:avLst/>
          </a:prstGeom>
        </p:spPr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94560" y="30510497"/>
            <a:ext cx="10241280" cy="17526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96161" y="30510497"/>
            <a:ext cx="13898880" cy="17526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455361" y="30510497"/>
            <a:ext cx="10241280" cy="17526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pPr>
              <a:defRPr/>
            </a:pPr>
            <a:fld id="{CA8D3D64-E839-47B4-9B81-FC16B71F21F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7770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79" cy="54864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4560" y="7680982"/>
            <a:ext cx="39502079" cy="21724621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94560" y="30510497"/>
            <a:ext cx="10241280" cy="17526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96161" y="30510497"/>
            <a:ext cx="13898880" cy="17526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455361" y="30510497"/>
            <a:ext cx="10241280" cy="17526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pPr>
              <a:defRPr/>
            </a:pPr>
            <a:fld id="{42C0539F-F7AC-4623-B222-D41D42DB062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79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37"/>
            <a:ext cx="37307521" cy="6537960"/>
          </a:xfrm>
          <a:prstGeom prst="rect">
            <a:avLst/>
          </a:prstGeom>
        </p:spPr>
        <p:txBody>
          <a:bodyPr anchor="t"/>
          <a:lstStyle>
            <a:defPPr>
              <a:defRPr kern="1200" smtId="4294967295"/>
            </a:defPPr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44"/>
            <a:ext cx="37307521" cy="7200898"/>
          </a:xfrm>
          <a:prstGeom prst="rect">
            <a:avLst/>
          </a:prstGeo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2059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4128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76187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68256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60315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52379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44439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36506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94560" y="30510497"/>
            <a:ext cx="10241280" cy="17526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96161" y="30510497"/>
            <a:ext cx="13898880" cy="17526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455361" y="30510497"/>
            <a:ext cx="10241280" cy="17526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pPr>
              <a:defRPr/>
            </a:pPr>
            <a:fld id="{65AF9EBA-5D2A-4218-97EB-9D0BF6CD29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4889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79" cy="54864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49109" y="36865561"/>
            <a:ext cx="106291373" cy="1042797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872000" y="36865561"/>
            <a:ext cx="106291385" cy="1042797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560" y="30510497"/>
            <a:ext cx="10241280" cy="17526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996161" y="30510497"/>
            <a:ext cx="13898880" cy="17526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1455361" y="30510497"/>
            <a:ext cx="10241280" cy="17526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pPr>
              <a:defRPr/>
            </a:pPr>
            <a:fld id="{190C9D31-53B0-4640-A79B-1A4610E7FB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1935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79" cy="54864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  <a:prstGeom prst="rect">
            <a:avLst/>
          </a:prstGeo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11500" b="1"/>
            </a:lvl1pPr>
            <a:lvl2pPr marL="2192059" indent="0">
              <a:buNone/>
              <a:defRPr sz="9600" b="1"/>
            </a:lvl2pPr>
            <a:lvl3pPr marL="4384128" indent="0">
              <a:buNone/>
              <a:defRPr sz="8600" b="1"/>
            </a:lvl3pPr>
            <a:lvl4pPr marL="6576187" indent="0">
              <a:buNone/>
              <a:defRPr sz="7700" b="1"/>
            </a:lvl4pPr>
            <a:lvl5pPr marL="8768256" indent="0">
              <a:buNone/>
              <a:defRPr sz="7700" b="1"/>
            </a:lvl5pPr>
            <a:lvl6pPr marL="10960315" indent="0">
              <a:buNone/>
              <a:defRPr sz="7700" b="1"/>
            </a:lvl6pPr>
            <a:lvl7pPr marL="13152379" indent="0">
              <a:buNone/>
              <a:defRPr sz="7700" b="1"/>
            </a:lvl7pPr>
            <a:lvl8pPr marL="15344439" indent="0">
              <a:buNone/>
              <a:defRPr sz="7700" b="1"/>
            </a:lvl8pPr>
            <a:lvl9pPr marL="17536506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46" y="7368542"/>
            <a:ext cx="19400520" cy="3070858"/>
          </a:xfrm>
          <a:prstGeom prst="rect">
            <a:avLst/>
          </a:prstGeo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11500" b="1"/>
            </a:lvl1pPr>
            <a:lvl2pPr marL="2192059" indent="0">
              <a:buNone/>
              <a:defRPr sz="9600" b="1"/>
            </a:lvl2pPr>
            <a:lvl3pPr marL="4384128" indent="0">
              <a:buNone/>
              <a:defRPr sz="8600" b="1"/>
            </a:lvl3pPr>
            <a:lvl4pPr marL="6576187" indent="0">
              <a:buNone/>
              <a:defRPr sz="7700" b="1"/>
            </a:lvl4pPr>
            <a:lvl5pPr marL="8768256" indent="0">
              <a:buNone/>
              <a:defRPr sz="7700" b="1"/>
            </a:lvl5pPr>
            <a:lvl6pPr marL="10960315" indent="0">
              <a:buNone/>
              <a:defRPr sz="7700" b="1"/>
            </a:lvl6pPr>
            <a:lvl7pPr marL="13152379" indent="0">
              <a:buNone/>
              <a:defRPr sz="7700" b="1"/>
            </a:lvl7pPr>
            <a:lvl8pPr marL="15344439" indent="0">
              <a:buNone/>
              <a:defRPr sz="7700" b="1"/>
            </a:lvl8pPr>
            <a:lvl9pPr marL="17536506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46" y="10439400"/>
            <a:ext cx="19400520" cy="18966182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194560" y="30510497"/>
            <a:ext cx="10241280" cy="17526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4996161" y="30510497"/>
            <a:ext cx="13898880" cy="17526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1455361" y="30510497"/>
            <a:ext cx="10241280" cy="17526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pPr>
              <a:defRPr/>
            </a:pPr>
            <a:fld id="{58BE0072-37C2-4E58-9CFC-6E059DF604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3117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79" cy="54864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194560" y="30510497"/>
            <a:ext cx="10241280" cy="17526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996161" y="30510497"/>
            <a:ext cx="13898880" cy="17526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455361" y="30510497"/>
            <a:ext cx="10241280" cy="17526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pPr>
              <a:defRPr/>
            </a:pPr>
            <a:fld id="{112BD257-C8CF-4F22-A4AF-0F5262043DD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8621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194560" y="30510497"/>
            <a:ext cx="10241280" cy="17526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996161" y="30510497"/>
            <a:ext cx="13898880" cy="17526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1455361" y="30510497"/>
            <a:ext cx="10241280" cy="17526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pPr>
              <a:defRPr/>
            </a:pPr>
            <a:fld id="{60BAA3A6-CF69-4AFA-BBD2-DF68EA55411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5319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7" y="1310640"/>
            <a:ext cx="14439902" cy="5577840"/>
          </a:xfrm>
          <a:prstGeom prst="rect">
            <a:avLst/>
          </a:prstGeom>
        </p:spPr>
        <p:txBody>
          <a:bodyPr anchor="b"/>
          <a:lstStyle>
            <a:defPPr>
              <a:defRPr kern="1200" smtId="4294967295"/>
            </a:defPPr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39" y="1310657"/>
            <a:ext cx="24536400" cy="28094942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7" y="6888497"/>
            <a:ext cx="14439902" cy="22517102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6700"/>
            </a:lvl1pPr>
            <a:lvl2pPr marL="2192059" indent="0">
              <a:buNone/>
              <a:defRPr sz="5800"/>
            </a:lvl2pPr>
            <a:lvl3pPr marL="4384128" indent="0">
              <a:buNone/>
              <a:defRPr sz="4800"/>
            </a:lvl3pPr>
            <a:lvl4pPr marL="6576187" indent="0">
              <a:buNone/>
              <a:defRPr sz="4300"/>
            </a:lvl4pPr>
            <a:lvl5pPr marL="8768256" indent="0">
              <a:buNone/>
              <a:defRPr sz="4300"/>
            </a:lvl5pPr>
            <a:lvl6pPr marL="10960315" indent="0">
              <a:buNone/>
              <a:defRPr sz="4300"/>
            </a:lvl6pPr>
            <a:lvl7pPr marL="13152379" indent="0">
              <a:buNone/>
              <a:defRPr sz="4300"/>
            </a:lvl7pPr>
            <a:lvl8pPr marL="15344439" indent="0">
              <a:buNone/>
              <a:defRPr sz="4300"/>
            </a:lvl8pPr>
            <a:lvl9pPr marL="17536506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560" y="30510497"/>
            <a:ext cx="10241280" cy="17526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996161" y="30510497"/>
            <a:ext cx="13898880" cy="17526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1455361" y="30510497"/>
            <a:ext cx="10241280" cy="17526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pPr>
              <a:defRPr/>
            </a:pPr>
            <a:fld id="{4123C63B-5DC1-4CC7-9846-46615A2357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7030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1" cy="2720342"/>
          </a:xfrm>
          <a:prstGeom prst="rect">
            <a:avLst/>
          </a:prstGeom>
        </p:spPr>
        <p:txBody>
          <a:bodyPr anchor="b"/>
          <a:lstStyle>
            <a:defPPr>
              <a:defRPr kern="1200" smtId="4294967295"/>
            </a:defPPr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1" cy="19751039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5400"/>
            </a:lvl1pPr>
            <a:lvl2pPr marL="2192059" indent="0">
              <a:buNone/>
              <a:defRPr sz="13400"/>
            </a:lvl2pPr>
            <a:lvl3pPr marL="4384128" indent="0">
              <a:buNone/>
              <a:defRPr sz="11500"/>
            </a:lvl3pPr>
            <a:lvl4pPr marL="6576187" indent="0">
              <a:buNone/>
              <a:defRPr sz="9600"/>
            </a:lvl4pPr>
            <a:lvl5pPr marL="8768256" indent="0">
              <a:buNone/>
              <a:defRPr sz="9600"/>
            </a:lvl5pPr>
            <a:lvl6pPr marL="10960315" indent="0">
              <a:buNone/>
              <a:defRPr sz="9600"/>
            </a:lvl6pPr>
            <a:lvl7pPr marL="13152379" indent="0">
              <a:buNone/>
              <a:defRPr sz="9600"/>
            </a:lvl7pPr>
            <a:lvl8pPr marL="15344439" indent="0">
              <a:buNone/>
              <a:defRPr sz="9600"/>
            </a:lvl8pPr>
            <a:lvl9pPr marL="17536506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1"/>
            <a:ext cx="26334721" cy="3863338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6700"/>
            </a:lvl1pPr>
            <a:lvl2pPr marL="2192059" indent="0">
              <a:buNone/>
              <a:defRPr sz="5800"/>
            </a:lvl2pPr>
            <a:lvl3pPr marL="4384128" indent="0">
              <a:buNone/>
              <a:defRPr sz="4800"/>
            </a:lvl3pPr>
            <a:lvl4pPr marL="6576187" indent="0">
              <a:buNone/>
              <a:defRPr sz="4300"/>
            </a:lvl4pPr>
            <a:lvl5pPr marL="8768256" indent="0">
              <a:buNone/>
              <a:defRPr sz="4300"/>
            </a:lvl5pPr>
            <a:lvl6pPr marL="10960315" indent="0">
              <a:buNone/>
              <a:defRPr sz="4300"/>
            </a:lvl6pPr>
            <a:lvl7pPr marL="13152379" indent="0">
              <a:buNone/>
              <a:defRPr sz="4300"/>
            </a:lvl7pPr>
            <a:lvl8pPr marL="15344439" indent="0">
              <a:buNone/>
              <a:defRPr sz="4300"/>
            </a:lvl8pPr>
            <a:lvl9pPr marL="17536506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560" y="30510497"/>
            <a:ext cx="10241280" cy="17526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996161" y="30510497"/>
            <a:ext cx="13898880" cy="17526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1455361" y="30510497"/>
            <a:ext cx="10241280" cy="17526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pPr>
              <a:defRPr/>
            </a:pPr>
            <a:fld id="{F2CCC0F3-713C-4776-BAE0-387C383A6D5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6151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29340315"/>
            <a:ext cx="43891200" cy="284955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bg1">
                  <a:alpha val="73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3891200" cy="32918400"/>
          </a:xfrm>
          <a:prstGeom prst="rect">
            <a:avLst/>
          </a:prstGeom>
          <a:gradFill>
            <a:gsLst>
              <a:gs pos="21000">
                <a:schemeClr val="accent1">
                  <a:lumMod val="0"/>
                  <a:lumOff val="100000"/>
                </a:schemeClr>
              </a:gs>
              <a:gs pos="68000">
                <a:schemeClr val="accent6">
                  <a:lumMod val="40000"/>
                  <a:lumOff val="6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381000"/>
            <a:ext cx="43891200" cy="4953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/>
          </a:p>
        </p:txBody>
      </p:sp>
      <p:sp>
        <p:nvSpPr>
          <p:cNvPr id="15" name="Freeform 5"/>
          <p:cNvSpPr/>
          <p:nvPr userDrawn="1"/>
        </p:nvSpPr>
        <p:spPr bwMode="auto">
          <a:xfrm>
            <a:off x="609600" y="5334000"/>
            <a:ext cx="42672000" cy="25374600"/>
          </a:xfrm>
          <a:custGeom>
            <a:avLst/>
            <a:gdLst>
              <a:gd name="T0" fmla="*/ 18065 w 19008"/>
              <a:gd name="T1" fmla="*/ 1 h 10248"/>
              <a:gd name="T2" fmla="*/ 18214 w 19008"/>
              <a:gd name="T3" fmla="*/ 20 h 10248"/>
              <a:gd name="T4" fmla="*/ 18355 w 19008"/>
              <a:gd name="T5" fmla="*/ 62 h 10248"/>
              <a:gd name="T6" fmla="*/ 18486 w 19008"/>
              <a:gd name="T7" fmla="*/ 124 h 10248"/>
              <a:gd name="T8" fmla="*/ 18608 w 19008"/>
              <a:gd name="T9" fmla="*/ 203 h 10248"/>
              <a:gd name="T10" fmla="*/ 18716 w 19008"/>
              <a:gd name="T11" fmla="*/ 298 h 10248"/>
              <a:gd name="T12" fmla="*/ 18810 w 19008"/>
              <a:gd name="T13" fmla="*/ 409 h 10248"/>
              <a:gd name="T14" fmla="*/ 18888 w 19008"/>
              <a:gd name="T15" fmla="*/ 533 h 10248"/>
              <a:gd name="T16" fmla="*/ 18947 w 19008"/>
              <a:gd name="T17" fmla="*/ 668 h 10248"/>
              <a:gd name="T18" fmla="*/ 18988 w 19008"/>
              <a:gd name="T19" fmla="*/ 813 h 10248"/>
              <a:gd name="T20" fmla="*/ 19007 w 19008"/>
              <a:gd name="T21" fmla="*/ 965 h 10248"/>
              <a:gd name="T22" fmla="*/ 18426 w 19008"/>
              <a:gd name="T23" fmla="*/ 1217 h 10248"/>
              <a:gd name="T24" fmla="*/ 19008 w 19008"/>
              <a:gd name="T25" fmla="*/ 8879 h 10248"/>
              <a:gd name="T26" fmla="*/ 19008 w 19008"/>
              <a:gd name="T27" fmla="*/ 9064 h 10248"/>
              <a:gd name="T28" fmla="*/ 19003 w 19008"/>
              <a:gd name="T29" fmla="*/ 9336 h 10248"/>
              <a:gd name="T30" fmla="*/ 18977 w 19008"/>
              <a:gd name="T31" fmla="*/ 9485 h 10248"/>
              <a:gd name="T32" fmla="*/ 18930 w 19008"/>
              <a:gd name="T33" fmla="*/ 9627 h 10248"/>
              <a:gd name="T34" fmla="*/ 18863 w 19008"/>
              <a:gd name="T35" fmla="*/ 9757 h 10248"/>
              <a:gd name="T36" fmla="*/ 18780 w 19008"/>
              <a:gd name="T37" fmla="*/ 9877 h 10248"/>
              <a:gd name="T38" fmla="*/ 18681 w 19008"/>
              <a:gd name="T39" fmla="*/ 9983 h 10248"/>
              <a:gd name="T40" fmla="*/ 18568 w 19008"/>
              <a:gd name="T41" fmla="*/ 10073 h 10248"/>
              <a:gd name="T42" fmla="*/ 18444 w 19008"/>
              <a:gd name="T43" fmla="*/ 10147 h 10248"/>
              <a:gd name="T44" fmla="*/ 18309 w 19008"/>
              <a:gd name="T45" fmla="*/ 10202 h 10248"/>
              <a:gd name="T46" fmla="*/ 18166 w 19008"/>
              <a:gd name="T47" fmla="*/ 10236 h 10248"/>
              <a:gd name="T48" fmla="*/ 18015 w 19008"/>
              <a:gd name="T49" fmla="*/ 10248 h 10248"/>
              <a:gd name="T50" fmla="*/ 892 w 19008"/>
              <a:gd name="T51" fmla="*/ 10243 h 10248"/>
              <a:gd name="T52" fmla="*/ 746 w 19008"/>
              <a:gd name="T53" fmla="*/ 10216 h 10248"/>
              <a:gd name="T54" fmla="*/ 608 w 19008"/>
              <a:gd name="T55" fmla="*/ 10167 h 10248"/>
              <a:gd name="T56" fmla="*/ 480 w 19008"/>
              <a:gd name="T57" fmla="*/ 10101 h 10248"/>
              <a:gd name="T58" fmla="*/ 362 w 19008"/>
              <a:gd name="T59" fmla="*/ 10015 h 10248"/>
              <a:gd name="T60" fmla="*/ 259 w 19008"/>
              <a:gd name="T61" fmla="*/ 9914 h 10248"/>
              <a:gd name="T62" fmla="*/ 170 w 19008"/>
              <a:gd name="T63" fmla="*/ 9799 h 10248"/>
              <a:gd name="T64" fmla="*/ 99 w 19008"/>
              <a:gd name="T65" fmla="*/ 9672 h 10248"/>
              <a:gd name="T66" fmla="*/ 45 w 19008"/>
              <a:gd name="T67" fmla="*/ 9533 h 10248"/>
              <a:gd name="T68" fmla="*/ 12 w 19008"/>
              <a:gd name="T69" fmla="*/ 9385 h 10248"/>
              <a:gd name="T70" fmla="*/ 0 w 19008"/>
              <a:gd name="T71" fmla="*/ 9231 h 10248"/>
              <a:gd name="T72" fmla="*/ 564 w 19008"/>
              <a:gd name="T73" fmla="*/ 8879 h 10248"/>
              <a:gd name="T74" fmla="*/ 564 w 19008"/>
              <a:gd name="T75" fmla="*/ 1401 h 10248"/>
              <a:gd name="T76" fmla="*/ 0 w 19008"/>
              <a:gd name="T77" fmla="*/ 1017 h 10248"/>
              <a:gd name="T78" fmla="*/ 12 w 19008"/>
              <a:gd name="T79" fmla="*/ 863 h 10248"/>
              <a:gd name="T80" fmla="*/ 45 w 19008"/>
              <a:gd name="T81" fmla="*/ 715 h 10248"/>
              <a:gd name="T82" fmla="*/ 99 w 19008"/>
              <a:gd name="T83" fmla="*/ 576 h 10248"/>
              <a:gd name="T84" fmla="*/ 170 w 19008"/>
              <a:gd name="T85" fmla="*/ 449 h 10248"/>
              <a:gd name="T86" fmla="*/ 259 w 19008"/>
              <a:gd name="T87" fmla="*/ 334 h 10248"/>
              <a:gd name="T88" fmla="*/ 362 w 19008"/>
              <a:gd name="T89" fmla="*/ 233 h 10248"/>
              <a:gd name="T90" fmla="*/ 480 w 19008"/>
              <a:gd name="T91" fmla="*/ 147 h 10248"/>
              <a:gd name="T92" fmla="*/ 608 w 19008"/>
              <a:gd name="T93" fmla="*/ 81 h 10248"/>
              <a:gd name="T94" fmla="*/ 746 w 19008"/>
              <a:gd name="T95" fmla="*/ 32 h 10248"/>
              <a:gd name="T96" fmla="*/ 892 w 19008"/>
              <a:gd name="T97" fmla="*/ 5 h 10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008" h="10248">
                <a:moveTo>
                  <a:pt x="993" y="0"/>
                </a:moveTo>
                <a:lnTo>
                  <a:pt x="18015" y="0"/>
                </a:lnTo>
                <a:lnTo>
                  <a:pt x="18065" y="1"/>
                </a:lnTo>
                <a:lnTo>
                  <a:pt x="18116" y="5"/>
                </a:lnTo>
                <a:lnTo>
                  <a:pt x="18166" y="12"/>
                </a:lnTo>
                <a:lnTo>
                  <a:pt x="18214" y="20"/>
                </a:lnTo>
                <a:lnTo>
                  <a:pt x="18262" y="32"/>
                </a:lnTo>
                <a:lnTo>
                  <a:pt x="18309" y="46"/>
                </a:lnTo>
                <a:lnTo>
                  <a:pt x="18355" y="62"/>
                </a:lnTo>
                <a:lnTo>
                  <a:pt x="18400" y="81"/>
                </a:lnTo>
                <a:lnTo>
                  <a:pt x="18444" y="101"/>
                </a:lnTo>
                <a:lnTo>
                  <a:pt x="18486" y="124"/>
                </a:lnTo>
                <a:lnTo>
                  <a:pt x="18528" y="147"/>
                </a:lnTo>
                <a:lnTo>
                  <a:pt x="18568" y="175"/>
                </a:lnTo>
                <a:lnTo>
                  <a:pt x="18608" y="203"/>
                </a:lnTo>
                <a:lnTo>
                  <a:pt x="18646" y="233"/>
                </a:lnTo>
                <a:lnTo>
                  <a:pt x="18681" y="265"/>
                </a:lnTo>
                <a:lnTo>
                  <a:pt x="18716" y="298"/>
                </a:lnTo>
                <a:lnTo>
                  <a:pt x="18749" y="334"/>
                </a:lnTo>
                <a:lnTo>
                  <a:pt x="18780" y="371"/>
                </a:lnTo>
                <a:lnTo>
                  <a:pt x="18810" y="409"/>
                </a:lnTo>
                <a:lnTo>
                  <a:pt x="18838" y="449"/>
                </a:lnTo>
                <a:lnTo>
                  <a:pt x="18863" y="491"/>
                </a:lnTo>
                <a:lnTo>
                  <a:pt x="18888" y="533"/>
                </a:lnTo>
                <a:lnTo>
                  <a:pt x="18909" y="576"/>
                </a:lnTo>
                <a:lnTo>
                  <a:pt x="18930" y="621"/>
                </a:lnTo>
                <a:lnTo>
                  <a:pt x="18947" y="668"/>
                </a:lnTo>
                <a:lnTo>
                  <a:pt x="18963" y="715"/>
                </a:lnTo>
                <a:lnTo>
                  <a:pt x="18977" y="763"/>
                </a:lnTo>
                <a:lnTo>
                  <a:pt x="18988" y="813"/>
                </a:lnTo>
                <a:lnTo>
                  <a:pt x="18996" y="863"/>
                </a:lnTo>
                <a:lnTo>
                  <a:pt x="19003" y="912"/>
                </a:lnTo>
                <a:lnTo>
                  <a:pt x="19007" y="965"/>
                </a:lnTo>
                <a:lnTo>
                  <a:pt x="19008" y="1017"/>
                </a:lnTo>
                <a:lnTo>
                  <a:pt x="19008" y="1217"/>
                </a:lnTo>
                <a:lnTo>
                  <a:pt x="18426" y="1217"/>
                </a:lnTo>
                <a:lnTo>
                  <a:pt x="18426" y="1401"/>
                </a:lnTo>
                <a:lnTo>
                  <a:pt x="19008" y="1401"/>
                </a:lnTo>
                <a:lnTo>
                  <a:pt x="19008" y="8879"/>
                </a:lnTo>
                <a:lnTo>
                  <a:pt x="18426" y="8879"/>
                </a:lnTo>
                <a:lnTo>
                  <a:pt x="18426" y="9064"/>
                </a:lnTo>
                <a:lnTo>
                  <a:pt x="19008" y="9064"/>
                </a:lnTo>
                <a:lnTo>
                  <a:pt x="19008" y="9231"/>
                </a:lnTo>
                <a:lnTo>
                  <a:pt x="19007" y="9283"/>
                </a:lnTo>
                <a:lnTo>
                  <a:pt x="19003" y="9336"/>
                </a:lnTo>
                <a:lnTo>
                  <a:pt x="18996" y="9385"/>
                </a:lnTo>
                <a:lnTo>
                  <a:pt x="18988" y="9435"/>
                </a:lnTo>
                <a:lnTo>
                  <a:pt x="18977" y="9485"/>
                </a:lnTo>
                <a:lnTo>
                  <a:pt x="18963" y="9533"/>
                </a:lnTo>
                <a:lnTo>
                  <a:pt x="18947" y="9580"/>
                </a:lnTo>
                <a:lnTo>
                  <a:pt x="18930" y="9627"/>
                </a:lnTo>
                <a:lnTo>
                  <a:pt x="18909" y="9672"/>
                </a:lnTo>
                <a:lnTo>
                  <a:pt x="18888" y="9715"/>
                </a:lnTo>
                <a:lnTo>
                  <a:pt x="18863" y="9757"/>
                </a:lnTo>
                <a:lnTo>
                  <a:pt x="18838" y="9799"/>
                </a:lnTo>
                <a:lnTo>
                  <a:pt x="18810" y="9839"/>
                </a:lnTo>
                <a:lnTo>
                  <a:pt x="18780" y="9877"/>
                </a:lnTo>
                <a:lnTo>
                  <a:pt x="18749" y="9914"/>
                </a:lnTo>
                <a:lnTo>
                  <a:pt x="18716" y="9950"/>
                </a:lnTo>
                <a:lnTo>
                  <a:pt x="18681" y="9983"/>
                </a:lnTo>
                <a:lnTo>
                  <a:pt x="18646" y="10015"/>
                </a:lnTo>
                <a:lnTo>
                  <a:pt x="18608" y="10045"/>
                </a:lnTo>
                <a:lnTo>
                  <a:pt x="18568" y="10073"/>
                </a:lnTo>
                <a:lnTo>
                  <a:pt x="18528" y="10101"/>
                </a:lnTo>
                <a:lnTo>
                  <a:pt x="18486" y="10124"/>
                </a:lnTo>
                <a:lnTo>
                  <a:pt x="18444" y="10147"/>
                </a:lnTo>
                <a:lnTo>
                  <a:pt x="18400" y="10167"/>
                </a:lnTo>
                <a:lnTo>
                  <a:pt x="18355" y="10186"/>
                </a:lnTo>
                <a:lnTo>
                  <a:pt x="18309" y="10202"/>
                </a:lnTo>
                <a:lnTo>
                  <a:pt x="18262" y="10216"/>
                </a:lnTo>
                <a:lnTo>
                  <a:pt x="18214" y="10228"/>
                </a:lnTo>
                <a:lnTo>
                  <a:pt x="18166" y="10236"/>
                </a:lnTo>
                <a:lnTo>
                  <a:pt x="18116" y="10243"/>
                </a:lnTo>
                <a:lnTo>
                  <a:pt x="18065" y="10247"/>
                </a:lnTo>
                <a:lnTo>
                  <a:pt x="18015" y="10248"/>
                </a:lnTo>
                <a:lnTo>
                  <a:pt x="993" y="10248"/>
                </a:lnTo>
                <a:lnTo>
                  <a:pt x="943" y="10247"/>
                </a:lnTo>
                <a:lnTo>
                  <a:pt x="892" y="10243"/>
                </a:lnTo>
                <a:lnTo>
                  <a:pt x="842" y="10236"/>
                </a:lnTo>
                <a:lnTo>
                  <a:pt x="794" y="10228"/>
                </a:lnTo>
                <a:lnTo>
                  <a:pt x="746" y="10216"/>
                </a:lnTo>
                <a:lnTo>
                  <a:pt x="699" y="10202"/>
                </a:lnTo>
                <a:lnTo>
                  <a:pt x="653" y="10186"/>
                </a:lnTo>
                <a:lnTo>
                  <a:pt x="608" y="10167"/>
                </a:lnTo>
                <a:lnTo>
                  <a:pt x="564" y="10147"/>
                </a:lnTo>
                <a:lnTo>
                  <a:pt x="522" y="10124"/>
                </a:lnTo>
                <a:lnTo>
                  <a:pt x="480" y="10101"/>
                </a:lnTo>
                <a:lnTo>
                  <a:pt x="440" y="10073"/>
                </a:lnTo>
                <a:lnTo>
                  <a:pt x="400" y="10045"/>
                </a:lnTo>
                <a:lnTo>
                  <a:pt x="362" y="10015"/>
                </a:lnTo>
                <a:lnTo>
                  <a:pt x="327" y="9983"/>
                </a:lnTo>
                <a:lnTo>
                  <a:pt x="292" y="9950"/>
                </a:lnTo>
                <a:lnTo>
                  <a:pt x="259" y="9914"/>
                </a:lnTo>
                <a:lnTo>
                  <a:pt x="228" y="9877"/>
                </a:lnTo>
                <a:lnTo>
                  <a:pt x="198" y="9839"/>
                </a:lnTo>
                <a:lnTo>
                  <a:pt x="170" y="9799"/>
                </a:lnTo>
                <a:lnTo>
                  <a:pt x="145" y="9757"/>
                </a:lnTo>
                <a:lnTo>
                  <a:pt x="120" y="9715"/>
                </a:lnTo>
                <a:lnTo>
                  <a:pt x="99" y="9672"/>
                </a:lnTo>
                <a:lnTo>
                  <a:pt x="78" y="9627"/>
                </a:lnTo>
                <a:lnTo>
                  <a:pt x="61" y="9580"/>
                </a:lnTo>
                <a:lnTo>
                  <a:pt x="45" y="9533"/>
                </a:lnTo>
                <a:lnTo>
                  <a:pt x="31" y="9485"/>
                </a:lnTo>
                <a:lnTo>
                  <a:pt x="20" y="9435"/>
                </a:lnTo>
                <a:lnTo>
                  <a:pt x="12" y="9385"/>
                </a:lnTo>
                <a:lnTo>
                  <a:pt x="5" y="9336"/>
                </a:lnTo>
                <a:lnTo>
                  <a:pt x="1" y="9283"/>
                </a:lnTo>
                <a:lnTo>
                  <a:pt x="0" y="9231"/>
                </a:lnTo>
                <a:lnTo>
                  <a:pt x="0" y="9064"/>
                </a:lnTo>
                <a:lnTo>
                  <a:pt x="564" y="9064"/>
                </a:lnTo>
                <a:lnTo>
                  <a:pt x="564" y="8879"/>
                </a:lnTo>
                <a:lnTo>
                  <a:pt x="0" y="8879"/>
                </a:lnTo>
                <a:lnTo>
                  <a:pt x="0" y="1401"/>
                </a:lnTo>
                <a:lnTo>
                  <a:pt x="564" y="1401"/>
                </a:lnTo>
                <a:lnTo>
                  <a:pt x="564" y="1217"/>
                </a:lnTo>
                <a:lnTo>
                  <a:pt x="0" y="1217"/>
                </a:lnTo>
                <a:lnTo>
                  <a:pt x="0" y="1017"/>
                </a:lnTo>
                <a:lnTo>
                  <a:pt x="1" y="965"/>
                </a:lnTo>
                <a:lnTo>
                  <a:pt x="5" y="912"/>
                </a:lnTo>
                <a:lnTo>
                  <a:pt x="12" y="863"/>
                </a:lnTo>
                <a:lnTo>
                  <a:pt x="20" y="813"/>
                </a:lnTo>
                <a:lnTo>
                  <a:pt x="31" y="763"/>
                </a:lnTo>
                <a:lnTo>
                  <a:pt x="45" y="715"/>
                </a:lnTo>
                <a:lnTo>
                  <a:pt x="61" y="668"/>
                </a:lnTo>
                <a:lnTo>
                  <a:pt x="78" y="621"/>
                </a:lnTo>
                <a:lnTo>
                  <a:pt x="99" y="576"/>
                </a:lnTo>
                <a:lnTo>
                  <a:pt x="120" y="533"/>
                </a:lnTo>
                <a:lnTo>
                  <a:pt x="145" y="491"/>
                </a:lnTo>
                <a:lnTo>
                  <a:pt x="170" y="449"/>
                </a:lnTo>
                <a:lnTo>
                  <a:pt x="198" y="409"/>
                </a:lnTo>
                <a:lnTo>
                  <a:pt x="228" y="371"/>
                </a:lnTo>
                <a:lnTo>
                  <a:pt x="259" y="334"/>
                </a:lnTo>
                <a:lnTo>
                  <a:pt x="292" y="298"/>
                </a:lnTo>
                <a:lnTo>
                  <a:pt x="327" y="265"/>
                </a:lnTo>
                <a:lnTo>
                  <a:pt x="362" y="233"/>
                </a:lnTo>
                <a:lnTo>
                  <a:pt x="400" y="203"/>
                </a:lnTo>
                <a:lnTo>
                  <a:pt x="440" y="175"/>
                </a:lnTo>
                <a:lnTo>
                  <a:pt x="480" y="147"/>
                </a:lnTo>
                <a:lnTo>
                  <a:pt x="522" y="124"/>
                </a:lnTo>
                <a:lnTo>
                  <a:pt x="564" y="101"/>
                </a:lnTo>
                <a:lnTo>
                  <a:pt x="608" y="81"/>
                </a:lnTo>
                <a:lnTo>
                  <a:pt x="653" y="62"/>
                </a:lnTo>
                <a:lnTo>
                  <a:pt x="699" y="46"/>
                </a:lnTo>
                <a:lnTo>
                  <a:pt x="746" y="32"/>
                </a:lnTo>
                <a:lnTo>
                  <a:pt x="794" y="20"/>
                </a:lnTo>
                <a:lnTo>
                  <a:pt x="842" y="12"/>
                </a:lnTo>
                <a:lnTo>
                  <a:pt x="892" y="5"/>
                </a:lnTo>
                <a:lnTo>
                  <a:pt x="943" y="1"/>
                </a:lnTo>
                <a:lnTo>
                  <a:pt x="993" y="0"/>
                </a:lnTo>
                <a:close/>
              </a:path>
            </a:pathLst>
          </a:custGeom>
          <a:solidFill>
            <a:srgbClr val="FEFEFE">
              <a:alpha val="74902"/>
            </a:srgbClr>
          </a:solidFill>
          <a:ln>
            <a:noFill/>
          </a:ln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16" name="Rounded Rectangle 15"/>
          <p:cNvSpPr/>
          <p:nvPr userDrawn="1"/>
        </p:nvSpPr>
        <p:spPr bwMode="auto">
          <a:xfrm>
            <a:off x="39714599" y="9885218"/>
            <a:ext cx="16800578" cy="28671983"/>
          </a:xfrm>
          <a:prstGeom prst="roundRect">
            <a:avLst>
              <a:gd name="adj" fmla="val 18860"/>
            </a:avLst>
          </a:prstGeom>
          <a:gradFill flip="none" rotWithShape="1">
            <a:gsLst>
              <a:gs pos="8000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40" tIns="45720" rIns="91440" bIns="45720" rtlCol="0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marL="0" marR="0" indent="0" algn="l" defTabSz="47037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9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7" name="Rounded Rectangle 16"/>
          <p:cNvSpPr/>
          <p:nvPr userDrawn="1"/>
        </p:nvSpPr>
        <p:spPr bwMode="auto">
          <a:xfrm>
            <a:off x="-12623974" y="9923318"/>
            <a:ext cx="16800578" cy="28671983"/>
          </a:xfrm>
          <a:prstGeom prst="roundRect">
            <a:avLst>
              <a:gd name="adj" fmla="val 18860"/>
            </a:avLst>
          </a:prstGeom>
          <a:gradFill flip="none" rotWithShape="1">
            <a:gsLst>
              <a:gs pos="8000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40" tIns="45720" rIns="91440" bIns="45720" rtlCol="0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marL="0" marR="0" indent="0" algn="l" defTabSz="47037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9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-16687802" y="-10864516"/>
            <a:ext cx="82776169" cy="54679515"/>
            <a:chOff x="-16687802" y="-10864516"/>
            <a:chExt cx="82776169" cy="54679515"/>
          </a:xfrm>
        </p:grpSpPr>
        <p:sp>
          <p:nvSpPr>
            <p:cNvPr id="22" name="Rectangle 21"/>
            <p:cNvSpPr/>
            <p:nvPr userDrawn="1"/>
          </p:nvSpPr>
          <p:spPr bwMode="auto">
            <a:xfrm>
              <a:off x="-16687800" y="-4419599"/>
              <a:ext cx="16687800" cy="37338000"/>
            </a:xfrm>
            <a:prstGeom prst="rect">
              <a:avLst/>
            </a:prstGeom>
            <a:solidFill>
              <a:srgbClr val="CDD1D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/>
          </p:spPr>
          <p:txBody>
            <a:bodyPr vert="horz" wrap="square" lIns="91440" tIns="45720" rIns="91440" bIns="45720" rtlCol="0" anchor="t" anchorCtr="0" compatLnSpc="1">
              <a:prstTxWarp prst="textNoShape">
                <a:avLst/>
              </a:prstTxWarp>
            </a:bodyPr>
            <a:lstStyle>
              <a:defPPr>
                <a:defRPr kern="1200" smtId="4294967295"/>
              </a:defPPr>
            </a:lstStyle>
            <a:p>
              <a:pPr marL="0" marR="0" indent="0" algn="l" defTabSz="47037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9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flipH="1">
              <a:off x="43856563" y="-4419599"/>
              <a:ext cx="16687800" cy="41180082"/>
            </a:xfrm>
            <a:prstGeom prst="rect">
              <a:avLst/>
            </a:prstGeom>
            <a:solidFill>
              <a:srgbClr val="CDD1D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/>
          </p:spPr>
          <p:txBody>
            <a:bodyPr vert="horz" wrap="square" lIns="91440" tIns="45720" rIns="91440" bIns="45720" rtlCol="0" anchor="t" anchorCtr="0" compatLnSpc="1">
              <a:prstTxWarp prst="textNoShape">
                <a:avLst/>
              </a:prstTxWarp>
            </a:bodyPr>
            <a:lstStyle>
              <a:defPPr>
                <a:defRPr kern="1200" smtId="4294967295"/>
              </a:defPPr>
            </a:lstStyle>
            <a:p>
              <a:pPr marL="0" marR="0" indent="0" algn="l" defTabSz="47037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9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 flipH="1">
              <a:off x="19268025" y="-3005343"/>
              <a:ext cx="10864516" cy="82776169"/>
            </a:xfrm>
            <a:prstGeom prst="rect">
              <a:avLst/>
            </a:prstGeom>
            <a:solidFill>
              <a:srgbClr val="CDD1D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/>
          </p:spPr>
          <p:txBody>
            <a:bodyPr vert="horz" wrap="square" lIns="91440" tIns="45720" rIns="91440" bIns="45720" rtlCol="0" anchor="t" anchorCtr="0" compatLnSpc="1">
              <a:prstTxWarp prst="textNoShape">
                <a:avLst/>
              </a:prstTxWarp>
            </a:bodyPr>
            <a:lstStyle>
              <a:defPPr>
                <a:defRPr kern="1200" smtId="4294967295"/>
              </a:defPPr>
            </a:lstStyle>
            <a:p>
              <a:pPr marL="0" marR="0" indent="0" algn="l" defTabSz="47037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9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25" name="Rectangle 24"/>
            <p:cNvSpPr/>
            <p:nvPr userDrawn="1"/>
          </p:nvSpPr>
          <p:spPr bwMode="auto">
            <a:xfrm rot="5400000" flipH="1">
              <a:off x="19268025" y="-46820342"/>
              <a:ext cx="10864516" cy="82776169"/>
            </a:xfrm>
            <a:prstGeom prst="rect">
              <a:avLst/>
            </a:prstGeom>
            <a:solidFill>
              <a:srgbClr val="CDD1D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/>
          </p:spPr>
          <p:txBody>
            <a:bodyPr vert="horz" wrap="square" lIns="91440" tIns="45720" rIns="91440" bIns="45720" rtlCol="0" anchor="t" anchorCtr="0" compatLnSpc="1">
              <a:prstTxWarp prst="textNoShape">
                <a:avLst/>
              </a:prstTxWarp>
            </a:bodyPr>
            <a:lstStyle>
              <a:defPPr>
                <a:defRPr kern="1200" smtId="4294967295"/>
              </a:defPPr>
            </a:lstStyle>
            <a:p>
              <a:pPr marL="0" marR="0" indent="0" algn="l" defTabSz="47037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9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endParaRPr>
            </a:p>
          </p:txBody>
        </p:sp>
      </p:grpSp>
      <p:sp>
        <p:nvSpPr>
          <p:cNvPr id="27" name="Rectangle 26"/>
          <p:cNvSpPr/>
          <p:nvPr userDrawn="1"/>
        </p:nvSpPr>
        <p:spPr>
          <a:xfrm>
            <a:off x="0" y="29340315"/>
            <a:ext cx="43856563" cy="284955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bg1">
                  <a:alpha val="73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/>
          </a:p>
        </p:txBody>
      </p:sp>
      <p:pic>
        <p:nvPicPr>
          <p:cNvPr id="28" name="New picture"/>
          <p:cNvPicPr/>
          <p:nvPr/>
        </p:nvPicPr>
        <p:blipFill dpi="0">
          <a:blip r:embed="rId13"/>
          <a:stretch>
            <a:fillRect/>
          </a:stretch>
        </p:blipFill>
        <p:spPr>
          <a:xfrm rot="16200000">
            <a:off x="-9245600" y="16459200"/>
            <a:ext cx="15367000" cy="1562100"/>
          </a:xfrm>
          <a:prstGeom prst="rect">
            <a:avLst/>
          </a:prstGeom>
        </p:spPr>
      </p:pic>
      <p:pic>
        <p:nvPicPr>
          <p:cNvPr id="29" name="New picture"/>
          <p:cNvPicPr/>
          <p:nvPr/>
        </p:nvPicPr>
        <p:blipFill dpi="0">
          <a:blip r:embed="rId13"/>
          <a:stretch>
            <a:fillRect/>
          </a:stretch>
        </p:blipFill>
        <p:spPr>
          <a:xfrm rot="5400000">
            <a:off x="37769800" y="16459200"/>
            <a:ext cx="15367000" cy="1562100"/>
          </a:xfrm>
          <a:prstGeom prst="rect">
            <a:avLst/>
          </a:prstGeom>
        </p:spPr>
      </p:pic>
      <p:pic>
        <p:nvPicPr>
          <p:cNvPr id="30" name="New picture"/>
          <p:cNvPicPr/>
          <p:nvPr/>
        </p:nvPicPr>
        <p:blipFill dpi="0">
          <a:blip r:embed="rId14"/>
          <a:stretch>
            <a:fillRect/>
          </a:stretch>
        </p:blipFill>
        <p:spPr>
          <a:xfrm>
            <a:off x="57150" y="33426400"/>
            <a:ext cx="43776900" cy="2019300"/>
          </a:xfrm>
          <a:prstGeom prst="rect">
            <a:avLst/>
          </a:prstGeom>
        </p:spPr>
      </p:pic>
      <p:sp>
        <p:nvSpPr>
          <p:cNvPr id="31" name="New shape"/>
          <p:cNvSpPr/>
          <p:nvPr/>
        </p:nvSpPr>
        <p:spPr>
          <a:xfrm>
            <a:off x="57150" y="33997900"/>
            <a:ext cx="219456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l"/>
            <a:r>
              <a:rPr sz="6360" smtId="4294967295">
                <a:solidFill>
                  <a:srgbClr val="808080"/>
                </a:solidFill>
              </a:rPr>
              <a:t>Template ID: iceblocks  Size: 36x48 (trifold)</a:t>
            </a:r>
          </a:p>
        </p:txBody>
      </p:sp>
    </p:spTree>
    <p:extLst>
      <p:ext uri="{BB962C8B-B14F-4D97-AF65-F5344CB8AC3E}">
        <p14:creationId xmlns:p14="http://schemas.microsoft.com/office/powerpoint/2010/main" val="639975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txStyles>
    <p:titleStyle>
      <a:defPPr>
        <a:defRPr kern="1200" smtId="4294967295"/>
      </a:defPPr>
      <a:lvl1pPr algn="ctr" defTabSz="4384128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defPPr>
        <a:defRPr kern="1200" smtId="4294967295"/>
      </a:defPPr>
      <a:lvl1pPr marL="1644048" indent="-1644048" algn="l" defTabSz="4384128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2104" indent="-1370035" algn="l" defTabSz="4384128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0155" indent="-1096032" algn="l" defTabSz="4384128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72224" indent="-1096032" algn="l" defTabSz="4384128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64283" indent="-1096032" algn="l" defTabSz="4384128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56342" indent="-1096032" algn="l" defTabSz="4384128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48411" indent="-1096032" algn="l" defTabSz="4384128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40469" indent="-1096032" algn="l" defTabSz="4384128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32539" indent="-1096032" algn="l" defTabSz="4384128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4128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2059" algn="l" defTabSz="4384128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4128" algn="l" defTabSz="4384128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76187" algn="l" defTabSz="4384128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68256" algn="l" defTabSz="4384128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60315" algn="l" defTabSz="4384128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52379" algn="l" defTabSz="4384128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44439" algn="l" defTabSz="4384128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36506" algn="l" defTabSz="4384128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 Box 753"/>
          <p:cNvSpPr txBox="1">
            <a:spLocks noChangeArrowheads="1"/>
          </p:cNvSpPr>
          <p:nvPr/>
        </p:nvSpPr>
        <p:spPr bwMode="auto">
          <a:xfrm>
            <a:off x="1528402" y="914400"/>
            <a:ext cx="34974118" cy="2569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kern="1200" smtId="4294967295"/>
            </a:defPPr>
            <a:lvl1pPr defTabSz="4702175">
              <a:defRPr sz="9300">
                <a:solidFill>
                  <a:schemeClr val="tx1"/>
                </a:solidFill>
                <a:latin typeface="Arial"/>
              </a:defRPr>
            </a:lvl1pPr>
            <a:lvl2pPr marL="742950" indent="-285750" defTabSz="4702175">
              <a:defRPr sz="9300">
                <a:solidFill>
                  <a:schemeClr val="tx1"/>
                </a:solidFill>
                <a:latin typeface="Arial"/>
              </a:defRPr>
            </a:lvl2pPr>
            <a:lvl3pPr marL="1143000" indent="-228600" defTabSz="4702175">
              <a:defRPr sz="9300">
                <a:solidFill>
                  <a:schemeClr val="tx1"/>
                </a:solidFill>
                <a:latin typeface="Arial"/>
              </a:defRPr>
            </a:lvl3pPr>
            <a:lvl4pPr marL="1600200" indent="-228600" defTabSz="4702175">
              <a:defRPr sz="9300">
                <a:solidFill>
                  <a:schemeClr val="tx1"/>
                </a:solidFill>
                <a:latin typeface="Arial"/>
              </a:defRPr>
            </a:lvl4pPr>
            <a:lvl5pPr marL="2057400" indent="-228600" defTabSz="4702175">
              <a:defRPr sz="9300">
                <a:solidFill>
                  <a:schemeClr val="tx1"/>
                </a:solidFill>
                <a:latin typeface="Arial"/>
              </a:defRPr>
            </a:lvl5pPr>
            <a:lvl6pPr marL="2514600" indent="-228600" defTabSz="4702175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6pPr>
            <a:lvl7pPr marL="2971800" indent="-228600" defTabSz="4702175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7pPr>
            <a:lvl8pPr marL="3429000" indent="-228600" defTabSz="4702175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8pPr>
            <a:lvl9pPr marL="3886200" indent="-228600" defTabSz="4702175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9pPr>
          </a:lstStyle>
          <a:p>
            <a:r>
              <a:rPr lang="en-US" sz="16100" b="1" i="1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Quy</a:t>
            </a:r>
            <a:r>
              <a:rPr lang="en-US" sz="16100" b="1" i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100" b="1" i="1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trình</a:t>
            </a:r>
            <a:r>
              <a:rPr lang="en-US" sz="16100" b="1" i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100" b="1" i="1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quản</a:t>
            </a:r>
            <a:r>
              <a:rPr lang="en-US" sz="16100" b="1" i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100" b="1" i="1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lí</a:t>
            </a:r>
            <a:r>
              <a:rPr lang="en-US" sz="16100" b="1" i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100" b="1" i="1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thời</a:t>
            </a:r>
            <a:r>
              <a:rPr lang="en-US" sz="16100" b="1" i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100" b="1" i="1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gian</a:t>
            </a:r>
            <a:r>
              <a:rPr lang="en-US" sz="16100" b="1" i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100" b="1" i="1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học</a:t>
            </a:r>
            <a:r>
              <a:rPr lang="en-US" sz="16100" b="1" i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100" b="1" i="1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tập</a:t>
            </a:r>
            <a:endParaRPr lang="en-US" sz="16100" b="1" i="1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095" name="Text Box 1125"/>
          <p:cNvSpPr txBox="1">
            <a:spLocks noChangeArrowheads="1"/>
          </p:cNvSpPr>
          <p:nvPr/>
        </p:nvSpPr>
        <p:spPr bwMode="auto">
          <a:xfrm>
            <a:off x="25917813" y="4081252"/>
            <a:ext cx="12831772" cy="12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kern="1200" smtId="4294967295"/>
            </a:defPPr>
            <a:lvl1pPr defTabSz="4702175">
              <a:defRPr sz="9300">
                <a:solidFill>
                  <a:schemeClr val="tx1"/>
                </a:solidFill>
                <a:latin typeface="Arial"/>
              </a:defRPr>
            </a:lvl1pPr>
            <a:lvl2pPr marL="742950" indent="-285750" defTabSz="4702175">
              <a:defRPr sz="9300">
                <a:solidFill>
                  <a:schemeClr val="tx1"/>
                </a:solidFill>
                <a:latin typeface="Arial"/>
              </a:defRPr>
            </a:lvl2pPr>
            <a:lvl3pPr marL="1143000" indent="-228600" defTabSz="4702175">
              <a:defRPr sz="9300">
                <a:solidFill>
                  <a:schemeClr val="tx1"/>
                </a:solidFill>
                <a:latin typeface="Arial"/>
              </a:defRPr>
            </a:lvl3pPr>
            <a:lvl4pPr marL="1600200" indent="-228600" defTabSz="4702175">
              <a:defRPr sz="9300">
                <a:solidFill>
                  <a:schemeClr val="tx1"/>
                </a:solidFill>
                <a:latin typeface="Arial"/>
              </a:defRPr>
            </a:lvl4pPr>
            <a:lvl5pPr marL="2057400" indent="-228600" defTabSz="4702175">
              <a:defRPr sz="9300">
                <a:solidFill>
                  <a:schemeClr val="tx1"/>
                </a:solidFill>
                <a:latin typeface="Arial"/>
              </a:defRPr>
            </a:lvl5pPr>
            <a:lvl6pPr marL="2514600" indent="-228600" defTabSz="4702175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6pPr>
            <a:lvl7pPr marL="2971800" indent="-228600" defTabSz="4702175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7pPr>
            <a:lvl8pPr marL="3429000" indent="-228600" defTabSz="4702175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8pPr>
            <a:lvl9pPr marL="3886200" indent="-228600" defTabSz="4702175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9pPr>
          </a:lstStyle>
          <a:p>
            <a:r>
              <a:rPr lang="en-US" sz="7700" i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15CTTN - </a:t>
            </a:r>
            <a:r>
              <a:rPr lang="en-US" sz="7700" i="1" u="sng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Newteam</a:t>
            </a:r>
            <a:endParaRPr lang="en-US" sz="7700" i="1" u="sng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34" name="Text Box 755"/>
          <p:cNvSpPr txBox="1">
            <a:spLocks noChangeArrowheads="1"/>
          </p:cNvSpPr>
          <p:nvPr/>
        </p:nvSpPr>
        <p:spPr bwMode="auto">
          <a:xfrm>
            <a:off x="584309" y="7279924"/>
            <a:ext cx="10010666" cy="9842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kern="1200" smtId="4294967295"/>
            </a:defPPr>
            <a:lvl1pPr defTabSz="4703763">
              <a:defRPr sz="9300">
                <a:solidFill>
                  <a:schemeClr val="tx1"/>
                </a:solidFill>
                <a:latin typeface="Arial"/>
              </a:defRPr>
            </a:lvl1pPr>
            <a:lvl2pPr marL="742950" indent="-285750" defTabSz="4703763">
              <a:defRPr sz="9300">
                <a:solidFill>
                  <a:schemeClr val="tx1"/>
                </a:solidFill>
                <a:latin typeface="Arial"/>
              </a:defRPr>
            </a:lvl2pPr>
            <a:lvl3pPr marL="1143000" indent="-228600" defTabSz="4703763">
              <a:defRPr sz="9300">
                <a:solidFill>
                  <a:schemeClr val="tx1"/>
                </a:solidFill>
                <a:latin typeface="Arial"/>
              </a:defRPr>
            </a:lvl3pPr>
            <a:lvl4pPr marL="1600200" indent="-228600" defTabSz="4703763">
              <a:defRPr sz="9300">
                <a:solidFill>
                  <a:schemeClr val="tx1"/>
                </a:solidFill>
                <a:latin typeface="Arial"/>
              </a:defRPr>
            </a:lvl4pPr>
            <a:lvl5pPr marL="2057400" indent="-228600" defTabSz="4703763">
              <a:defRPr sz="93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vi-VN" sz="4800" dirty="0">
                <a:latin typeface="+mn-lt"/>
              </a:rPr>
              <a:t>ETM </a:t>
            </a:r>
            <a:r>
              <a:rPr lang="vi-VN" sz="4800" dirty="0" err="1">
                <a:latin typeface="+mn-lt"/>
              </a:rPr>
              <a:t>là</a:t>
            </a:r>
            <a:r>
              <a:rPr lang="vi-VN" sz="4800" dirty="0">
                <a:latin typeface="+mn-lt"/>
              </a:rPr>
              <a:t> </a:t>
            </a:r>
            <a:r>
              <a:rPr lang="vi-VN" sz="4800" dirty="0" err="1">
                <a:latin typeface="+mn-lt"/>
              </a:rPr>
              <a:t>viết</a:t>
            </a:r>
            <a:r>
              <a:rPr lang="vi-VN" sz="4800" dirty="0">
                <a:latin typeface="+mn-lt"/>
              </a:rPr>
              <a:t> </a:t>
            </a:r>
            <a:r>
              <a:rPr lang="vi-VN" sz="4800" dirty="0" err="1">
                <a:latin typeface="+mn-lt"/>
              </a:rPr>
              <a:t>tắt</a:t>
            </a:r>
            <a:r>
              <a:rPr lang="vi-VN" sz="4800" dirty="0">
                <a:latin typeface="+mn-lt"/>
              </a:rPr>
              <a:t> </a:t>
            </a:r>
            <a:r>
              <a:rPr lang="vi-VN" sz="4800" dirty="0" err="1">
                <a:latin typeface="+mn-lt"/>
              </a:rPr>
              <a:t>của</a:t>
            </a:r>
            <a:r>
              <a:rPr lang="vi-VN" sz="4800" dirty="0">
                <a:latin typeface="+mn-lt"/>
              </a:rPr>
              <a:t> </a:t>
            </a:r>
            <a:r>
              <a:rPr lang="vi-VN" sz="4800" dirty="0" err="1">
                <a:latin typeface="+mn-lt"/>
              </a:rPr>
              <a:t>cụm</a:t>
            </a:r>
            <a:r>
              <a:rPr lang="vi-VN" sz="4800" dirty="0">
                <a:latin typeface="+mn-lt"/>
              </a:rPr>
              <a:t> </a:t>
            </a:r>
            <a:r>
              <a:rPr lang="vi-VN" sz="4800" dirty="0" err="1">
                <a:latin typeface="+mn-lt"/>
              </a:rPr>
              <a:t>từ</a:t>
            </a:r>
            <a:r>
              <a:rPr lang="vi-VN" sz="4800" dirty="0">
                <a:latin typeface="+mn-lt"/>
              </a:rPr>
              <a:t> “</a:t>
            </a:r>
            <a:r>
              <a:rPr lang="vi-VN" sz="4800" b="1" dirty="0" err="1">
                <a:latin typeface="+mn-lt"/>
              </a:rPr>
              <a:t>Effective</a:t>
            </a:r>
            <a:r>
              <a:rPr lang="vi-VN" sz="4800" b="1" dirty="0">
                <a:latin typeface="+mn-lt"/>
              </a:rPr>
              <a:t> </a:t>
            </a:r>
            <a:r>
              <a:rPr lang="vi-VN" sz="4800" b="1" dirty="0" err="1">
                <a:latin typeface="+mn-lt"/>
              </a:rPr>
              <a:t>Time</a:t>
            </a:r>
            <a:r>
              <a:rPr lang="vi-VN" sz="4800" b="1" dirty="0">
                <a:latin typeface="+mn-lt"/>
              </a:rPr>
              <a:t> </a:t>
            </a:r>
            <a:r>
              <a:rPr lang="vi-VN" sz="4800" b="1" dirty="0" err="1">
                <a:latin typeface="+mn-lt"/>
              </a:rPr>
              <a:t>Management</a:t>
            </a:r>
            <a:r>
              <a:rPr lang="vi-VN" sz="4800" dirty="0">
                <a:latin typeface="+mn-lt"/>
              </a:rPr>
              <a:t>” – “</a:t>
            </a:r>
            <a:r>
              <a:rPr lang="vi-VN" sz="4800" dirty="0" err="1">
                <a:latin typeface="+mn-lt"/>
              </a:rPr>
              <a:t>Quản</a:t>
            </a:r>
            <a:r>
              <a:rPr lang="vi-VN" sz="4800" dirty="0">
                <a:latin typeface="+mn-lt"/>
              </a:rPr>
              <a:t> </a:t>
            </a:r>
            <a:r>
              <a:rPr lang="vi-VN" sz="4800" dirty="0" err="1">
                <a:latin typeface="+mn-lt"/>
              </a:rPr>
              <a:t>lý</a:t>
            </a:r>
            <a:r>
              <a:rPr lang="vi-VN" sz="4800" dirty="0">
                <a:latin typeface="+mn-lt"/>
              </a:rPr>
              <a:t> </a:t>
            </a:r>
            <a:r>
              <a:rPr lang="vi-VN" sz="4800" dirty="0" err="1">
                <a:latin typeface="+mn-lt"/>
              </a:rPr>
              <a:t>thời</a:t>
            </a:r>
            <a:r>
              <a:rPr lang="vi-VN" sz="4800" dirty="0">
                <a:latin typeface="+mn-lt"/>
              </a:rPr>
              <a:t> gian </a:t>
            </a:r>
            <a:r>
              <a:rPr lang="vi-VN" sz="4800" dirty="0" err="1">
                <a:latin typeface="+mn-lt"/>
              </a:rPr>
              <a:t>hiệu</a:t>
            </a:r>
            <a:r>
              <a:rPr lang="vi-VN" sz="4800" dirty="0">
                <a:latin typeface="+mn-lt"/>
              </a:rPr>
              <a:t> </a:t>
            </a:r>
            <a:r>
              <a:rPr lang="vi-VN" sz="4800" dirty="0" err="1">
                <a:latin typeface="+mn-lt"/>
              </a:rPr>
              <a:t>quả</a:t>
            </a:r>
            <a:r>
              <a:rPr lang="vi-VN" sz="4800" dirty="0">
                <a:latin typeface="+mn-lt"/>
              </a:rPr>
              <a:t>”. ETM </a:t>
            </a:r>
            <a:r>
              <a:rPr lang="vi-VN" sz="4800" dirty="0" err="1">
                <a:latin typeface="+mn-lt"/>
              </a:rPr>
              <a:t>là</a:t>
            </a:r>
            <a:r>
              <a:rPr lang="vi-VN" sz="4800" dirty="0">
                <a:latin typeface="+mn-lt"/>
              </a:rPr>
              <a:t> </a:t>
            </a:r>
            <a:r>
              <a:rPr lang="vi-VN" sz="4800" dirty="0" err="1">
                <a:latin typeface="+mn-lt"/>
              </a:rPr>
              <a:t>một</a:t>
            </a:r>
            <a:r>
              <a:rPr lang="vi-VN" sz="4800" dirty="0">
                <a:latin typeface="+mn-lt"/>
              </a:rPr>
              <a:t> </a:t>
            </a:r>
            <a:r>
              <a:rPr lang="en-US" sz="4800" dirty="0" err="1" smtClean="0">
                <a:latin typeface="+mn-lt"/>
              </a:rPr>
              <a:t>quy</a:t>
            </a:r>
            <a:r>
              <a:rPr lang="en-US" sz="4800" dirty="0" smtClean="0">
                <a:latin typeface="+mn-lt"/>
              </a:rPr>
              <a:t> </a:t>
            </a:r>
            <a:r>
              <a:rPr lang="en-US" sz="4800" dirty="0" err="1" smtClean="0">
                <a:latin typeface="+mn-lt"/>
              </a:rPr>
              <a:t>trình</a:t>
            </a:r>
            <a:r>
              <a:rPr lang="vi-VN" sz="4800" dirty="0" smtClean="0">
                <a:latin typeface="+mn-lt"/>
              </a:rPr>
              <a:t> </a:t>
            </a:r>
            <a:r>
              <a:rPr lang="vi-VN" sz="4800" dirty="0">
                <a:latin typeface="+mn-lt"/>
              </a:rPr>
              <a:t>cơ </a:t>
            </a:r>
            <a:r>
              <a:rPr lang="vi-VN" sz="4800" dirty="0" err="1">
                <a:latin typeface="+mn-lt"/>
              </a:rPr>
              <a:t>bản</a:t>
            </a:r>
            <a:r>
              <a:rPr lang="vi-VN" sz="4800" dirty="0">
                <a:latin typeface="+mn-lt"/>
              </a:rPr>
              <a:t> </a:t>
            </a:r>
            <a:r>
              <a:rPr lang="vi-VN" sz="4800" dirty="0" err="1">
                <a:latin typeface="+mn-lt"/>
              </a:rPr>
              <a:t>nhằm</a:t>
            </a:r>
            <a:r>
              <a:rPr lang="vi-VN" sz="4800" dirty="0">
                <a:latin typeface="+mn-lt"/>
              </a:rPr>
              <a:t> </a:t>
            </a:r>
            <a:r>
              <a:rPr lang="vi-VN" sz="4800" dirty="0" err="1">
                <a:latin typeface="+mn-lt"/>
              </a:rPr>
              <a:t>giúp</a:t>
            </a:r>
            <a:r>
              <a:rPr lang="vi-VN" sz="4800" dirty="0">
                <a:latin typeface="+mn-lt"/>
              </a:rPr>
              <a:t> </a:t>
            </a:r>
            <a:r>
              <a:rPr lang="vi-VN" sz="4800" dirty="0" err="1">
                <a:latin typeface="+mn-lt"/>
              </a:rPr>
              <a:t>người</a:t>
            </a:r>
            <a:r>
              <a:rPr lang="vi-VN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h</a:t>
            </a:r>
            <a:r>
              <a:rPr lang="vi-VN" sz="4800" dirty="0" err="1" smtClean="0">
                <a:latin typeface="+mn-lt"/>
              </a:rPr>
              <a:t>ọc</a:t>
            </a:r>
            <a:r>
              <a:rPr lang="vi-VN" sz="4800" dirty="0" smtClean="0">
                <a:latin typeface="+mn-lt"/>
              </a:rPr>
              <a:t> </a:t>
            </a:r>
            <a:r>
              <a:rPr lang="vi-VN" sz="4800" dirty="0" err="1">
                <a:latin typeface="+mn-lt"/>
              </a:rPr>
              <a:t>sử</a:t>
            </a:r>
            <a:r>
              <a:rPr lang="vi-VN" sz="4800" dirty="0">
                <a:latin typeface="+mn-lt"/>
              </a:rPr>
              <a:t> </a:t>
            </a:r>
            <a:r>
              <a:rPr lang="vi-VN" sz="4800" dirty="0" err="1">
                <a:latin typeface="+mn-lt"/>
              </a:rPr>
              <a:t>dụng</a:t>
            </a:r>
            <a:r>
              <a:rPr lang="vi-VN" sz="4800" dirty="0">
                <a:latin typeface="+mn-lt"/>
              </a:rPr>
              <a:t> </a:t>
            </a:r>
            <a:r>
              <a:rPr lang="vi-VN" sz="4800" dirty="0" err="1">
                <a:latin typeface="+mn-lt"/>
              </a:rPr>
              <a:t>một</a:t>
            </a:r>
            <a:r>
              <a:rPr lang="vi-VN" sz="4800" dirty="0">
                <a:latin typeface="+mn-lt"/>
              </a:rPr>
              <a:t> </a:t>
            </a:r>
            <a:r>
              <a:rPr lang="vi-VN" sz="4800" dirty="0" err="1">
                <a:latin typeface="+mn-lt"/>
              </a:rPr>
              <a:t>số</a:t>
            </a:r>
            <a:r>
              <a:rPr lang="vi-VN" sz="4800" dirty="0">
                <a:latin typeface="+mn-lt"/>
              </a:rPr>
              <a:t> công </a:t>
            </a:r>
            <a:r>
              <a:rPr lang="vi-VN" sz="4800" dirty="0" err="1">
                <a:latin typeface="+mn-lt"/>
              </a:rPr>
              <a:t>cụ</a:t>
            </a:r>
            <a:r>
              <a:rPr lang="vi-VN" sz="4800" dirty="0">
                <a:latin typeface="+mn-lt"/>
              </a:rPr>
              <a:t> </a:t>
            </a:r>
            <a:r>
              <a:rPr lang="en-US" sz="4800" dirty="0" err="1" smtClean="0">
                <a:latin typeface="+mn-lt"/>
              </a:rPr>
              <a:t>phần</a:t>
            </a:r>
            <a:r>
              <a:rPr lang="en-US" sz="4800" dirty="0" smtClean="0">
                <a:latin typeface="+mn-lt"/>
              </a:rPr>
              <a:t> </a:t>
            </a:r>
            <a:r>
              <a:rPr lang="en-US" sz="4800" dirty="0" err="1" smtClean="0">
                <a:latin typeface="+mn-lt"/>
              </a:rPr>
              <a:t>mềm</a:t>
            </a:r>
            <a:r>
              <a:rPr lang="en-US" sz="4800" dirty="0" smtClean="0">
                <a:latin typeface="+mn-lt"/>
              </a:rPr>
              <a:t> </a:t>
            </a:r>
            <a:r>
              <a:rPr lang="vi-VN" sz="4800" dirty="0" smtClean="0">
                <a:latin typeface="+mn-lt"/>
              </a:rPr>
              <a:t>thông </a:t>
            </a:r>
            <a:r>
              <a:rPr lang="vi-VN" sz="4800" dirty="0" err="1" smtClean="0">
                <a:latin typeface="+mn-lt"/>
              </a:rPr>
              <a:t>dụng</a:t>
            </a:r>
            <a:r>
              <a:rPr lang="en-US" sz="4800" dirty="0" smtClean="0">
                <a:latin typeface="+mn-lt"/>
              </a:rPr>
              <a:t> </a:t>
            </a:r>
            <a:r>
              <a:rPr lang="en-US" sz="4800" dirty="0" err="1" smtClean="0">
                <a:latin typeface="+mn-lt"/>
              </a:rPr>
              <a:t>và</a:t>
            </a:r>
            <a:r>
              <a:rPr lang="en-US" sz="4800" dirty="0" smtClean="0">
                <a:latin typeface="+mn-lt"/>
              </a:rPr>
              <a:t> </a:t>
            </a:r>
            <a:r>
              <a:rPr lang="vi-VN" sz="4800" dirty="0" err="1">
                <a:latin typeface="+mn-lt"/>
              </a:rPr>
              <a:t>ứng</a:t>
            </a:r>
            <a:r>
              <a:rPr lang="vi-VN" sz="4800" dirty="0">
                <a:latin typeface="+mn-lt"/>
              </a:rPr>
              <a:t> </a:t>
            </a:r>
            <a:r>
              <a:rPr lang="vi-VN" sz="4800" dirty="0" err="1">
                <a:latin typeface="+mn-lt"/>
              </a:rPr>
              <a:t>dụng</a:t>
            </a:r>
            <a:r>
              <a:rPr lang="vi-VN" sz="4800" dirty="0">
                <a:latin typeface="+mn-lt"/>
              </a:rPr>
              <a:t> </a:t>
            </a:r>
            <a:r>
              <a:rPr lang="vi-VN" sz="4800" dirty="0" err="1">
                <a:latin typeface="+mn-lt"/>
              </a:rPr>
              <a:t>một</a:t>
            </a:r>
            <a:r>
              <a:rPr lang="vi-VN" sz="4800" dirty="0">
                <a:latin typeface="+mn-lt"/>
              </a:rPr>
              <a:t> </a:t>
            </a:r>
            <a:r>
              <a:rPr lang="vi-VN" sz="4800" dirty="0" err="1">
                <a:latin typeface="+mn-lt"/>
              </a:rPr>
              <a:t>cách</a:t>
            </a:r>
            <a:r>
              <a:rPr lang="vi-VN" sz="4800" dirty="0">
                <a:latin typeface="+mn-lt"/>
              </a:rPr>
              <a:t> khoa </a:t>
            </a:r>
            <a:r>
              <a:rPr lang="vi-VN" sz="4800" dirty="0" err="1">
                <a:latin typeface="+mn-lt"/>
              </a:rPr>
              <a:t>học</a:t>
            </a:r>
            <a:r>
              <a:rPr lang="vi-VN" sz="4800" dirty="0">
                <a:latin typeface="+mn-lt"/>
              </a:rPr>
              <a:t> </a:t>
            </a:r>
            <a:r>
              <a:rPr lang="vi-VN" sz="4800" dirty="0" err="1">
                <a:latin typeface="+mn-lt"/>
              </a:rPr>
              <a:t>các</a:t>
            </a:r>
            <a:r>
              <a:rPr lang="vi-VN" sz="4800" dirty="0">
                <a:latin typeface="+mn-lt"/>
              </a:rPr>
              <a:t> phương </a:t>
            </a:r>
            <a:r>
              <a:rPr lang="vi-VN" sz="4800" dirty="0" err="1">
                <a:latin typeface="+mn-lt"/>
              </a:rPr>
              <a:t>pháp</a:t>
            </a:r>
            <a:r>
              <a:rPr lang="vi-VN" sz="4800" dirty="0">
                <a:latin typeface="+mn-lt"/>
              </a:rPr>
              <a:t> </a:t>
            </a:r>
            <a:r>
              <a:rPr lang="vi-VN" sz="4800" dirty="0" err="1">
                <a:latin typeface="+mn-lt"/>
              </a:rPr>
              <a:t>quản</a:t>
            </a:r>
            <a:r>
              <a:rPr lang="vi-VN" sz="4800" dirty="0">
                <a:latin typeface="+mn-lt"/>
              </a:rPr>
              <a:t> </a:t>
            </a:r>
            <a:r>
              <a:rPr lang="vi-VN" sz="4800" dirty="0" err="1">
                <a:latin typeface="+mn-lt"/>
              </a:rPr>
              <a:t>lý</a:t>
            </a:r>
            <a:r>
              <a:rPr lang="vi-VN" sz="4800" dirty="0">
                <a:latin typeface="+mn-lt"/>
              </a:rPr>
              <a:t> </a:t>
            </a:r>
            <a:r>
              <a:rPr lang="vi-VN" sz="4800" dirty="0" err="1">
                <a:latin typeface="+mn-lt"/>
              </a:rPr>
              <a:t>thời</a:t>
            </a:r>
            <a:r>
              <a:rPr lang="vi-VN" sz="4800" dirty="0">
                <a:latin typeface="+mn-lt"/>
              </a:rPr>
              <a:t> gian </a:t>
            </a:r>
            <a:r>
              <a:rPr lang="vi-VN" sz="4800" dirty="0" err="1" smtClean="0">
                <a:latin typeface="+mn-lt"/>
              </a:rPr>
              <a:t>để</a:t>
            </a:r>
            <a:r>
              <a:rPr lang="vi-VN" sz="4800" b="1" dirty="0">
                <a:latin typeface="+mn-lt"/>
              </a:rPr>
              <a:t> phân chia </a:t>
            </a:r>
            <a:r>
              <a:rPr lang="vi-VN" sz="4800" b="1" dirty="0" err="1">
                <a:latin typeface="+mn-lt"/>
              </a:rPr>
              <a:t>thời</a:t>
            </a:r>
            <a:r>
              <a:rPr lang="vi-VN" sz="4800" b="1" dirty="0">
                <a:latin typeface="+mn-lt"/>
              </a:rPr>
              <a:t> gian </a:t>
            </a:r>
            <a:r>
              <a:rPr lang="vi-VN" sz="4800" b="1" dirty="0" err="1">
                <a:latin typeface="+mn-lt"/>
              </a:rPr>
              <a:t>biểu</a:t>
            </a:r>
            <a:r>
              <a:rPr lang="vi-VN" sz="4800" b="1" dirty="0">
                <a:latin typeface="+mn-lt"/>
              </a:rPr>
              <a:t>, lên </a:t>
            </a:r>
            <a:r>
              <a:rPr lang="vi-VN" sz="4800" b="1" dirty="0" err="1">
                <a:latin typeface="+mn-lt"/>
              </a:rPr>
              <a:t>lịch</a:t>
            </a:r>
            <a:r>
              <a:rPr lang="vi-VN" sz="4800" b="1" dirty="0">
                <a:latin typeface="+mn-lt"/>
              </a:rPr>
              <a:t> </a:t>
            </a:r>
            <a:r>
              <a:rPr lang="vi-VN" sz="4800" b="1" dirty="0" err="1">
                <a:latin typeface="+mn-lt"/>
              </a:rPr>
              <a:t>học</a:t>
            </a:r>
            <a:r>
              <a:rPr lang="vi-VN" sz="4800" b="1" dirty="0">
                <a:latin typeface="+mn-lt"/>
              </a:rPr>
              <a:t> </a:t>
            </a:r>
            <a:r>
              <a:rPr lang="vi-VN" sz="4800" b="1" dirty="0" err="1">
                <a:latin typeface="+mn-lt"/>
              </a:rPr>
              <a:t>tập</a:t>
            </a:r>
            <a:r>
              <a:rPr lang="vi-VN" sz="4800" b="1" dirty="0">
                <a:latin typeface="+mn-lt"/>
              </a:rPr>
              <a:t>, </a:t>
            </a:r>
            <a:r>
              <a:rPr lang="vi-VN" sz="4800" b="1" dirty="0" err="1">
                <a:latin typeface="+mn-lt"/>
              </a:rPr>
              <a:t>làm</a:t>
            </a:r>
            <a:r>
              <a:rPr lang="vi-VN" sz="4800" b="1" dirty="0">
                <a:latin typeface="+mn-lt"/>
              </a:rPr>
              <a:t> </a:t>
            </a:r>
            <a:r>
              <a:rPr lang="vi-VN" sz="4800" b="1" dirty="0" err="1">
                <a:latin typeface="+mn-lt"/>
              </a:rPr>
              <a:t>việc</a:t>
            </a:r>
            <a:r>
              <a:rPr lang="vi-VN" sz="4800" b="1" dirty="0">
                <a:latin typeface="+mn-lt"/>
              </a:rPr>
              <a:t>, </a:t>
            </a:r>
            <a:r>
              <a:rPr lang="vi-VN" sz="4800" b="1" dirty="0" err="1">
                <a:latin typeface="+mn-lt"/>
              </a:rPr>
              <a:t>quản</a:t>
            </a:r>
            <a:r>
              <a:rPr lang="vi-VN" sz="4800" b="1" dirty="0">
                <a:latin typeface="+mn-lt"/>
              </a:rPr>
              <a:t> </a:t>
            </a:r>
            <a:r>
              <a:rPr lang="vi-VN" sz="4800" b="1" dirty="0" err="1">
                <a:latin typeface="+mn-lt"/>
              </a:rPr>
              <a:t>lý</a:t>
            </a:r>
            <a:r>
              <a:rPr lang="vi-VN" sz="4800" b="1" dirty="0">
                <a:latin typeface="+mn-lt"/>
              </a:rPr>
              <a:t> </a:t>
            </a:r>
            <a:r>
              <a:rPr lang="vi-VN" sz="4800" b="1" dirty="0" err="1">
                <a:latin typeface="+mn-lt"/>
              </a:rPr>
              <a:t>thời</a:t>
            </a:r>
            <a:r>
              <a:rPr lang="vi-VN" sz="4800" b="1" dirty="0">
                <a:latin typeface="+mn-lt"/>
              </a:rPr>
              <a:t> gian </a:t>
            </a:r>
            <a:r>
              <a:rPr lang="vi-VN" sz="4800" b="1" dirty="0" err="1">
                <a:latin typeface="+mn-lt"/>
              </a:rPr>
              <a:t>cá</a:t>
            </a:r>
            <a:r>
              <a:rPr lang="vi-VN" sz="4800" b="1" dirty="0">
                <a:latin typeface="+mn-lt"/>
              </a:rPr>
              <a:t> nhân </a:t>
            </a:r>
            <a:r>
              <a:rPr lang="vi-VN" sz="4800" b="1" dirty="0" err="1">
                <a:latin typeface="+mn-lt"/>
              </a:rPr>
              <a:t>một</a:t>
            </a:r>
            <a:r>
              <a:rPr lang="vi-VN" sz="4800" b="1" dirty="0">
                <a:latin typeface="+mn-lt"/>
              </a:rPr>
              <a:t> </a:t>
            </a:r>
            <a:r>
              <a:rPr lang="vi-VN" sz="4800" b="1" dirty="0" err="1">
                <a:latin typeface="+mn-lt"/>
              </a:rPr>
              <a:t>cách</a:t>
            </a:r>
            <a:r>
              <a:rPr lang="vi-VN" sz="4800" b="1" dirty="0">
                <a:latin typeface="+mn-lt"/>
              </a:rPr>
              <a:t> </a:t>
            </a:r>
            <a:r>
              <a:rPr lang="vi-VN" sz="4800" b="1" dirty="0" err="1">
                <a:latin typeface="+mn-lt"/>
              </a:rPr>
              <a:t>hiệu</a:t>
            </a:r>
            <a:r>
              <a:rPr lang="vi-VN" sz="4800" b="1" dirty="0">
                <a:latin typeface="+mn-lt"/>
              </a:rPr>
              <a:t> </a:t>
            </a:r>
            <a:r>
              <a:rPr lang="vi-VN" sz="4800" b="1" dirty="0" err="1">
                <a:latin typeface="+mn-lt"/>
              </a:rPr>
              <a:t>quả</a:t>
            </a:r>
            <a:r>
              <a:rPr lang="vi-VN" sz="4800" dirty="0" smtClean="0">
                <a:latin typeface="+mn-lt"/>
              </a:rPr>
              <a:t>..</a:t>
            </a:r>
            <a:endParaRPr lang="en-US" sz="4800" dirty="0">
              <a:latin typeface="+mn-lt"/>
            </a:endParaRPr>
          </a:p>
        </p:txBody>
      </p:sp>
      <p:sp>
        <p:nvSpPr>
          <p:cNvPr id="335" name="AutoShape 754"/>
          <p:cNvSpPr>
            <a:spLocks noChangeArrowheads="1"/>
          </p:cNvSpPr>
          <p:nvPr/>
        </p:nvSpPr>
        <p:spPr bwMode="auto">
          <a:xfrm>
            <a:off x="399204" y="6096000"/>
            <a:ext cx="9896508" cy="91440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kern="1200" smtId="4294967295"/>
            </a:defPPr>
          </a:lstStyle>
          <a:p>
            <a:pPr defTabSz="4702175"/>
            <a:r>
              <a:rPr lang="en-US" sz="4800" b="1" dirty="0" err="1" smtClean="0">
                <a:solidFill>
                  <a:schemeClr val="bg2">
                    <a:lumMod val="50000"/>
                  </a:schemeClr>
                </a:solidFill>
              </a:rPr>
              <a:t>Giới</a:t>
            </a:r>
            <a:r>
              <a:rPr lang="en-US" sz="48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4800" b="1" dirty="0" err="1" smtClean="0">
                <a:solidFill>
                  <a:schemeClr val="bg2">
                    <a:lumMod val="50000"/>
                  </a:schemeClr>
                </a:solidFill>
              </a:rPr>
              <a:t>thiệu</a:t>
            </a:r>
            <a:endParaRPr lang="en-US" sz="4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38" name="Text Box 758"/>
          <p:cNvSpPr txBox="1">
            <a:spLocks noChangeArrowheads="1"/>
          </p:cNvSpPr>
          <p:nvPr/>
        </p:nvSpPr>
        <p:spPr bwMode="auto">
          <a:xfrm>
            <a:off x="11410094" y="22633554"/>
            <a:ext cx="9988829" cy="6082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71450" tIns="85725" rIns="171450" bIns="85725">
            <a:spAutoFit/>
          </a:bodyPr>
          <a:lstStyle>
            <a:defPPr>
              <a:defRPr kern="1200" smtId="4294967295"/>
            </a:defPPr>
            <a:lvl1pPr defTabSz="4703763">
              <a:defRPr sz="9300">
                <a:solidFill>
                  <a:schemeClr val="tx1"/>
                </a:solidFill>
                <a:latin typeface="Arial"/>
              </a:defRPr>
            </a:lvl1pPr>
            <a:lvl2pPr marL="742950" indent="-285750" defTabSz="4703763">
              <a:defRPr sz="9300">
                <a:solidFill>
                  <a:schemeClr val="tx1"/>
                </a:solidFill>
                <a:latin typeface="Arial"/>
              </a:defRPr>
            </a:lvl2pPr>
            <a:lvl3pPr marL="1143000" indent="-228600" defTabSz="4703763">
              <a:defRPr sz="9300">
                <a:solidFill>
                  <a:schemeClr val="tx1"/>
                </a:solidFill>
                <a:latin typeface="Arial"/>
              </a:defRPr>
            </a:lvl3pPr>
            <a:lvl4pPr marL="1600200" indent="-228600" defTabSz="4703763">
              <a:defRPr sz="9300">
                <a:solidFill>
                  <a:schemeClr val="tx1"/>
                </a:solidFill>
                <a:latin typeface="Arial"/>
              </a:defRPr>
            </a:lvl4pPr>
            <a:lvl5pPr marL="2057400" indent="-228600" defTabSz="4703763">
              <a:defRPr sz="93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9pPr>
          </a:lstStyle>
          <a:p>
            <a:pPr marL="514350" indent="-514350">
              <a:buAutoNum type="arabicPeriod"/>
            </a:pPr>
            <a:r>
              <a:rPr lang="en-US" sz="4800" b="1" i="1" dirty="0" err="1" smtClean="0"/>
              <a:t>Trễ</a:t>
            </a:r>
            <a:r>
              <a:rPr lang="en-US" sz="4800" b="1" i="1" dirty="0" smtClean="0"/>
              <a:t> </a:t>
            </a:r>
            <a:r>
              <a:rPr lang="en-US" sz="4800" b="1" i="1" dirty="0" err="1"/>
              <a:t>công</a:t>
            </a:r>
            <a:r>
              <a:rPr lang="en-US" sz="4800" b="1" i="1" dirty="0"/>
              <a:t> </a:t>
            </a:r>
            <a:r>
              <a:rPr lang="en-US" sz="4800" b="1" i="1" dirty="0" err="1"/>
              <a:t>việc</a:t>
            </a:r>
            <a:r>
              <a:rPr lang="en-US" sz="4800" b="1" i="1" dirty="0"/>
              <a:t> </a:t>
            </a:r>
            <a:r>
              <a:rPr lang="en-US" sz="4800" b="1" i="1" dirty="0" err="1"/>
              <a:t>trong</a:t>
            </a:r>
            <a:r>
              <a:rPr lang="en-US" sz="4800" b="1" i="1" dirty="0"/>
              <a:t> </a:t>
            </a:r>
            <a:r>
              <a:rPr lang="en-US" sz="4800" b="1" i="1" dirty="0" err="1"/>
              <a:t>thời</a:t>
            </a:r>
            <a:r>
              <a:rPr lang="en-US" sz="4800" b="1" i="1" dirty="0"/>
              <a:t> </a:t>
            </a:r>
            <a:r>
              <a:rPr lang="en-US" sz="4800" b="1" i="1" dirty="0" err="1"/>
              <a:t>gian</a:t>
            </a:r>
            <a:r>
              <a:rPr lang="en-US" sz="4800" b="1" i="1" dirty="0"/>
              <a:t> </a:t>
            </a:r>
            <a:r>
              <a:rPr lang="en-US" sz="4800" b="1" i="1" dirty="0" err="1" smtClean="0"/>
              <a:t>ngắn</a:t>
            </a:r>
            <a:r>
              <a:rPr lang="en-US" sz="4800" b="1" i="1" dirty="0" smtClean="0"/>
              <a:t>:</a:t>
            </a:r>
          </a:p>
          <a:p>
            <a:pPr marL="514350" indent="-514350">
              <a:buAutoNum type="arabicPeriod"/>
            </a:pPr>
            <a:endParaRPr lang="en-US" sz="4800" b="1" i="1" dirty="0"/>
          </a:p>
          <a:p>
            <a:r>
              <a:rPr lang="en-US" sz="4800" b="1" dirty="0"/>
              <a:t> </a:t>
            </a:r>
            <a:r>
              <a:rPr lang="en-US" sz="4800" b="1" dirty="0" smtClean="0"/>
              <a:t>   + </a:t>
            </a:r>
            <a:r>
              <a:rPr lang="en-US" sz="4800" b="1" dirty="0" err="1"/>
              <a:t>Giải</a:t>
            </a:r>
            <a:r>
              <a:rPr lang="en-US" sz="4800" b="1" dirty="0"/>
              <a:t> </a:t>
            </a:r>
            <a:r>
              <a:rPr lang="en-US" sz="4800" b="1" dirty="0" err="1"/>
              <a:t>pháp</a:t>
            </a:r>
            <a:r>
              <a:rPr lang="en-US" sz="4800" b="1" dirty="0"/>
              <a:t> 1 : </a:t>
            </a:r>
            <a:r>
              <a:rPr lang="en-US" sz="4800" b="1" dirty="0" err="1"/>
              <a:t>Chèn</a:t>
            </a:r>
            <a:r>
              <a:rPr lang="en-US" sz="4800" b="1" dirty="0"/>
              <a:t> </a:t>
            </a:r>
            <a:r>
              <a:rPr lang="en-US" sz="4800" b="1" dirty="0" err="1"/>
              <a:t>các</a:t>
            </a:r>
            <a:r>
              <a:rPr lang="en-US" sz="4800" b="1" dirty="0"/>
              <a:t> </a:t>
            </a:r>
            <a:r>
              <a:rPr lang="en-US" sz="4800" b="1" dirty="0" err="1"/>
              <a:t>công</a:t>
            </a:r>
            <a:r>
              <a:rPr lang="en-US" sz="4800" b="1" dirty="0"/>
              <a:t> </a:t>
            </a:r>
            <a:r>
              <a:rPr lang="en-US" sz="4800" b="1" dirty="0" err="1"/>
              <a:t>việc</a:t>
            </a:r>
            <a:r>
              <a:rPr lang="en-US" sz="4800" b="1" dirty="0"/>
              <a:t> </a:t>
            </a:r>
            <a:r>
              <a:rPr lang="en-US" sz="4800" b="1" dirty="0" err="1"/>
              <a:t>bị</a:t>
            </a:r>
            <a:r>
              <a:rPr lang="en-US" sz="4800" b="1" dirty="0"/>
              <a:t> </a:t>
            </a:r>
            <a:r>
              <a:rPr lang="en-US" sz="4800" b="1" dirty="0" err="1"/>
              <a:t>lấn</a:t>
            </a:r>
            <a:r>
              <a:rPr lang="en-US" sz="4800" b="1" dirty="0"/>
              <a:t> </a:t>
            </a:r>
            <a:r>
              <a:rPr lang="en-US" sz="4800" b="1" dirty="0" err="1"/>
              <a:t>vào</a:t>
            </a:r>
            <a:r>
              <a:rPr lang="en-US" sz="4800" b="1" dirty="0"/>
              <a:t> </a:t>
            </a:r>
            <a:r>
              <a:rPr lang="en-US" sz="4800" b="1" dirty="0" err="1"/>
              <a:t>chỗ</a:t>
            </a:r>
            <a:r>
              <a:rPr lang="en-US" sz="4800" b="1" dirty="0"/>
              <a:t> </a:t>
            </a:r>
            <a:r>
              <a:rPr lang="en-US" sz="4800" b="1" dirty="0" err="1"/>
              <a:t>trống</a:t>
            </a:r>
            <a:r>
              <a:rPr lang="en-US" sz="4800" b="1" dirty="0"/>
              <a:t> </a:t>
            </a:r>
            <a:r>
              <a:rPr lang="en-US" sz="4800" b="1" dirty="0" err="1"/>
              <a:t>thích</a:t>
            </a:r>
            <a:r>
              <a:rPr lang="en-US" sz="4800" b="1" dirty="0"/>
              <a:t> </a:t>
            </a:r>
            <a:r>
              <a:rPr lang="en-US" sz="4800" b="1" dirty="0" err="1"/>
              <a:t>hợp</a:t>
            </a:r>
            <a:r>
              <a:rPr lang="en-US" sz="4800" b="1" dirty="0"/>
              <a:t>, </a:t>
            </a:r>
            <a:r>
              <a:rPr lang="en-US" sz="4800" b="1" dirty="0" err="1"/>
              <a:t>sắp</a:t>
            </a:r>
            <a:r>
              <a:rPr lang="en-US" sz="4800" b="1" dirty="0"/>
              <a:t> </a:t>
            </a:r>
            <a:r>
              <a:rPr lang="en-US" sz="4800" b="1" dirty="0" err="1"/>
              <a:t>xếp</a:t>
            </a:r>
            <a:r>
              <a:rPr lang="en-US" sz="4800" b="1" dirty="0"/>
              <a:t> </a:t>
            </a:r>
            <a:r>
              <a:rPr lang="en-US" sz="4800" b="1" dirty="0" err="1"/>
              <a:t>hợp</a:t>
            </a:r>
            <a:r>
              <a:rPr lang="en-US" sz="4800" b="1" dirty="0"/>
              <a:t> </a:t>
            </a:r>
            <a:r>
              <a:rPr lang="en-US" sz="4800" b="1" dirty="0" err="1"/>
              <a:t>lí</a:t>
            </a:r>
            <a:r>
              <a:rPr lang="en-US" sz="4800" b="1" dirty="0" smtClean="0"/>
              <a:t>.</a:t>
            </a:r>
          </a:p>
          <a:p>
            <a:r>
              <a:rPr lang="en-US" sz="4800" b="1" dirty="0"/>
              <a:t>	</a:t>
            </a:r>
            <a:endParaRPr lang="en-US" sz="4800" b="1" dirty="0"/>
          </a:p>
          <a:p>
            <a:pPr marL="514350" indent="-514350">
              <a:buAutoNum type="arabicPeriod"/>
            </a:pPr>
            <a:endParaRPr lang="en-US" sz="4800" b="1" dirty="0"/>
          </a:p>
        </p:txBody>
      </p:sp>
      <p:sp>
        <p:nvSpPr>
          <p:cNvPr id="396" name="Text Box 862"/>
          <p:cNvSpPr txBox="1">
            <a:spLocks noChangeArrowheads="1"/>
          </p:cNvSpPr>
          <p:nvPr/>
        </p:nvSpPr>
        <p:spPr bwMode="auto">
          <a:xfrm>
            <a:off x="11708465" y="7832864"/>
            <a:ext cx="9556750" cy="8956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kern="1200" smtId="4294967295"/>
            </a:defPPr>
            <a:lvl1pPr defTabSz="4703763">
              <a:defRPr sz="9300">
                <a:solidFill>
                  <a:schemeClr val="tx1"/>
                </a:solidFill>
                <a:latin typeface="Arial"/>
              </a:defRPr>
            </a:lvl1pPr>
            <a:lvl2pPr marL="798513" indent="-341313" defTabSz="4703763">
              <a:defRPr sz="9300">
                <a:solidFill>
                  <a:schemeClr val="tx1"/>
                </a:solidFill>
                <a:latin typeface="Arial"/>
              </a:defRPr>
            </a:lvl2pPr>
            <a:lvl3pPr marL="1143000" indent="-228600" defTabSz="4703763">
              <a:defRPr sz="9300">
                <a:solidFill>
                  <a:schemeClr val="tx1"/>
                </a:solidFill>
                <a:latin typeface="Arial"/>
              </a:defRPr>
            </a:lvl3pPr>
            <a:lvl4pPr marL="1600200" indent="-228600" defTabSz="4703763">
              <a:defRPr sz="9300">
                <a:solidFill>
                  <a:schemeClr val="tx1"/>
                </a:solidFill>
                <a:latin typeface="Arial"/>
              </a:defRPr>
            </a:lvl4pPr>
            <a:lvl5pPr marL="2057400" indent="-228600" defTabSz="4703763">
              <a:defRPr sz="93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9pPr>
          </a:lstStyle>
          <a:p>
            <a:r>
              <a:rPr lang="vi-VN" sz="4800" dirty="0"/>
              <a:t>Phương </a:t>
            </a:r>
            <a:r>
              <a:rPr lang="vi-VN" sz="4800" dirty="0" err="1"/>
              <a:t>pháp</a:t>
            </a:r>
            <a:r>
              <a:rPr lang="vi-VN" sz="4800" dirty="0"/>
              <a:t> </a:t>
            </a:r>
            <a:r>
              <a:rPr lang="vi-VN" sz="4800" dirty="0" err="1"/>
              <a:t>để</a:t>
            </a:r>
            <a:r>
              <a:rPr lang="vi-VN" sz="4800" dirty="0"/>
              <a:t> </a:t>
            </a:r>
            <a:r>
              <a:rPr lang="vi-VN" sz="4800" dirty="0" err="1"/>
              <a:t>lập</a:t>
            </a:r>
            <a:r>
              <a:rPr lang="vi-VN" sz="4800" dirty="0"/>
              <a:t> 1 </a:t>
            </a:r>
            <a:r>
              <a:rPr lang="vi-VN" sz="4800" dirty="0" err="1"/>
              <a:t>kế</a:t>
            </a:r>
            <a:r>
              <a:rPr lang="vi-VN" sz="4800" dirty="0"/>
              <a:t> </a:t>
            </a:r>
            <a:r>
              <a:rPr lang="vi-VN" sz="4800" dirty="0" err="1"/>
              <a:t>hoạch</a:t>
            </a:r>
            <a:r>
              <a:rPr lang="vi-VN" sz="4800" dirty="0"/>
              <a:t>:</a:t>
            </a:r>
          </a:p>
          <a:p>
            <a:r>
              <a:rPr lang="vi-VN" sz="4800" dirty="0"/>
              <a:t>1) Lên danh </a:t>
            </a:r>
            <a:r>
              <a:rPr lang="vi-VN" sz="4800" dirty="0" err="1"/>
              <a:t>sách</a:t>
            </a:r>
            <a:r>
              <a:rPr lang="vi-VN" sz="4800" dirty="0"/>
              <a:t> </a:t>
            </a:r>
            <a:r>
              <a:rPr lang="vi-VN" sz="4800" dirty="0" err="1"/>
              <a:t>các</a:t>
            </a:r>
            <a:r>
              <a:rPr lang="vi-VN" sz="4800" dirty="0"/>
              <a:t> công </a:t>
            </a:r>
            <a:r>
              <a:rPr lang="vi-VN" sz="4800" dirty="0" err="1"/>
              <a:t>việc</a:t>
            </a:r>
            <a:r>
              <a:rPr lang="vi-VN" sz="4800" dirty="0"/>
              <a:t> </a:t>
            </a:r>
            <a:r>
              <a:rPr lang="vi-VN" sz="4800" dirty="0" err="1"/>
              <a:t>cần</a:t>
            </a:r>
            <a:r>
              <a:rPr lang="vi-VN" sz="4800" dirty="0"/>
              <a:t> </a:t>
            </a:r>
            <a:r>
              <a:rPr lang="vi-VN" sz="4800" dirty="0" err="1"/>
              <a:t>làm</a:t>
            </a:r>
            <a:r>
              <a:rPr lang="vi-VN" sz="4800" dirty="0"/>
              <a:t>.</a:t>
            </a:r>
            <a:br>
              <a:rPr lang="vi-VN" sz="4800" dirty="0"/>
            </a:br>
            <a:r>
              <a:rPr lang="vi-VN" sz="4800" dirty="0"/>
              <a:t>2) </a:t>
            </a:r>
            <a:r>
              <a:rPr lang="vi-VN" sz="4800" dirty="0" err="1"/>
              <a:t>thiết</a:t>
            </a:r>
            <a:r>
              <a:rPr lang="vi-VN" sz="4800" dirty="0"/>
              <a:t> </a:t>
            </a:r>
            <a:r>
              <a:rPr lang="vi-VN" sz="4800" dirty="0" err="1"/>
              <a:t>lập</a:t>
            </a:r>
            <a:r>
              <a:rPr lang="vi-VN" sz="4800" dirty="0"/>
              <a:t> </a:t>
            </a:r>
            <a:r>
              <a:rPr lang="vi-VN" sz="4800" dirty="0" err="1"/>
              <a:t>các</a:t>
            </a:r>
            <a:r>
              <a:rPr lang="vi-VN" sz="4800" dirty="0"/>
              <a:t> </a:t>
            </a:r>
            <a:r>
              <a:rPr lang="vi-VN" sz="4800" dirty="0" err="1"/>
              <a:t>mục</a:t>
            </a:r>
            <a:r>
              <a:rPr lang="vi-VN" sz="4800" dirty="0"/>
              <a:t> tiêu tương </a:t>
            </a:r>
            <a:r>
              <a:rPr lang="vi-VN" sz="4800" dirty="0" err="1"/>
              <a:t>ứng</a:t>
            </a:r>
            <a:r>
              <a:rPr lang="vi-VN" sz="4800" dirty="0"/>
              <a:t> </a:t>
            </a:r>
            <a:r>
              <a:rPr lang="vi-VN" sz="4800" dirty="0" err="1"/>
              <a:t>với</a:t>
            </a:r>
            <a:r>
              <a:rPr lang="vi-VN" sz="4800" dirty="0"/>
              <a:t> quy </a:t>
            </a:r>
            <a:r>
              <a:rPr lang="vi-VN" sz="4800" dirty="0" err="1"/>
              <a:t>tắc</a:t>
            </a:r>
            <a:r>
              <a:rPr lang="vi-VN" sz="4800" dirty="0"/>
              <a:t> SMART.</a:t>
            </a:r>
            <a:br>
              <a:rPr lang="vi-VN" sz="4800" dirty="0"/>
            </a:br>
            <a:r>
              <a:rPr lang="vi-VN" sz="4800" dirty="0"/>
              <a:t>3) </a:t>
            </a:r>
            <a:r>
              <a:rPr lang="vi-VN" sz="4800" dirty="0" err="1"/>
              <a:t>sắp</a:t>
            </a:r>
            <a:r>
              <a:rPr lang="vi-VN" sz="4800" dirty="0"/>
              <a:t> </a:t>
            </a:r>
            <a:r>
              <a:rPr lang="vi-VN" sz="4800" dirty="0" err="1"/>
              <a:t>xếp</a:t>
            </a:r>
            <a:r>
              <a:rPr lang="vi-VN" sz="4800" dirty="0"/>
              <a:t> </a:t>
            </a:r>
            <a:r>
              <a:rPr lang="vi-VN" sz="4800" dirty="0" err="1"/>
              <a:t>mức</a:t>
            </a:r>
            <a:r>
              <a:rPr lang="vi-VN" sz="4800" dirty="0"/>
              <a:t> </a:t>
            </a:r>
            <a:r>
              <a:rPr lang="vi-VN" sz="4800" dirty="0" err="1"/>
              <a:t>độ</a:t>
            </a:r>
            <a:r>
              <a:rPr lang="vi-VN" sz="4800" dirty="0"/>
              <a:t> ưu tiên công </a:t>
            </a:r>
            <a:r>
              <a:rPr lang="vi-VN" sz="4800" dirty="0" err="1"/>
              <a:t>việc</a:t>
            </a:r>
            <a:r>
              <a:rPr lang="vi-VN" sz="4800" dirty="0"/>
              <a:t> </a:t>
            </a:r>
            <a:r>
              <a:rPr lang="vi-VN" sz="4800" dirty="0" err="1"/>
              <a:t>với</a:t>
            </a:r>
            <a:r>
              <a:rPr lang="vi-VN" sz="4800" dirty="0"/>
              <a:t> phương </a:t>
            </a:r>
            <a:r>
              <a:rPr lang="vi-VN" sz="4800" dirty="0" err="1"/>
              <a:t>pháp</a:t>
            </a:r>
            <a:r>
              <a:rPr lang="vi-VN" sz="4800" dirty="0"/>
              <a:t> ABCDE.</a:t>
            </a:r>
            <a:br>
              <a:rPr lang="vi-VN" sz="4800" dirty="0"/>
            </a:br>
            <a:r>
              <a:rPr lang="vi-VN" sz="4800" dirty="0"/>
              <a:t>4) </a:t>
            </a:r>
            <a:r>
              <a:rPr lang="vi-VN" sz="4800" dirty="0" err="1"/>
              <a:t>tập</a:t>
            </a:r>
            <a:r>
              <a:rPr lang="vi-VN" sz="4800" dirty="0"/>
              <a:t> trung </a:t>
            </a:r>
            <a:r>
              <a:rPr lang="vi-VN" sz="4800" dirty="0" err="1"/>
              <a:t>vào</a:t>
            </a:r>
            <a:r>
              <a:rPr lang="vi-VN" sz="4800" dirty="0"/>
              <a:t> công </a:t>
            </a:r>
            <a:r>
              <a:rPr lang="vi-VN" sz="4800" dirty="0" err="1"/>
              <a:t>việc</a:t>
            </a:r>
            <a:r>
              <a:rPr lang="vi-VN" sz="4800" dirty="0"/>
              <a:t> </a:t>
            </a:r>
            <a:r>
              <a:rPr lang="vi-VN" sz="4800" dirty="0" err="1"/>
              <a:t>tránh</a:t>
            </a:r>
            <a:r>
              <a:rPr lang="vi-VN" sz="4800" dirty="0"/>
              <a:t> xao </a:t>
            </a:r>
            <a:r>
              <a:rPr lang="vi-VN" sz="4800" dirty="0" err="1"/>
              <a:t>nhãng</a:t>
            </a:r>
            <a:r>
              <a:rPr lang="vi-VN" sz="4800" dirty="0"/>
              <a:t> </a:t>
            </a:r>
            <a:r>
              <a:rPr lang="vi-VN" sz="4800" dirty="0" err="1"/>
              <a:t>với</a:t>
            </a:r>
            <a:r>
              <a:rPr lang="vi-VN" sz="4800" dirty="0"/>
              <a:t> phương </a:t>
            </a:r>
            <a:r>
              <a:rPr lang="vi-VN" sz="4800" dirty="0" err="1"/>
              <a:t>pháp</a:t>
            </a:r>
            <a:r>
              <a:rPr lang="vi-VN" sz="4800" dirty="0"/>
              <a:t> </a:t>
            </a:r>
            <a:r>
              <a:rPr lang="vi-VN" sz="4800" dirty="0" err="1"/>
              <a:t>Pomodoro</a:t>
            </a:r>
            <a:r>
              <a:rPr lang="vi-VN" sz="4800" dirty="0"/>
              <a:t>.</a:t>
            </a:r>
            <a:br>
              <a:rPr lang="vi-VN" sz="4800" dirty="0"/>
            </a:br>
            <a:r>
              <a:rPr lang="vi-VN" sz="4800" dirty="0"/>
              <a:t>5) </a:t>
            </a:r>
            <a:r>
              <a:rPr lang="vi-VN" sz="4800" dirty="0" err="1"/>
              <a:t>kiểm</a:t>
            </a:r>
            <a:r>
              <a:rPr lang="vi-VN" sz="4800" dirty="0"/>
              <a:t> tra </a:t>
            </a:r>
            <a:r>
              <a:rPr lang="vi-VN" sz="4800" dirty="0" err="1"/>
              <a:t>và</a:t>
            </a:r>
            <a:r>
              <a:rPr lang="vi-VN" sz="4800" dirty="0"/>
              <a:t> </a:t>
            </a:r>
            <a:r>
              <a:rPr lang="vi-VN" sz="4800" dirty="0" err="1"/>
              <a:t>điều</a:t>
            </a:r>
            <a:r>
              <a:rPr lang="vi-VN" sz="4800" dirty="0"/>
              <a:t> </a:t>
            </a:r>
            <a:r>
              <a:rPr lang="vi-VN" sz="4800" dirty="0" err="1"/>
              <a:t>chỉnh</a:t>
            </a:r>
            <a:r>
              <a:rPr lang="vi-VN" sz="4800" dirty="0"/>
              <a:t> </a:t>
            </a:r>
            <a:r>
              <a:rPr lang="vi-VN" sz="4800" dirty="0" err="1"/>
              <a:t>kế</a:t>
            </a:r>
            <a:r>
              <a:rPr lang="vi-VN" sz="4800" dirty="0"/>
              <a:t> </a:t>
            </a:r>
            <a:r>
              <a:rPr lang="vi-VN" sz="4800" dirty="0" err="1"/>
              <a:t>hoạch</a:t>
            </a:r>
            <a:r>
              <a:rPr lang="vi-VN" sz="4800" dirty="0"/>
              <a:t> </a:t>
            </a:r>
            <a:r>
              <a:rPr lang="vi-VN" sz="4800" dirty="0" err="1"/>
              <a:t>dựa</a:t>
            </a:r>
            <a:r>
              <a:rPr lang="vi-VN" sz="4800" dirty="0"/>
              <a:t> theo tiêu </a:t>
            </a:r>
            <a:r>
              <a:rPr lang="vi-VN" sz="4800" dirty="0" err="1"/>
              <a:t>chí</a:t>
            </a:r>
            <a:r>
              <a:rPr lang="vi-VN" sz="4800" dirty="0"/>
              <a:t> công </a:t>
            </a:r>
            <a:r>
              <a:rPr lang="vi-VN" sz="4800" dirty="0" err="1"/>
              <a:t>việc</a:t>
            </a:r>
            <a:endParaRPr lang="vi-VN" sz="4800" dirty="0"/>
          </a:p>
        </p:txBody>
      </p:sp>
      <p:sp>
        <p:nvSpPr>
          <p:cNvPr id="397" name="AutoShape 863"/>
          <p:cNvSpPr>
            <a:spLocks noChangeArrowheads="1"/>
          </p:cNvSpPr>
          <p:nvPr/>
        </p:nvSpPr>
        <p:spPr bwMode="auto">
          <a:xfrm>
            <a:off x="11582400" y="6096000"/>
            <a:ext cx="9816523" cy="91440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kern="1200" smtId="4294967295"/>
            </a:defPPr>
          </a:lstStyle>
          <a:p>
            <a:pPr defTabSz="4702175"/>
            <a:r>
              <a:rPr lang="en-US" sz="4800" b="1" dirty="0" err="1" smtClean="0">
                <a:solidFill>
                  <a:schemeClr val="bg2">
                    <a:lumMod val="50000"/>
                  </a:schemeClr>
                </a:solidFill>
              </a:rPr>
              <a:t>Giai</a:t>
            </a:r>
            <a:r>
              <a:rPr lang="en-US" sz="48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4800" b="1" dirty="0" err="1" smtClean="0">
                <a:solidFill>
                  <a:schemeClr val="bg2">
                    <a:lumMod val="50000"/>
                  </a:schemeClr>
                </a:solidFill>
              </a:rPr>
              <a:t>đoạn</a:t>
            </a:r>
            <a:r>
              <a:rPr lang="en-US" sz="4800" b="1" dirty="0" smtClean="0">
                <a:solidFill>
                  <a:schemeClr val="bg2">
                    <a:lumMod val="50000"/>
                  </a:schemeClr>
                </a:solidFill>
              </a:rPr>
              <a:t> 1</a:t>
            </a:r>
            <a:endParaRPr lang="en-US" sz="4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8" name="AutoShape 864"/>
          <p:cNvSpPr>
            <a:spLocks noChangeArrowheads="1"/>
          </p:cNvSpPr>
          <p:nvPr/>
        </p:nvSpPr>
        <p:spPr bwMode="auto">
          <a:xfrm>
            <a:off x="11073609" y="21326787"/>
            <a:ext cx="9816523" cy="91440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kern="1200" smtId="4294967295"/>
            </a:defPPr>
          </a:lstStyle>
          <a:p>
            <a:pPr defTabSz="4702175"/>
            <a:r>
              <a:rPr lang="en-US" sz="4800" b="1" dirty="0" err="1" smtClean="0">
                <a:solidFill>
                  <a:schemeClr val="bg2">
                    <a:lumMod val="50000"/>
                  </a:schemeClr>
                </a:solidFill>
              </a:rPr>
              <a:t>Giai</a:t>
            </a:r>
            <a:r>
              <a:rPr lang="en-US" sz="48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4800" b="1" dirty="0" err="1" smtClean="0">
                <a:solidFill>
                  <a:schemeClr val="bg2">
                    <a:lumMod val="50000"/>
                  </a:schemeClr>
                </a:solidFill>
              </a:rPr>
              <a:t>đoạn</a:t>
            </a:r>
            <a:r>
              <a:rPr lang="en-US" sz="4800" b="1" dirty="0" smtClean="0">
                <a:solidFill>
                  <a:schemeClr val="bg2">
                    <a:lumMod val="50000"/>
                  </a:schemeClr>
                </a:solidFill>
              </a:rPr>
              <a:t> 2</a:t>
            </a:r>
            <a:endParaRPr lang="en-US" sz="4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53" name="AutoShape 1120"/>
          <p:cNvSpPr>
            <a:spLocks noChangeArrowheads="1"/>
          </p:cNvSpPr>
          <p:nvPr/>
        </p:nvSpPr>
        <p:spPr bwMode="auto">
          <a:xfrm>
            <a:off x="22525379" y="17294972"/>
            <a:ext cx="9816523" cy="91440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kern="1200" smtId="4294967295"/>
            </a:defPPr>
          </a:lstStyle>
          <a:p>
            <a:pPr defTabSz="4702175"/>
            <a:r>
              <a:rPr lang="en-US" sz="4800" b="1" dirty="0" err="1" smtClean="0">
                <a:solidFill>
                  <a:schemeClr val="bg2">
                    <a:lumMod val="50000"/>
                  </a:schemeClr>
                </a:solidFill>
              </a:rPr>
              <a:t>Giai</a:t>
            </a:r>
            <a:r>
              <a:rPr lang="en-US" sz="48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4800" b="1" dirty="0" err="1" smtClean="0">
                <a:solidFill>
                  <a:schemeClr val="bg2">
                    <a:lumMod val="50000"/>
                  </a:schemeClr>
                </a:solidFill>
              </a:rPr>
              <a:t>đoạn</a:t>
            </a:r>
            <a:r>
              <a:rPr lang="en-US" sz="4800" b="1" dirty="0" smtClean="0">
                <a:solidFill>
                  <a:schemeClr val="bg2">
                    <a:lumMod val="50000"/>
                  </a:schemeClr>
                </a:solidFill>
              </a:rPr>
              <a:t> 3</a:t>
            </a:r>
            <a:endParaRPr lang="en-US" sz="4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54" name="Text Box 1122"/>
          <p:cNvSpPr txBox="1">
            <a:spLocks noChangeArrowheads="1"/>
          </p:cNvSpPr>
          <p:nvPr/>
        </p:nvSpPr>
        <p:spPr bwMode="auto">
          <a:xfrm>
            <a:off x="22542195" y="18361772"/>
            <a:ext cx="9556750" cy="1168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71450" tIns="85725" rIns="171450" bIns="85725">
            <a:spAutoFit/>
          </a:bodyPr>
          <a:lstStyle>
            <a:defPPr>
              <a:defRPr kern="1200" smtId="4294967295"/>
            </a:defPPr>
            <a:lvl1pPr defTabSz="4703763">
              <a:defRPr sz="9300">
                <a:solidFill>
                  <a:schemeClr val="tx1"/>
                </a:solidFill>
                <a:latin typeface="Arial"/>
              </a:defRPr>
            </a:lvl1pPr>
            <a:lvl2pPr marL="742950" indent="-285750" defTabSz="4703763">
              <a:defRPr sz="9300">
                <a:solidFill>
                  <a:schemeClr val="tx1"/>
                </a:solidFill>
                <a:latin typeface="Arial"/>
              </a:defRPr>
            </a:lvl2pPr>
            <a:lvl3pPr marL="1143000" indent="-228600" defTabSz="4703763">
              <a:defRPr sz="9300">
                <a:solidFill>
                  <a:schemeClr val="tx1"/>
                </a:solidFill>
                <a:latin typeface="Arial"/>
              </a:defRPr>
            </a:lvl3pPr>
            <a:lvl4pPr marL="1600200" indent="-228600" defTabSz="4703763">
              <a:defRPr sz="9300">
                <a:solidFill>
                  <a:schemeClr val="tx1"/>
                </a:solidFill>
                <a:latin typeface="Arial"/>
              </a:defRPr>
            </a:lvl4pPr>
            <a:lvl5pPr marL="2057400" indent="-228600" defTabSz="4703763">
              <a:defRPr sz="93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9pPr>
          </a:lstStyle>
          <a:p>
            <a:r>
              <a:rPr lang="vi-VN" sz="4400" dirty="0" err="1"/>
              <a:t>Tiến</a:t>
            </a:r>
            <a:r>
              <a:rPr lang="vi-VN" sz="4400" dirty="0"/>
              <a:t> </a:t>
            </a:r>
            <a:r>
              <a:rPr lang="vi-VN" sz="4400" dirty="0" err="1"/>
              <a:t>hành</a:t>
            </a:r>
            <a:r>
              <a:rPr lang="vi-VN" sz="4400" dirty="0"/>
              <a:t> </a:t>
            </a:r>
            <a:r>
              <a:rPr lang="vi-VN" sz="4400" dirty="0" err="1"/>
              <a:t>thử</a:t>
            </a:r>
            <a:r>
              <a:rPr lang="vi-VN" sz="4400" dirty="0"/>
              <a:t> </a:t>
            </a:r>
            <a:r>
              <a:rPr lang="vi-VN" sz="4400" dirty="0" err="1"/>
              <a:t>nghiệm</a:t>
            </a:r>
            <a:r>
              <a:rPr lang="vi-VN" sz="4400" dirty="0"/>
              <a:t> quy </a:t>
            </a:r>
            <a:r>
              <a:rPr lang="vi-VN" sz="4400" dirty="0" err="1"/>
              <a:t>trình</a:t>
            </a:r>
            <a:r>
              <a:rPr lang="vi-VN" sz="4400" dirty="0"/>
              <a:t> </a:t>
            </a:r>
            <a:r>
              <a:rPr lang="vi-VN" sz="4400" dirty="0" err="1"/>
              <a:t>quản</a:t>
            </a:r>
            <a:r>
              <a:rPr lang="vi-VN" sz="4400" dirty="0"/>
              <a:t> </a:t>
            </a:r>
            <a:r>
              <a:rPr lang="vi-VN" sz="4400" dirty="0" err="1"/>
              <a:t>lý</a:t>
            </a:r>
            <a:r>
              <a:rPr lang="vi-VN" sz="4400" dirty="0"/>
              <a:t> </a:t>
            </a:r>
            <a:r>
              <a:rPr lang="vi-VN" sz="4400" dirty="0" err="1"/>
              <a:t>thời</a:t>
            </a:r>
            <a:r>
              <a:rPr lang="vi-VN" sz="4400" dirty="0"/>
              <a:t> gian </a:t>
            </a:r>
            <a:r>
              <a:rPr lang="vi-VN" sz="4400" dirty="0" err="1"/>
              <a:t>đối</a:t>
            </a:r>
            <a:r>
              <a:rPr lang="vi-VN" sz="4400" dirty="0"/>
              <a:t> </a:t>
            </a:r>
            <a:r>
              <a:rPr lang="vi-VN" sz="4400" dirty="0" err="1"/>
              <a:t>với</a:t>
            </a:r>
            <a:r>
              <a:rPr lang="vi-VN" sz="4400" dirty="0"/>
              <a:t> </a:t>
            </a:r>
            <a:r>
              <a:rPr lang="vi-VN" sz="4400" dirty="0" err="1"/>
              <a:t>các</a:t>
            </a:r>
            <a:r>
              <a:rPr lang="vi-VN" sz="4400" dirty="0"/>
              <a:t> </a:t>
            </a:r>
            <a:r>
              <a:rPr lang="vi-VN" sz="4400" dirty="0" err="1"/>
              <a:t>thành</a:t>
            </a:r>
            <a:r>
              <a:rPr lang="vi-VN" sz="4400" dirty="0"/>
              <a:t> viên trong </a:t>
            </a:r>
            <a:r>
              <a:rPr lang="vi-VN" sz="4400" dirty="0" err="1"/>
              <a:t>nhóm</a:t>
            </a:r>
            <a:r>
              <a:rPr lang="vi-VN" sz="4400" dirty="0"/>
              <a:t> (</a:t>
            </a:r>
            <a:r>
              <a:rPr lang="vi-VN" sz="4400" dirty="0" err="1"/>
              <a:t>có</a:t>
            </a:r>
            <a:r>
              <a:rPr lang="vi-VN" sz="4400" dirty="0"/>
              <a:t> </a:t>
            </a:r>
            <a:r>
              <a:rPr lang="vi-VN" sz="4400" dirty="0" err="1"/>
              <a:t>thể</a:t>
            </a:r>
            <a:r>
              <a:rPr lang="vi-VN" sz="4400" dirty="0"/>
              <a:t> </a:t>
            </a:r>
            <a:r>
              <a:rPr lang="vi-VN" sz="4400" dirty="0" err="1"/>
              <a:t>khảo</a:t>
            </a:r>
            <a:r>
              <a:rPr lang="vi-VN" sz="4400" dirty="0"/>
              <a:t> </a:t>
            </a:r>
            <a:r>
              <a:rPr lang="vi-VN" sz="4400" dirty="0" err="1"/>
              <a:t>sát</a:t>
            </a:r>
            <a:r>
              <a:rPr lang="vi-VN" sz="4400" dirty="0"/>
              <a:t> </a:t>
            </a:r>
            <a:r>
              <a:rPr lang="vi-VN" sz="4400" dirty="0" err="1"/>
              <a:t>rộng</a:t>
            </a:r>
            <a:r>
              <a:rPr lang="vi-VN" sz="4400" dirty="0"/>
              <a:t> hơn </a:t>
            </a:r>
            <a:r>
              <a:rPr lang="vi-VN" sz="4400" dirty="0" err="1"/>
              <a:t>đến</a:t>
            </a:r>
            <a:r>
              <a:rPr lang="vi-VN" sz="4400" dirty="0"/>
              <a:t> </a:t>
            </a:r>
            <a:r>
              <a:rPr lang="vi-VN" sz="4400" dirty="0" err="1"/>
              <a:t>các</a:t>
            </a:r>
            <a:r>
              <a:rPr lang="vi-VN" sz="4400" dirty="0"/>
              <a:t> </a:t>
            </a:r>
            <a:r>
              <a:rPr lang="vi-VN" sz="4400" dirty="0" err="1"/>
              <a:t>đối</a:t>
            </a:r>
            <a:r>
              <a:rPr lang="vi-VN" sz="4400" dirty="0"/>
              <a:t> </a:t>
            </a:r>
            <a:r>
              <a:rPr lang="vi-VN" sz="4400" dirty="0" err="1"/>
              <a:t>tượng</a:t>
            </a:r>
            <a:r>
              <a:rPr lang="vi-VN" sz="4400" dirty="0"/>
              <a:t> </a:t>
            </a:r>
            <a:r>
              <a:rPr lang="vi-VN" sz="4400" dirty="0" err="1"/>
              <a:t>khác</a:t>
            </a:r>
            <a:r>
              <a:rPr lang="vi-VN" sz="4400" dirty="0"/>
              <a:t>). </a:t>
            </a:r>
            <a:r>
              <a:rPr lang="vi-VN" sz="4400" dirty="0" err="1"/>
              <a:t>Đánh</a:t>
            </a:r>
            <a:r>
              <a:rPr lang="vi-VN" sz="4400" dirty="0"/>
              <a:t> </a:t>
            </a:r>
            <a:r>
              <a:rPr lang="vi-VN" sz="4400" dirty="0" err="1"/>
              <a:t>giá</a:t>
            </a:r>
            <a:r>
              <a:rPr lang="vi-VN" sz="4400" dirty="0"/>
              <a:t> </a:t>
            </a:r>
            <a:r>
              <a:rPr lang="vi-VN" sz="4400" dirty="0" err="1"/>
              <a:t>kết</a:t>
            </a:r>
            <a:r>
              <a:rPr lang="vi-VN" sz="4400" dirty="0"/>
              <a:t> </a:t>
            </a:r>
            <a:r>
              <a:rPr lang="vi-VN" sz="4400" dirty="0" err="1"/>
              <a:t>quả</a:t>
            </a:r>
            <a:r>
              <a:rPr lang="vi-VN" sz="4400" dirty="0"/>
              <a:t> </a:t>
            </a:r>
            <a:r>
              <a:rPr lang="vi-VN" sz="4400" dirty="0" err="1"/>
              <a:t>thử</a:t>
            </a:r>
            <a:r>
              <a:rPr lang="vi-VN" sz="4400" dirty="0"/>
              <a:t> </a:t>
            </a:r>
            <a:r>
              <a:rPr lang="vi-VN" sz="4400" dirty="0" err="1"/>
              <a:t>nghiệm</a:t>
            </a:r>
            <a:r>
              <a:rPr lang="vi-VN" sz="4400" dirty="0"/>
              <a:t> </a:t>
            </a:r>
            <a:r>
              <a:rPr lang="vi-VN" sz="4400" dirty="0" err="1"/>
              <a:t>hàng</a:t>
            </a:r>
            <a:r>
              <a:rPr lang="vi-VN" sz="4400" dirty="0"/>
              <a:t> </a:t>
            </a:r>
            <a:r>
              <a:rPr lang="vi-VN" sz="4400" dirty="0" err="1"/>
              <a:t>tuần</a:t>
            </a:r>
            <a:r>
              <a:rPr lang="vi-VN" sz="4400" dirty="0"/>
              <a:t> (</a:t>
            </a:r>
            <a:r>
              <a:rPr lang="vi-VN" sz="4400" dirty="0" err="1"/>
              <a:t>mức</a:t>
            </a:r>
            <a:r>
              <a:rPr lang="vi-VN" sz="4400" dirty="0"/>
              <a:t> </a:t>
            </a:r>
            <a:r>
              <a:rPr lang="vi-VN" sz="4400" dirty="0" err="1"/>
              <a:t>độ</a:t>
            </a:r>
            <a:r>
              <a:rPr lang="vi-VN" sz="4400" dirty="0"/>
              <a:t> </a:t>
            </a:r>
            <a:r>
              <a:rPr lang="vi-VN" sz="4400" dirty="0" err="1"/>
              <a:t>hiệu</a:t>
            </a:r>
            <a:r>
              <a:rPr lang="vi-VN" sz="4400" dirty="0"/>
              <a:t> </a:t>
            </a:r>
            <a:r>
              <a:rPr lang="vi-VN" sz="4400" dirty="0" err="1"/>
              <a:t>quả</a:t>
            </a:r>
            <a:r>
              <a:rPr lang="vi-VN" sz="4400" dirty="0"/>
              <a:t> </a:t>
            </a:r>
            <a:r>
              <a:rPr lang="vi-VN" sz="4400" dirty="0" err="1"/>
              <a:t>về</a:t>
            </a:r>
            <a:r>
              <a:rPr lang="vi-VN" sz="4400" dirty="0"/>
              <a:t> </a:t>
            </a:r>
            <a:r>
              <a:rPr lang="vi-VN" sz="4400" dirty="0" err="1"/>
              <a:t>quản</a:t>
            </a:r>
            <a:r>
              <a:rPr lang="vi-VN" sz="4400" dirty="0"/>
              <a:t> </a:t>
            </a:r>
            <a:r>
              <a:rPr lang="vi-VN" sz="4400" dirty="0" err="1"/>
              <a:t>lý</a:t>
            </a:r>
            <a:r>
              <a:rPr lang="vi-VN" sz="4400" dirty="0"/>
              <a:t> </a:t>
            </a:r>
            <a:r>
              <a:rPr lang="vi-VN" sz="4400" dirty="0" err="1"/>
              <a:t>thời</a:t>
            </a:r>
            <a:r>
              <a:rPr lang="vi-VN" sz="4400" dirty="0"/>
              <a:t> gian).</a:t>
            </a:r>
          </a:p>
          <a:p>
            <a:r>
              <a:rPr lang="vi-VN" sz="4400" dirty="0" err="1"/>
              <a:t>Nếu</a:t>
            </a:r>
            <a:r>
              <a:rPr lang="vi-VN" sz="4400" dirty="0"/>
              <a:t> </a:t>
            </a:r>
            <a:r>
              <a:rPr lang="vi-VN" sz="4400" dirty="0" err="1"/>
              <a:t>vẫn</a:t>
            </a:r>
            <a:r>
              <a:rPr lang="vi-VN" sz="4400" dirty="0"/>
              <a:t> </a:t>
            </a:r>
            <a:r>
              <a:rPr lang="vi-VN" sz="4400" dirty="0" err="1"/>
              <a:t>tồn</a:t>
            </a:r>
            <a:r>
              <a:rPr lang="vi-VN" sz="4400" dirty="0"/>
              <a:t> </a:t>
            </a:r>
            <a:r>
              <a:rPr lang="vi-VN" sz="4400" dirty="0" err="1"/>
              <a:t>tại</a:t>
            </a:r>
            <a:r>
              <a:rPr lang="vi-VN" sz="4400" dirty="0"/>
              <a:t> </a:t>
            </a:r>
            <a:r>
              <a:rPr lang="vi-VN" sz="4400" dirty="0" err="1"/>
              <a:t>nhược</a:t>
            </a:r>
            <a:r>
              <a:rPr lang="vi-VN" sz="4400" dirty="0"/>
              <a:t> </a:t>
            </a:r>
            <a:r>
              <a:rPr lang="vi-VN" sz="4400" dirty="0" err="1"/>
              <a:t>điểm</a:t>
            </a:r>
            <a:r>
              <a:rPr lang="vi-VN" sz="4400" dirty="0"/>
              <a:t> </a:t>
            </a:r>
            <a:r>
              <a:rPr lang="vi-VN" sz="4400" dirty="0" err="1"/>
              <a:t>thì</a:t>
            </a:r>
            <a:r>
              <a:rPr lang="vi-VN" sz="4400" dirty="0"/>
              <a:t> </a:t>
            </a:r>
            <a:r>
              <a:rPr lang="vi-VN" sz="4400" dirty="0" err="1"/>
              <a:t>tiến</a:t>
            </a:r>
            <a:r>
              <a:rPr lang="vi-VN" sz="4400" dirty="0"/>
              <a:t> </a:t>
            </a:r>
            <a:r>
              <a:rPr lang="vi-VN" sz="4400" dirty="0" err="1"/>
              <a:t>hành</a:t>
            </a:r>
            <a:r>
              <a:rPr lang="vi-VN" sz="4400" dirty="0"/>
              <a:t> </a:t>
            </a:r>
            <a:r>
              <a:rPr lang="vi-VN" sz="4400" dirty="0" err="1"/>
              <a:t>cải</a:t>
            </a:r>
            <a:r>
              <a:rPr lang="vi-VN" sz="4400" dirty="0"/>
              <a:t> </a:t>
            </a:r>
            <a:r>
              <a:rPr lang="vi-VN" sz="4400" dirty="0" err="1"/>
              <a:t>tiến</a:t>
            </a:r>
            <a:r>
              <a:rPr lang="vi-VN" sz="4400" dirty="0"/>
              <a:t> quy </a:t>
            </a:r>
            <a:r>
              <a:rPr lang="vi-VN" sz="4400" dirty="0" err="1"/>
              <a:t>trình</a:t>
            </a:r>
            <a:r>
              <a:rPr lang="vi-VN" sz="4400" dirty="0"/>
              <a:t>:</a:t>
            </a:r>
            <a:br>
              <a:rPr lang="vi-VN" sz="4400" dirty="0"/>
            </a:br>
            <a:r>
              <a:rPr lang="vi-VN" sz="4400" dirty="0"/>
              <a:t>1. </a:t>
            </a:r>
            <a:r>
              <a:rPr lang="vi-VN" sz="4400" dirty="0" err="1"/>
              <a:t>Kiểm</a:t>
            </a:r>
            <a:r>
              <a:rPr lang="vi-VN" sz="4400" dirty="0"/>
              <a:t> tra quy </a:t>
            </a:r>
            <a:r>
              <a:rPr lang="vi-VN" sz="4400" dirty="0" err="1"/>
              <a:t>trình</a:t>
            </a:r>
            <a:r>
              <a:rPr lang="vi-VN" sz="4400" dirty="0"/>
              <a:t> </a:t>
            </a:r>
            <a:r>
              <a:rPr lang="vi-VN" sz="4400" dirty="0" err="1"/>
              <a:t>và</a:t>
            </a:r>
            <a:r>
              <a:rPr lang="vi-VN" sz="4400" dirty="0"/>
              <a:t> </a:t>
            </a:r>
            <a:r>
              <a:rPr lang="vi-VN" sz="4400" dirty="0" err="1"/>
              <a:t>xác</a:t>
            </a:r>
            <a:r>
              <a:rPr lang="vi-VN" sz="4400" dirty="0"/>
              <a:t> </a:t>
            </a:r>
            <a:r>
              <a:rPr lang="vi-VN" sz="4400" dirty="0" err="1"/>
              <a:t>định</a:t>
            </a:r>
            <a:r>
              <a:rPr lang="vi-VN" sz="4400" dirty="0"/>
              <a:t> nguyên nhân</a:t>
            </a:r>
            <a:br>
              <a:rPr lang="vi-VN" sz="4400" dirty="0"/>
            </a:br>
            <a:r>
              <a:rPr lang="vi-VN" sz="4400" dirty="0"/>
              <a:t>2. </a:t>
            </a:r>
            <a:r>
              <a:rPr lang="vi-VN" sz="4400" dirty="0" err="1"/>
              <a:t>Thảo</a:t>
            </a:r>
            <a:r>
              <a:rPr lang="vi-VN" sz="4400" dirty="0"/>
              <a:t> </a:t>
            </a:r>
            <a:r>
              <a:rPr lang="vi-VN" sz="4400" dirty="0" err="1"/>
              <a:t>luận</a:t>
            </a:r>
            <a:r>
              <a:rPr lang="vi-VN" sz="4400" dirty="0"/>
              <a:t>, </a:t>
            </a:r>
            <a:r>
              <a:rPr lang="vi-VN" sz="4400" dirty="0" err="1"/>
              <a:t>tìm</a:t>
            </a:r>
            <a:r>
              <a:rPr lang="vi-VN" sz="4400" dirty="0"/>
              <a:t> ra </a:t>
            </a:r>
            <a:r>
              <a:rPr lang="vi-VN" sz="4400" dirty="0" err="1"/>
              <a:t>giải</a:t>
            </a:r>
            <a:r>
              <a:rPr lang="vi-VN" sz="4400" dirty="0"/>
              <a:t> </a:t>
            </a:r>
            <a:r>
              <a:rPr lang="vi-VN" sz="4400" dirty="0" err="1"/>
              <a:t>pháp</a:t>
            </a:r>
            <a:r>
              <a:rPr lang="vi-VN" sz="4400" dirty="0"/>
              <a:t> </a:t>
            </a:r>
            <a:r>
              <a:rPr lang="vi-VN" sz="4400" dirty="0" err="1"/>
              <a:t>khắc</a:t>
            </a:r>
            <a:r>
              <a:rPr lang="vi-VN" sz="4400" dirty="0"/>
              <a:t> </a:t>
            </a:r>
            <a:r>
              <a:rPr lang="vi-VN" sz="4400" dirty="0" err="1"/>
              <a:t>phục</a:t>
            </a:r>
            <a:r>
              <a:rPr lang="vi-VN" sz="4400" dirty="0"/>
              <a:t>.</a:t>
            </a:r>
            <a:br>
              <a:rPr lang="vi-VN" sz="4400" dirty="0"/>
            </a:br>
            <a:r>
              <a:rPr lang="vi-VN" sz="4400" dirty="0"/>
              <a:t>3. </a:t>
            </a:r>
            <a:r>
              <a:rPr lang="vi-VN" sz="4400" dirty="0" err="1"/>
              <a:t>Xác</a:t>
            </a:r>
            <a:r>
              <a:rPr lang="vi-VN" sz="4400" dirty="0"/>
              <a:t> </a:t>
            </a:r>
            <a:r>
              <a:rPr lang="vi-VN" sz="4400" dirty="0" err="1"/>
              <a:t>định</a:t>
            </a:r>
            <a:r>
              <a:rPr lang="vi-VN" sz="4400" dirty="0"/>
              <a:t> </a:t>
            </a:r>
            <a:r>
              <a:rPr lang="vi-VN" sz="4400" dirty="0" err="1"/>
              <a:t>các</a:t>
            </a:r>
            <a:r>
              <a:rPr lang="vi-VN" sz="4400" dirty="0"/>
              <a:t> </a:t>
            </a:r>
            <a:r>
              <a:rPr lang="vi-VN" sz="4400" dirty="0" err="1"/>
              <a:t>nội</a:t>
            </a:r>
            <a:r>
              <a:rPr lang="vi-VN" sz="4400" dirty="0"/>
              <a:t> dung </a:t>
            </a:r>
            <a:r>
              <a:rPr lang="vi-VN" sz="4400" dirty="0" err="1"/>
              <a:t>cần</a:t>
            </a:r>
            <a:r>
              <a:rPr lang="vi-VN" sz="4400" dirty="0"/>
              <a:t> </a:t>
            </a:r>
            <a:r>
              <a:rPr lang="vi-VN" sz="4400" dirty="0" err="1"/>
              <a:t>cải</a:t>
            </a:r>
            <a:r>
              <a:rPr lang="vi-VN" sz="4400" dirty="0"/>
              <a:t> </a:t>
            </a:r>
            <a:r>
              <a:rPr lang="vi-VN" sz="4400" dirty="0" err="1"/>
              <a:t>tiến</a:t>
            </a:r>
            <a:r>
              <a:rPr lang="vi-VN" sz="4400" dirty="0"/>
              <a:t>, </a:t>
            </a:r>
            <a:r>
              <a:rPr lang="vi-VN" sz="4400" dirty="0" err="1"/>
              <a:t>chỉnh</a:t>
            </a:r>
            <a:r>
              <a:rPr lang="vi-VN" sz="4400" dirty="0"/>
              <a:t> </a:t>
            </a:r>
            <a:r>
              <a:rPr lang="vi-VN" sz="4400" dirty="0" err="1"/>
              <a:t>sửa</a:t>
            </a:r>
            <a:r>
              <a:rPr lang="vi-VN" sz="4400" dirty="0"/>
              <a:t> </a:t>
            </a:r>
            <a:r>
              <a:rPr lang="vi-VN" sz="4400" dirty="0" err="1"/>
              <a:t>và</a:t>
            </a:r>
            <a:r>
              <a:rPr lang="vi-VN" sz="4400" dirty="0"/>
              <a:t> đưa </a:t>
            </a:r>
            <a:r>
              <a:rPr lang="vi-VN" sz="4400" dirty="0" err="1"/>
              <a:t>vào</a:t>
            </a:r>
            <a:r>
              <a:rPr lang="vi-VN" sz="4400" dirty="0"/>
              <a:t> </a:t>
            </a:r>
            <a:r>
              <a:rPr lang="vi-VN" sz="4400" dirty="0" err="1"/>
              <a:t>sprint</a:t>
            </a:r>
            <a:r>
              <a:rPr lang="vi-VN" sz="4400" dirty="0"/>
              <a:t> </a:t>
            </a:r>
            <a:r>
              <a:rPr lang="vi-VN" sz="4400" dirty="0" err="1"/>
              <a:t>tiếp</a:t>
            </a:r>
            <a:r>
              <a:rPr lang="vi-VN" sz="4400" dirty="0"/>
              <a:t> theo.</a:t>
            </a:r>
          </a:p>
          <a:p>
            <a:endParaRPr lang="en-US" sz="4400" dirty="0"/>
          </a:p>
        </p:txBody>
      </p:sp>
      <p:sp>
        <p:nvSpPr>
          <p:cNvPr id="655" name="Text Box 865"/>
          <p:cNvSpPr txBox="1">
            <a:spLocks noChangeArrowheads="1"/>
          </p:cNvSpPr>
          <p:nvPr/>
        </p:nvSpPr>
        <p:spPr bwMode="auto">
          <a:xfrm>
            <a:off x="34006239" y="23761441"/>
            <a:ext cx="8687955" cy="850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9CBD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71450" tIns="85725" rIns="171450" bIns="85725">
            <a:spAutoFit/>
          </a:bodyPr>
          <a:lstStyle>
            <a:defPPr>
              <a:defRPr kern="1200" smtId="4294967295"/>
            </a:defPPr>
            <a:lvl1pPr marL="342900" indent="-342900" defTabSz="4703763">
              <a:defRPr sz="9300">
                <a:solidFill>
                  <a:schemeClr val="tx1"/>
                </a:solidFill>
                <a:latin typeface="Arial"/>
              </a:defRPr>
            </a:lvl1pPr>
            <a:lvl2pPr marL="742950" indent="-285750" defTabSz="4703763">
              <a:defRPr sz="9300">
                <a:solidFill>
                  <a:schemeClr val="tx1"/>
                </a:solidFill>
                <a:latin typeface="Arial"/>
              </a:defRPr>
            </a:lvl2pPr>
            <a:lvl3pPr marL="1143000" indent="-228600" defTabSz="4703763">
              <a:defRPr sz="9300">
                <a:solidFill>
                  <a:schemeClr val="tx1"/>
                </a:solidFill>
                <a:latin typeface="Arial"/>
              </a:defRPr>
            </a:lvl3pPr>
            <a:lvl4pPr marL="1600200" indent="-228600" defTabSz="4703763">
              <a:defRPr sz="9300">
                <a:solidFill>
                  <a:schemeClr val="tx1"/>
                </a:solidFill>
                <a:latin typeface="Arial"/>
              </a:defRPr>
            </a:lvl4pPr>
            <a:lvl5pPr marL="2057400" indent="-228600" defTabSz="4703763">
              <a:defRPr sz="93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sz="4400" dirty="0" err="1" smtClean="0"/>
              <a:t>Tổng</a:t>
            </a:r>
            <a:r>
              <a:rPr lang="en-US" sz="4400" dirty="0" smtClean="0"/>
              <a:t> </a:t>
            </a:r>
            <a:r>
              <a:rPr lang="en-US" sz="4400" dirty="0" err="1" smtClean="0"/>
              <a:t>kết</a:t>
            </a:r>
            <a:r>
              <a:rPr lang="en-US" sz="4400" dirty="0" smtClean="0"/>
              <a:t> </a:t>
            </a:r>
            <a:r>
              <a:rPr lang="en-US" sz="4400" dirty="0" err="1" smtClean="0"/>
              <a:t>đánh</a:t>
            </a:r>
            <a:r>
              <a:rPr lang="en-US" sz="4400" dirty="0" smtClean="0"/>
              <a:t> </a:t>
            </a:r>
            <a:r>
              <a:rPr lang="en-US" sz="4400" dirty="0" err="1" smtClean="0"/>
              <a:t>giá</a:t>
            </a:r>
            <a:endParaRPr lang="en-US" sz="4400" dirty="0"/>
          </a:p>
        </p:txBody>
      </p:sp>
      <p:sp>
        <p:nvSpPr>
          <p:cNvPr id="913" name="AutoShape 1121"/>
          <p:cNvSpPr>
            <a:spLocks noChangeArrowheads="1"/>
          </p:cNvSpPr>
          <p:nvPr/>
        </p:nvSpPr>
        <p:spPr bwMode="auto">
          <a:xfrm>
            <a:off x="448545" y="17139457"/>
            <a:ext cx="8924112" cy="91440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kern="1200" smtId="4294967295"/>
            </a:defPPr>
          </a:lstStyle>
          <a:p>
            <a:pPr defTabSz="4702175"/>
            <a:r>
              <a:rPr lang="en-US" sz="4800" b="1" dirty="0" err="1" smtClean="0">
                <a:solidFill>
                  <a:schemeClr val="bg2">
                    <a:lumMod val="50000"/>
                  </a:schemeClr>
                </a:solidFill>
              </a:rPr>
              <a:t>Tổng</a:t>
            </a:r>
            <a:r>
              <a:rPr lang="en-US" sz="48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4800" b="1" dirty="0" err="1" smtClean="0">
                <a:solidFill>
                  <a:schemeClr val="bg2">
                    <a:lumMod val="50000"/>
                  </a:schemeClr>
                </a:solidFill>
              </a:rPr>
              <a:t>quát</a:t>
            </a:r>
            <a:r>
              <a:rPr lang="en-US" sz="48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4800" b="1" dirty="0" err="1" smtClean="0">
                <a:solidFill>
                  <a:schemeClr val="bg2">
                    <a:lumMod val="50000"/>
                  </a:schemeClr>
                </a:solidFill>
              </a:rPr>
              <a:t>quy</a:t>
            </a:r>
            <a:r>
              <a:rPr lang="en-US" sz="48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4800" b="1" dirty="0" err="1" smtClean="0">
                <a:solidFill>
                  <a:schemeClr val="bg2">
                    <a:lumMod val="50000"/>
                  </a:schemeClr>
                </a:solidFill>
              </a:rPr>
              <a:t>trình</a:t>
            </a:r>
            <a:endParaRPr lang="en-US" sz="4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14" name="AutoShape 1124"/>
          <p:cNvSpPr>
            <a:spLocks noChangeArrowheads="1"/>
          </p:cNvSpPr>
          <p:nvPr/>
        </p:nvSpPr>
        <p:spPr bwMode="auto">
          <a:xfrm>
            <a:off x="33434562" y="22351370"/>
            <a:ext cx="8924112" cy="91440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kern="1200" smtId="4294967295"/>
            </a:defPPr>
          </a:lstStyle>
          <a:p>
            <a:pPr defTabSz="4702175"/>
            <a:r>
              <a:rPr lang="en-US" sz="4800" b="1" dirty="0" err="1" smtClean="0">
                <a:solidFill>
                  <a:schemeClr val="bg2">
                    <a:lumMod val="50000"/>
                  </a:schemeClr>
                </a:solidFill>
              </a:rPr>
              <a:t>Tổng</a:t>
            </a:r>
            <a:r>
              <a:rPr lang="en-US" sz="48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4800" b="1" dirty="0" err="1" smtClean="0">
                <a:solidFill>
                  <a:schemeClr val="bg2">
                    <a:lumMod val="50000"/>
                  </a:schemeClr>
                </a:solidFill>
              </a:rPr>
              <a:t>kết</a:t>
            </a:r>
            <a:endParaRPr lang="en-US" sz="4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916" name="Group 340"/>
          <p:cNvGrpSpPr/>
          <p:nvPr/>
        </p:nvGrpSpPr>
        <p:grpSpPr>
          <a:xfrm>
            <a:off x="10671695" y="5486400"/>
            <a:ext cx="22429506" cy="25329596"/>
            <a:chOff x="10671695" y="5486400"/>
            <a:chExt cx="22429506" cy="25329596"/>
          </a:xfrm>
        </p:grpSpPr>
        <p:sp>
          <p:nvSpPr>
            <p:cNvPr id="917" name="Rectangle 50"/>
            <p:cNvSpPr>
              <a:spLocks noChangeArrowheads="1"/>
            </p:cNvSpPr>
            <p:nvPr/>
          </p:nvSpPr>
          <p:spPr bwMode="auto">
            <a:xfrm>
              <a:off x="10671695" y="5486400"/>
              <a:ext cx="115677" cy="253295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kern="1200" smtId="4294967295"/>
              </a:defPPr>
            </a:lstStyle>
            <a:p>
              <a:pPr defTabSz="4703763"/>
              <a:endParaRPr lang="en-US" sz="3800"/>
            </a:p>
          </p:txBody>
        </p:sp>
        <p:sp>
          <p:nvSpPr>
            <p:cNvPr id="919" name="Rectangle 48"/>
            <p:cNvSpPr>
              <a:spLocks noChangeArrowheads="1"/>
            </p:cNvSpPr>
            <p:nvPr/>
          </p:nvSpPr>
          <p:spPr bwMode="auto">
            <a:xfrm flipH="1">
              <a:off x="32982071" y="5486400"/>
              <a:ext cx="119130" cy="253295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kern="1200" smtId="4294967295"/>
              </a:defPPr>
            </a:lstStyle>
            <a:p>
              <a:pPr defTabSz="4703763"/>
              <a:endParaRPr lang="en-US" sz="3800"/>
            </a:p>
          </p:txBody>
        </p:sp>
      </p:grpSp>
      <p:pic>
        <p:nvPicPr>
          <p:cNvPr id="2" name="Ảnh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9234" y="881518"/>
            <a:ext cx="5505039" cy="4324607"/>
          </a:xfrm>
          <a:prstGeom prst="rect">
            <a:avLst/>
          </a:prstGeom>
        </p:spPr>
      </p:pic>
      <p:sp>
        <p:nvSpPr>
          <p:cNvPr id="915" name="Text Box 1125"/>
          <p:cNvSpPr txBox="1">
            <a:spLocks noChangeArrowheads="1"/>
          </p:cNvSpPr>
          <p:nvPr/>
        </p:nvSpPr>
        <p:spPr bwMode="auto">
          <a:xfrm>
            <a:off x="7501012" y="3221441"/>
            <a:ext cx="1823121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kern="1200" smtId="4294967295"/>
            </a:defPPr>
            <a:lvl1pPr defTabSz="4702175">
              <a:defRPr sz="9300">
                <a:solidFill>
                  <a:schemeClr val="tx1"/>
                </a:solidFill>
                <a:latin typeface="Arial"/>
              </a:defRPr>
            </a:lvl1pPr>
            <a:lvl2pPr marL="742950" indent="-285750" defTabSz="4702175">
              <a:defRPr sz="9300">
                <a:solidFill>
                  <a:schemeClr val="tx1"/>
                </a:solidFill>
                <a:latin typeface="Arial"/>
              </a:defRPr>
            </a:lvl2pPr>
            <a:lvl3pPr marL="1143000" indent="-228600" defTabSz="4702175">
              <a:defRPr sz="9300">
                <a:solidFill>
                  <a:schemeClr val="tx1"/>
                </a:solidFill>
                <a:latin typeface="Arial"/>
              </a:defRPr>
            </a:lvl3pPr>
            <a:lvl4pPr marL="1600200" indent="-228600" defTabSz="4702175">
              <a:defRPr sz="9300">
                <a:solidFill>
                  <a:schemeClr val="tx1"/>
                </a:solidFill>
                <a:latin typeface="Arial"/>
              </a:defRPr>
            </a:lvl4pPr>
            <a:lvl5pPr marL="2057400" indent="-228600" defTabSz="4702175">
              <a:defRPr sz="9300">
                <a:solidFill>
                  <a:schemeClr val="tx1"/>
                </a:solidFill>
                <a:latin typeface="Arial"/>
              </a:defRPr>
            </a:lvl5pPr>
            <a:lvl6pPr marL="2514600" indent="-228600" defTabSz="4702175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6pPr>
            <a:lvl7pPr marL="2971800" indent="-228600" defTabSz="4702175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7pPr>
            <a:lvl8pPr marL="3429000" indent="-228600" defTabSz="4702175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8pPr>
            <a:lvl9pPr marL="3886200" indent="-228600" defTabSz="4702175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9pPr>
          </a:lstStyle>
          <a:p>
            <a:pPr algn="ctr"/>
            <a:r>
              <a:rPr lang="en-US" sz="9600" i="1" dirty="0" smtClean="0">
                <a:solidFill>
                  <a:srgbClr val="0070C0"/>
                </a:solidFill>
                <a:latin typeface="Arial Black" pitchFamily="34" charset="0"/>
              </a:rPr>
              <a:t>(</a:t>
            </a:r>
            <a:r>
              <a:rPr lang="en-US" sz="9600" i="1" dirty="0" err="1" smtClean="0">
                <a:solidFill>
                  <a:srgbClr val="0070C0"/>
                </a:solidFill>
                <a:latin typeface="Arial Black" pitchFamily="34" charset="0"/>
              </a:rPr>
              <a:t>Quy</a:t>
            </a:r>
            <a:r>
              <a:rPr lang="en-US" sz="9600" i="1" dirty="0" smtClean="0">
                <a:solidFill>
                  <a:srgbClr val="0070C0"/>
                </a:solidFill>
                <a:latin typeface="Arial Black" pitchFamily="34" charset="0"/>
              </a:rPr>
              <a:t> </a:t>
            </a:r>
            <a:r>
              <a:rPr lang="en-US" sz="9600" i="1" dirty="0" err="1" smtClean="0">
                <a:solidFill>
                  <a:srgbClr val="0070C0"/>
                </a:solidFill>
                <a:latin typeface="Arial Black" pitchFamily="34" charset="0"/>
              </a:rPr>
              <a:t>trình</a:t>
            </a:r>
            <a:r>
              <a:rPr lang="en-US" sz="9600" i="1" dirty="0" smtClean="0">
                <a:solidFill>
                  <a:srgbClr val="0070C0"/>
                </a:solidFill>
                <a:latin typeface="Arial Black" pitchFamily="34" charset="0"/>
              </a:rPr>
              <a:t> ETM)</a:t>
            </a:r>
            <a:endParaRPr lang="en-US" sz="9600" i="1" dirty="0">
              <a:solidFill>
                <a:srgbClr val="0070C0"/>
              </a:solidFill>
              <a:latin typeface="Arial Black" pitchFamily="34" charset="0"/>
            </a:endParaRPr>
          </a:p>
        </p:txBody>
      </p:sp>
      <p:sp>
        <p:nvSpPr>
          <p:cNvPr id="921" name="Text Box 755"/>
          <p:cNvSpPr txBox="1">
            <a:spLocks noChangeArrowheads="1"/>
          </p:cNvSpPr>
          <p:nvPr/>
        </p:nvSpPr>
        <p:spPr bwMode="auto">
          <a:xfrm>
            <a:off x="422774" y="18304368"/>
            <a:ext cx="10010666" cy="11467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kern="1200" smtId="4294967295"/>
            </a:defPPr>
            <a:lvl1pPr defTabSz="4703763">
              <a:defRPr sz="9300">
                <a:solidFill>
                  <a:schemeClr val="tx1"/>
                </a:solidFill>
                <a:latin typeface="Arial"/>
              </a:defRPr>
            </a:lvl1pPr>
            <a:lvl2pPr marL="742950" indent="-285750" defTabSz="4703763">
              <a:defRPr sz="9300">
                <a:solidFill>
                  <a:schemeClr val="tx1"/>
                </a:solidFill>
                <a:latin typeface="Arial"/>
              </a:defRPr>
            </a:lvl2pPr>
            <a:lvl3pPr marL="1143000" indent="-228600" defTabSz="4703763">
              <a:defRPr sz="9300">
                <a:solidFill>
                  <a:schemeClr val="tx1"/>
                </a:solidFill>
                <a:latin typeface="Arial"/>
              </a:defRPr>
            </a:lvl3pPr>
            <a:lvl4pPr marL="1600200" indent="-228600" defTabSz="4703763">
              <a:defRPr sz="9300">
                <a:solidFill>
                  <a:schemeClr val="tx1"/>
                </a:solidFill>
                <a:latin typeface="Arial"/>
              </a:defRPr>
            </a:lvl4pPr>
            <a:lvl5pPr marL="2057400" indent="-228600" defTabSz="4703763">
              <a:defRPr sz="93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sz="4800" b="1" dirty="0" err="1" smtClean="0"/>
              <a:t>Giai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đoạn</a:t>
            </a:r>
            <a:r>
              <a:rPr lang="en-US" sz="4800" b="1" dirty="0" smtClean="0"/>
              <a:t> 1: </a:t>
            </a:r>
            <a:r>
              <a:rPr lang="en-US" sz="4800" b="1" dirty="0" err="1" smtClean="0"/>
              <a:t>Lên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kế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hoạch</a:t>
            </a:r>
            <a:r>
              <a:rPr lang="en-US" sz="4800" b="1" dirty="0" smtClean="0"/>
              <a:t>, </a:t>
            </a:r>
            <a:r>
              <a:rPr lang="en-US" sz="4800" b="1" dirty="0" err="1" smtClean="0"/>
              <a:t>lên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danh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sách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các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việc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phải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làm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theo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mức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độ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ưu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tiên</a:t>
            </a:r>
            <a:r>
              <a:rPr lang="en-US" sz="4800" b="1" dirty="0" smtClean="0"/>
              <a:t>.</a:t>
            </a:r>
            <a:endParaRPr lang="en-US" sz="4800" b="1" dirty="0"/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sz="4800" b="1" dirty="0" err="1" smtClean="0"/>
              <a:t>Giai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đoạn</a:t>
            </a:r>
            <a:r>
              <a:rPr lang="en-US" sz="4800" b="1" dirty="0" smtClean="0"/>
              <a:t> 2: </a:t>
            </a:r>
            <a:r>
              <a:rPr lang="en-US" sz="4800" b="1" dirty="0" err="1" smtClean="0"/>
              <a:t>Trong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quá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trình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học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tập</a:t>
            </a:r>
            <a:r>
              <a:rPr lang="en-US" sz="4800" b="1" dirty="0" smtClean="0"/>
              <a:t> ta </a:t>
            </a:r>
            <a:r>
              <a:rPr lang="en-US" sz="4800" b="1" dirty="0" err="1" smtClean="0"/>
              <a:t>ứng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dụng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các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phương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pháp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khoa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học</a:t>
            </a:r>
            <a:r>
              <a:rPr lang="en-US" sz="4800" b="1" dirty="0" smtClean="0"/>
              <a:t>, </a:t>
            </a:r>
            <a:r>
              <a:rPr lang="en-US" sz="4800" b="1" dirty="0" err="1" smtClean="0"/>
              <a:t>các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công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cụ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hỗ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trợ</a:t>
            </a:r>
            <a:r>
              <a:rPr lang="en-US" sz="4800" b="1" dirty="0" smtClean="0"/>
              <a:t>. </a:t>
            </a:r>
            <a:r>
              <a:rPr lang="en-US" sz="4800" b="1" dirty="0" err="1" smtClean="0"/>
              <a:t>Chèn</a:t>
            </a:r>
            <a:r>
              <a:rPr lang="en-US" sz="4800" b="1" dirty="0" smtClean="0"/>
              <a:t>, </a:t>
            </a:r>
            <a:r>
              <a:rPr lang="en-US" sz="4800" b="1" dirty="0" err="1" smtClean="0"/>
              <a:t>đẩy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lùi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các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việc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theo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mức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độ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quan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trọng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đã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sắp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xếp</a:t>
            </a:r>
            <a:r>
              <a:rPr lang="en-US" sz="4800" b="1" dirty="0" smtClean="0"/>
              <a:t> ở </a:t>
            </a:r>
            <a:r>
              <a:rPr lang="en-US" sz="4800" b="1" dirty="0" err="1" smtClean="0"/>
              <a:t>giai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đoạn</a:t>
            </a:r>
            <a:r>
              <a:rPr lang="en-US" sz="4800" b="1" dirty="0" smtClean="0"/>
              <a:t> 1.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sz="4800" b="1" dirty="0" err="1" smtClean="0"/>
              <a:t>Giai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đoạn</a:t>
            </a:r>
            <a:r>
              <a:rPr lang="en-US" sz="4800" b="1" dirty="0" smtClean="0"/>
              <a:t> 3: </a:t>
            </a:r>
            <a:r>
              <a:rPr lang="vi-VN" sz="4800" b="1" dirty="0" err="1"/>
              <a:t>đánh</a:t>
            </a:r>
            <a:r>
              <a:rPr lang="vi-VN" sz="4800" b="1" dirty="0"/>
              <a:t> </a:t>
            </a:r>
            <a:r>
              <a:rPr lang="vi-VN" sz="4800" b="1" dirty="0" err="1"/>
              <a:t>giá</a:t>
            </a:r>
            <a:r>
              <a:rPr lang="vi-VN" sz="4800" b="1" dirty="0"/>
              <a:t> </a:t>
            </a:r>
            <a:r>
              <a:rPr lang="vi-VN" sz="4800" b="1" dirty="0" err="1"/>
              <a:t>kết</a:t>
            </a:r>
            <a:r>
              <a:rPr lang="vi-VN" sz="4800" b="1" dirty="0"/>
              <a:t> </a:t>
            </a:r>
            <a:r>
              <a:rPr lang="vi-VN" sz="4800" b="1" dirty="0" err="1"/>
              <a:t>quả</a:t>
            </a:r>
            <a:r>
              <a:rPr lang="vi-VN" sz="4800" b="1" dirty="0"/>
              <a:t> </a:t>
            </a:r>
            <a:r>
              <a:rPr lang="vi-VN" sz="4800" b="1" dirty="0" err="1"/>
              <a:t>đạt</a:t>
            </a:r>
            <a:r>
              <a:rPr lang="vi-VN" sz="4800" b="1" dirty="0"/>
              <a:t> </a:t>
            </a:r>
            <a:r>
              <a:rPr lang="vi-VN" sz="4800" b="1" dirty="0" err="1"/>
              <a:t>được</a:t>
            </a:r>
            <a:r>
              <a:rPr lang="vi-VN" sz="4800" b="1" dirty="0"/>
              <a:t> </a:t>
            </a:r>
            <a:r>
              <a:rPr lang="vi-VN" sz="4800" b="1" dirty="0" err="1"/>
              <a:t>và</a:t>
            </a:r>
            <a:r>
              <a:rPr lang="vi-VN" sz="4800" b="1" dirty="0"/>
              <a:t> </a:t>
            </a:r>
            <a:r>
              <a:rPr lang="vi-VN" sz="4800" b="1" dirty="0" err="1"/>
              <a:t>cải</a:t>
            </a:r>
            <a:r>
              <a:rPr lang="vi-VN" sz="4800" b="1" dirty="0"/>
              <a:t> </a:t>
            </a:r>
            <a:r>
              <a:rPr lang="vi-VN" sz="4800" b="1" dirty="0" err="1"/>
              <a:t>tiến</a:t>
            </a:r>
            <a:r>
              <a:rPr lang="vi-VN" sz="4800" b="1" dirty="0"/>
              <a:t> quy </a:t>
            </a:r>
            <a:r>
              <a:rPr lang="vi-VN" sz="4800" b="1" dirty="0" err="1" smtClean="0"/>
              <a:t>trình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phù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hợp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bản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thân</a:t>
            </a:r>
            <a:r>
              <a:rPr lang="en-US" sz="4400" dirty="0" smtClean="0"/>
              <a:t>.</a:t>
            </a:r>
            <a:endParaRPr lang="en-US" sz="4400" dirty="0"/>
          </a:p>
        </p:txBody>
      </p:sp>
      <p:pic>
        <p:nvPicPr>
          <p:cNvPr id="4" name="Ảnh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3996" y="17000155"/>
            <a:ext cx="8527897" cy="3815459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sp>
        <p:nvSpPr>
          <p:cNvPr id="922" name="Text Box 1123"/>
          <p:cNvSpPr txBox="1">
            <a:spLocks noChangeArrowheads="1"/>
          </p:cNvSpPr>
          <p:nvPr/>
        </p:nvSpPr>
        <p:spPr bwMode="auto">
          <a:xfrm>
            <a:off x="399204" y="30937034"/>
            <a:ext cx="25862671" cy="1004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71450" tIns="85725" rIns="171450" bIns="85725">
            <a:spAutoFit/>
          </a:bodyPr>
          <a:lstStyle>
            <a:defPPr>
              <a:defRPr kern="1200" smtId="4294967295"/>
            </a:defPPr>
            <a:lvl1pPr defTabSz="4703763">
              <a:defRPr sz="9300">
                <a:solidFill>
                  <a:schemeClr val="tx1"/>
                </a:solidFill>
                <a:latin typeface="Arial"/>
              </a:defRPr>
            </a:lvl1pPr>
            <a:lvl2pPr marL="742950" indent="-285750" defTabSz="4703763">
              <a:defRPr sz="9300">
                <a:solidFill>
                  <a:schemeClr val="tx1"/>
                </a:solidFill>
                <a:latin typeface="Arial"/>
              </a:defRPr>
            </a:lvl2pPr>
            <a:lvl3pPr marL="1143000" indent="-228600" defTabSz="4703763">
              <a:defRPr sz="9300">
                <a:solidFill>
                  <a:schemeClr val="tx1"/>
                </a:solidFill>
                <a:latin typeface="Arial"/>
              </a:defRPr>
            </a:lvl3pPr>
            <a:lvl4pPr marL="1600200" indent="-228600" defTabSz="4703763">
              <a:defRPr sz="9300">
                <a:solidFill>
                  <a:schemeClr val="tx1"/>
                </a:solidFill>
                <a:latin typeface="Arial"/>
              </a:defRPr>
            </a:lvl4pPr>
            <a:lvl5pPr marL="2057400" indent="-228600" defTabSz="4703763">
              <a:defRPr sz="93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dirty="0" smtClean="0">
                <a:solidFill>
                  <a:srgbClr val="FF0000"/>
                </a:solidFill>
              </a:rPr>
              <a:t>Chi </a:t>
            </a:r>
            <a:r>
              <a:rPr lang="en-US" sz="4400" dirty="0" err="1" smtClean="0">
                <a:solidFill>
                  <a:srgbClr val="FF0000"/>
                </a:solidFill>
              </a:rPr>
              <a:t>tiết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quy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trình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tại</a:t>
            </a:r>
            <a:r>
              <a:rPr lang="en-US" sz="4400" dirty="0" smtClean="0">
                <a:solidFill>
                  <a:srgbClr val="FF0000"/>
                </a:solidFill>
              </a:rPr>
              <a:t> web: </a:t>
            </a:r>
            <a:r>
              <a:rPr lang="en-US" sz="5400" dirty="0" smtClean="0">
                <a:solidFill>
                  <a:srgbClr val="FF0000"/>
                </a:solidFill>
              </a:rPr>
              <a:t>https</a:t>
            </a:r>
            <a:r>
              <a:rPr lang="en-US" sz="5400" dirty="0">
                <a:solidFill>
                  <a:srgbClr val="FF0000"/>
                </a:solidFill>
              </a:rPr>
              <a:t>://etmguides.wordpress.com/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923" name="Text Box 865"/>
          <p:cNvSpPr txBox="1">
            <a:spLocks noChangeArrowheads="1"/>
          </p:cNvSpPr>
          <p:nvPr/>
        </p:nvSpPr>
        <p:spPr bwMode="auto">
          <a:xfrm>
            <a:off x="22510139" y="31013977"/>
            <a:ext cx="20017622" cy="850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9CBD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71450" tIns="85725" rIns="171450" bIns="85725">
            <a:spAutoFit/>
          </a:bodyPr>
          <a:lstStyle>
            <a:defPPr>
              <a:defRPr kern="1200" smtId="4294967295"/>
            </a:defPPr>
            <a:lvl1pPr marL="342900" indent="-342900" defTabSz="4703763">
              <a:defRPr sz="9300">
                <a:solidFill>
                  <a:schemeClr val="tx1"/>
                </a:solidFill>
                <a:latin typeface="Arial"/>
              </a:defRPr>
            </a:lvl1pPr>
            <a:lvl2pPr marL="742950" indent="-285750" defTabSz="4703763">
              <a:defRPr sz="9300">
                <a:solidFill>
                  <a:schemeClr val="tx1"/>
                </a:solidFill>
                <a:latin typeface="Arial"/>
              </a:defRPr>
            </a:lvl2pPr>
            <a:lvl3pPr marL="1143000" indent="-228600" defTabSz="4703763">
              <a:defRPr sz="9300">
                <a:solidFill>
                  <a:schemeClr val="tx1"/>
                </a:solidFill>
                <a:latin typeface="Arial"/>
              </a:defRPr>
            </a:lvl3pPr>
            <a:lvl4pPr marL="1600200" indent="-228600" defTabSz="4703763">
              <a:defRPr sz="9300">
                <a:solidFill>
                  <a:schemeClr val="tx1"/>
                </a:solidFill>
                <a:latin typeface="Arial"/>
              </a:defRPr>
            </a:lvl4pPr>
            <a:lvl5pPr marL="2057400" indent="-228600" defTabSz="4703763">
              <a:defRPr sz="93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9pPr>
          </a:lstStyle>
          <a:p>
            <a:pPr marL="0" indent="0" eaLnBrk="1" hangingPunct="1">
              <a:spcBef>
                <a:spcPct val="50000"/>
              </a:spcBef>
            </a:pPr>
            <a:r>
              <a:rPr lang="en-US" sz="4400" dirty="0" err="1" smtClean="0"/>
              <a:t>Tham</a:t>
            </a:r>
            <a:r>
              <a:rPr lang="en-US" sz="4400" dirty="0" smtClean="0"/>
              <a:t> </a:t>
            </a:r>
            <a:r>
              <a:rPr lang="en-US" sz="4400" dirty="0" err="1" smtClean="0"/>
              <a:t>khảo</a:t>
            </a:r>
            <a:r>
              <a:rPr lang="en-US" sz="4400" dirty="0" smtClean="0"/>
              <a:t>: ……………..</a:t>
            </a:r>
            <a:endParaRPr lang="en-US" sz="4400" dirty="0"/>
          </a:p>
        </p:txBody>
      </p:sp>
      <p:sp>
        <p:nvSpPr>
          <p:cNvPr id="924" name="AutoShape 1120"/>
          <p:cNvSpPr>
            <a:spLocks noChangeArrowheads="1"/>
          </p:cNvSpPr>
          <p:nvPr/>
        </p:nvSpPr>
        <p:spPr bwMode="auto">
          <a:xfrm>
            <a:off x="33528652" y="6469482"/>
            <a:ext cx="9816523" cy="91440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kern="1200" smtId="4294967295"/>
            </a:defPPr>
          </a:lstStyle>
          <a:p>
            <a:pPr defTabSz="4702175"/>
            <a:r>
              <a:rPr lang="en-US" sz="4800" b="1" dirty="0" err="1" smtClean="0">
                <a:solidFill>
                  <a:schemeClr val="bg2">
                    <a:lumMod val="50000"/>
                  </a:schemeClr>
                </a:solidFill>
              </a:rPr>
              <a:t>Công</a:t>
            </a:r>
            <a:r>
              <a:rPr lang="en-US" sz="48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4800" b="1" dirty="0" err="1" smtClean="0">
                <a:solidFill>
                  <a:schemeClr val="bg2">
                    <a:lumMod val="50000"/>
                  </a:schemeClr>
                </a:solidFill>
              </a:rPr>
              <a:t>cụ</a:t>
            </a:r>
            <a:r>
              <a:rPr lang="en-US" sz="48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4800" b="1" dirty="0" err="1" smtClean="0">
                <a:solidFill>
                  <a:schemeClr val="bg2">
                    <a:lumMod val="50000"/>
                  </a:schemeClr>
                </a:solidFill>
              </a:rPr>
              <a:t>hỗ</a:t>
            </a:r>
            <a:r>
              <a:rPr lang="en-US" sz="48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4800" b="1" dirty="0" err="1" smtClean="0">
                <a:solidFill>
                  <a:schemeClr val="bg2">
                    <a:lumMod val="50000"/>
                  </a:schemeClr>
                </a:solidFill>
              </a:rPr>
              <a:t>trợ</a:t>
            </a:r>
            <a:endParaRPr lang="en-US" sz="4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25" name="Text Box 1122"/>
          <p:cNvSpPr txBox="1">
            <a:spLocks noChangeArrowheads="1"/>
          </p:cNvSpPr>
          <p:nvPr/>
        </p:nvSpPr>
        <p:spPr bwMode="auto">
          <a:xfrm>
            <a:off x="33498172" y="7827831"/>
            <a:ext cx="9556750" cy="14207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71450" tIns="85725" rIns="171450" bIns="85725">
            <a:spAutoFit/>
          </a:bodyPr>
          <a:lstStyle>
            <a:defPPr>
              <a:defRPr kern="1200" smtId="4294967295"/>
            </a:defPPr>
            <a:lvl1pPr defTabSz="4703763">
              <a:defRPr sz="9300">
                <a:solidFill>
                  <a:schemeClr val="tx1"/>
                </a:solidFill>
                <a:latin typeface="Arial"/>
              </a:defRPr>
            </a:lvl1pPr>
            <a:lvl2pPr marL="742950" indent="-285750" defTabSz="4703763">
              <a:defRPr sz="9300">
                <a:solidFill>
                  <a:schemeClr val="tx1"/>
                </a:solidFill>
                <a:latin typeface="Arial"/>
              </a:defRPr>
            </a:lvl2pPr>
            <a:lvl3pPr marL="1143000" indent="-228600" defTabSz="4703763">
              <a:defRPr sz="9300">
                <a:solidFill>
                  <a:schemeClr val="tx1"/>
                </a:solidFill>
                <a:latin typeface="Arial"/>
              </a:defRPr>
            </a:lvl3pPr>
            <a:lvl4pPr marL="1600200" indent="-228600" defTabSz="4703763">
              <a:defRPr sz="9300">
                <a:solidFill>
                  <a:schemeClr val="tx1"/>
                </a:solidFill>
                <a:latin typeface="Arial"/>
              </a:defRPr>
            </a:lvl4pPr>
            <a:lvl5pPr marL="2057400" indent="-228600" defTabSz="4703763">
              <a:defRPr sz="93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9pPr>
          </a:lstStyle>
          <a:p>
            <a:r>
              <a:rPr lang="en-US" sz="4800" dirty="0" err="1" smtClean="0"/>
              <a:t>Có</a:t>
            </a:r>
            <a:r>
              <a:rPr lang="en-US" sz="4800" dirty="0" smtClean="0"/>
              <a:t> </a:t>
            </a:r>
            <a:r>
              <a:rPr lang="en-US" sz="4800" dirty="0" err="1" smtClean="0"/>
              <a:t>rất</a:t>
            </a:r>
            <a:r>
              <a:rPr lang="en-US" sz="4800" dirty="0" smtClean="0"/>
              <a:t> </a:t>
            </a:r>
            <a:r>
              <a:rPr lang="en-US" sz="4800" dirty="0" err="1" smtClean="0"/>
              <a:t>nhiều</a:t>
            </a:r>
            <a:r>
              <a:rPr lang="en-US" sz="4800" dirty="0" smtClean="0"/>
              <a:t> </a:t>
            </a:r>
            <a:r>
              <a:rPr lang="en-US" sz="4800" dirty="0" err="1" smtClean="0"/>
              <a:t>công</a:t>
            </a:r>
            <a:r>
              <a:rPr lang="en-US" sz="4800" dirty="0" smtClean="0"/>
              <a:t> </a:t>
            </a:r>
            <a:r>
              <a:rPr lang="en-US" sz="4800" dirty="0" err="1" smtClean="0"/>
              <a:t>cụ</a:t>
            </a:r>
            <a:r>
              <a:rPr lang="en-US" sz="4800" dirty="0" smtClean="0"/>
              <a:t> </a:t>
            </a:r>
            <a:r>
              <a:rPr lang="en-US" sz="4800" dirty="0" err="1" smtClean="0"/>
              <a:t>hỗ</a:t>
            </a:r>
            <a:r>
              <a:rPr lang="en-US" sz="4800" dirty="0" smtClean="0"/>
              <a:t> </a:t>
            </a:r>
            <a:r>
              <a:rPr lang="en-US" sz="4800" dirty="0" err="1" smtClean="0"/>
              <a:t>trợ</a:t>
            </a:r>
            <a:r>
              <a:rPr lang="en-US" sz="4800" dirty="0" smtClean="0"/>
              <a:t> </a:t>
            </a:r>
            <a:r>
              <a:rPr lang="en-US" sz="4800" dirty="0" err="1" smtClean="0"/>
              <a:t>việc</a:t>
            </a:r>
            <a:r>
              <a:rPr lang="en-US" sz="4800" dirty="0" smtClean="0"/>
              <a:t> </a:t>
            </a:r>
            <a:r>
              <a:rPr lang="en-US" sz="4800" dirty="0" err="1" smtClean="0"/>
              <a:t>lên</a:t>
            </a:r>
            <a:r>
              <a:rPr lang="en-US" sz="4800" dirty="0" smtClean="0"/>
              <a:t> </a:t>
            </a:r>
            <a:r>
              <a:rPr lang="en-US" sz="4800" dirty="0" err="1" smtClean="0"/>
              <a:t>lịch</a:t>
            </a:r>
            <a:r>
              <a:rPr lang="en-US" sz="4800" dirty="0" smtClean="0"/>
              <a:t> </a:t>
            </a:r>
            <a:r>
              <a:rPr lang="en-US" sz="4800" dirty="0" err="1" smtClean="0"/>
              <a:t>và</a:t>
            </a:r>
            <a:r>
              <a:rPr lang="en-US" sz="4800" dirty="0" smtClean="0"/>
              <a:t> </a:t>
            </a:r>
            <a:r>
              <a:rPr lang="en-US" sz="4800" dirty="0" err="1" smtClean="0"/>
              <a:t>quản</a:t>
            </a:r>
            <a:r>
              <a:rPr lang="en-US" sz="4800" dirty="0" smtClean="0"/>
              <a:t> </a:t>
            </a:r>
            <a:r>
              <a:rPr lang="en-US" sz="4800" dirty="0" err="1" smtClean="0"/>
              <a:t>lí</a:t>
            </a:r>
            <a:r>
              <a:rPr lang="en-US" sz="4800" dirty="0" smtClean="0"/>
              <a:t> </a:t>
            </a:r>
            <a:r>
              <a:rPr lang="en-US" sz="4800" dirty="0" err="1" smtClean="0"/>
              <a:t>thời</a:t>
            </a:r>
            <a:r>
              <a:rPr lang="en-US" sz="4800" dirty="0" smtClean="0"/>
              <a:t> </a:t>
            </a:r>
            <a:r>
              <a:rPr lang="en-US" sz="4800" dirty="0" err="1" smtClean="0"/>
              <a:t>gian</a:t>
            </a:r>
            <a:r>
              <a:rPr lang="en-US" sz="4800" dirty="0" smtClean="0"/>
              <a:t> </a:t>
            </a:r>
            <a:r>
              <a:rPr lang="en-US" sz="4800" dirty="0" err="1" smtClean="0"/>
              <a:t>cá</a:t>
            </a:r>
            <a:r>
              <a:rPr lang="en-US" sz="4800" dirty="0" smtClean="0"/>
              <a:t> </a:t>
            </a:r>
            <a:r>
              <a:rPr lang="en-US" sz="4800" dirty="0" err="1" smtClean="0"/>
              <a:t>nhân</a:t>
            </a:r>
            <a:r>
              <a:rPr lang="en-US" sz="4800" dirty="0" smtClean="0"/>
              <a:t>. Ở </a:t>
            </a:r>
            <a:r>
              <a:rPr lang="en-US" sz="4800" dirty="0" err="1" smtClean="0"/>
              <a:t>đây</a:t>
            </a:r>
            <a:r>
              <a:rPr lang="en-US" sz="4800" dirty="0" smtClean="0"/>
              <a:t> </a:t>
            </a:r>
            <a:r>
              <a:rPr lang="en-US" sz="4800" dirty="0" err="1" smtClean="0"/>
              <a:t>chúng</a:t>
            </a:r>
            <a:r>
              <a:rPr lang="en-US" sz="4800" dirty="0" smtClean="0"/>
              <a:t> </a:t>
            </a:r>
            <a:r>
              <a:rPr lang="en-US" sz="4800" dirty="0" err="1" smtClean="0"/>
              <a:t>tôi</a:t>
            </a:r>
            <a:r>
              <a:rPr lang="en-US" sz="4800" dirty="0" smtClean="0"/>
              <a:t> </a:t>
            </a:r>
            <a:r>
              <a:rPr lang="en-US" sz="4800" dirty="0" err="1" smtClean="0"/>
              <a:t>giới</a:t>
            </a:r>
            <a:r>
              <a:rPr lang="en-US" sz="4800" dirty="0" smtClean="0"/>
              <a:t> </a:t>
            </a:r>
            <a:r>
              <a:rPr lang="en-US" sz="4800" dirty="0" err="1" smtClean="0"/>
              <a:t>thiệu</a:t>
            </a:r>
            <a:r>
              <a:rPr lang="en-US" sz="4800" dirty="0" smtClean="0"/>
              <a:t> 2 </a:t>
            </a:r>
            <a:r>
              <a:rPr lang="en-US" sz="4800" dirty="0" err="1" smtClean="0"/>
              <a:t>công</a:t>
            </a:r>
            <a:r>
              <a:rPr lang="en-US" sz="4800" dirty="0" smtClean="0"/>
              <a:t> </a:t>
            </a:r>
            <a:r>
              <a:rPr lang="en-US" sz="4800" dirty="0" err="1" smtClean="0"/>
              <a:t>cụ</a:t>
            </a:r>
            <a:r>
              <a:rPr lang="en-US" sz="4800" dirty="0" smtClean="0"/>
              <a:t> </a:t>
            </a:r>
            <a:r>
              <a:rPr lang="en-US" sz="4800" dirty="0" err="1" smtClean="0"/>
              <a:t>rất</a:t>
            </a:r>
            <a:r>
              <a:rPr lang="en-US" sz="4800" dirty="0" smtClean="0"/>
              <a:t> </a:t>
            </a:r>
            <a:r>
              <a:rPr lang="en-US" sz="4800" dirty="0" err="1" smtClean="0"/>
              <a:t>hữu</a:t>
            </a:r>
            <a:r>
              <a:rPr lang="en-US" sz="4800" dirty="0" smtClean="0"/>
              <a:t> </a:t>
            </a:r>
            <a:r>
              <a:rPr lang="en-US" sz="4800" dirty="0" err="1" smtClean="0"/>
              <a:t>ích</a:t>
            </a:r>
            <a:r>
              <a:rPr lang="en-US" sz="4800" dirty="0" smtClean="0"/>
              <a:t> </a:t>
            </a:r>
            <a:r>
              <a:rPr lang="en-US" sz="4800" dirty="0" err="1" smtClean="0"/>
              <a:t>là</a:t>
            </a:r>
            <a:r>
              <a:rPr lang="en-US" sz="4800" dirty="0" smtClean="0"/>
              <a:t> Evernote </a:t>
            </a:r>
            <a:r>
              <a:rPr lang="en-US" sz="4800" dirty="0" err="1" smtClean="0"/>
              <a:t>và</a:t>
            </a:r>
            <a:r>
              <a:rPr lang="en-US" sz="4800" dirty="0" smtClean="0"/>
              <a:t> Google Calendar.</a:t>
            </a:r>
            <a:br>
              <a:rPr lang="en-US" sz="4800" dirty="0" smtClean="0"/>
            </a:br>
            <a:r>
              <a:rPr lang="en-US" sz="4800" dirty="0" err="1" smtClean="0"/>
              <a:t>Giai</a:t>
            </a:r>
            <a:r>
              <a:rPr lang="en-US" sz="4800" dirty="0" smtClean="0"/>
              <a:t> </a:t>
            </a:r>
            <a:r>
              <a:rPr lang="en-US" sz="4800" dirty="0" err="1" smtClean="0"/>
              <a:t>đoạn</a:t>
            </a:r>
            <a:r>
              <a:rPr lang="en-US" sz="4800" dirty="0" smtClean="0"/>
              <a:t> 1: ta </a:t>
            </a:r>
            <a:r>
              <a:rPr lang="en-US" sz="4800" dirty="0" err="1" smtClean="0"/>
              <a:t>dùng</a:t>
            </a:r>
            <a:r>
              <a:rPr lang="en-US" sz="4800" dirty="0" smtClean="0"/>
              <a:t> Google Calendar </a:t>
            </a:r>
            <a:r>
              <a:rPr lang="en-US" sz="4800" dirty="0" err="1" smtClean="0"/>
              <a:t>để</a:t>
            </a:r>
            <a:r>
              <a:rPr lang="en-US" sz="4800" dirty="0" smtClean="0"/>
              <a:t> </a:t>
            </a:r>
            <a:r>
              <a:rPr lang="en-US" sz="4800" dirty="0" err="1" smtClean="0"/>
              <a:t>tạp</a:t>
            </a:r>
            <a:r>
              <a:rPr lang="en-US" sz="4800" dirty="0" smtClean="0"/>
              <a:t> </a:t>
            </a:r>
            <a:r>
              <a:rPr lang="en-US" sz="4800" dirty="0" err="1" smtClean="0"/>
              <a:t>các</a:t>
            </a:r>
            <a:r>
              <a:rPr lang="en-US" sz="4800" dirty="0" smtClean="0"/>
              <a:t> </a:t>
            </a:r>
            <a:r>
              <a:rPr lang="en-US" sz="4800" dirty="0" err="1" smtClean="0"/>
              <a:t>việc</a:t>
            </a:r>
            <a:r>
              <a:rPr lang="en-US" sz="4800" dirty="0" smtClean="0"/>
              <a:t> </a:t>
            </a:r>
            <a:r>
              <a:rPr lang="en-US" sz="4800" dirty="0" err="1" smtClean="0"/>
              <a:t>cần</a:t>
            </a:r>
            <a:r>
              <a:rPr lang="en-US" sz="4800" dirty="0" smtClean="0"/>
              <a:t> </a:t>
            </a:r>
            <a:r>
              <a:rPr lang="en-US" sz="4800" dirty="0" err="1" smtClean="0"/>
              <a:t>làm</a:t>
            </a:r>
            <a:r>
              <a:rPr lang="en-US" sz="4800" dirty="0" smtClean="0"/>
              <a:t> </a:t>
            </a:r>
            <a:r>
              <a:rPr lang="en-US" sz="4800" dirty="0" err="1" smtClean="0"/>
              <a:t>trong</a:t>
            </a:r>
            <a:r>
              <a:rPr lang="en-US" sz="4800" dirty="0" smtClean="0"/>
              <a:t> </a:t>
            </a:r>
            <a:r>
              <a:rPr lang="en-US" sz="4800" dirty="0" err="1" smtClean="0"/>
              <a:t>các</a:t>
            </a:r>
            <a:r>
              <a:rPr lang="en-US" sz="4800" dirty="0" smtClean="0"/>
              <a:t> </a:t>
            </a:r>
            <a:r>
              <a:rPr lang="en-US" sz="4800" dirty="0" err="1" smtClean="0"/>
              <a:t>khoảng</a:t>
            </a:r>
            <a:r>
              <a:rPr lang="en-US" sz="4800" dirty="0" smtClean="0"/>
              <a:t> </a:t>
            </a:r>
            <a:r>
              <a:rPr lang="en-US" sz="4800" dirty="0" err="1" smtClean="0"/>
              <a:t>thời</a:t>
            </a:r>
            <a:r>
              <a:rPr lang="en-US" sz="4800" dirty="0" smtClean="0"/>
              <a:t> </a:t>
            </a:r>
            <a:r>
              <a:rPr lang="en-US" sz="4800" dirty="0" err="1" smtClean="0"/>
              <a:t>gian</a:t>
            </a:r>
            <a:r>
              <a:rPr lang="en-US" sz="4800" dirty="0" smtClean="0"/>
              <a:t> </a:t>
            </a:r>
            <a:r>
              <a:rPr lang="en-US" sz="4800" dirty="0" err="1" smtClean="0"/>
              <a:t>dự</a:t>
            </a:r>
            <a:r>
              <a:rPr lang="en-US" sz="4800" dirty="0" smtClean="0"/>
              <a:t> </a:t>
            </a:r>
            <a:r>
              <a:rPr lang="en-US" sz="4800" dirty="0" err="1" smtClean="0"/>
              <a:t>kiến</a:t>
            </a:r>
            <a:r>
              <a:rPr lang="en-US" sz="4800" dirty="0" smtClean="0"/>
              <a:t> (</a:t>
            </a:r>
            <a:r>
              <a:rPr lang="en-US" sz="4800" dirty="0" err="1" smtClean="0"/>
              <a:t>có</a:t>
            </a:r>
            <a:r>
              <a:rPr lang="en-US" sz="4800" dirty="0" smtClean="0"/>
              <a:t> </a:t>
            </a:r>
            <a:r>
              <a:rPr lang="en-US" sz="4800" dirty="0" err="1" smtClean="0"/>
              <a:t>thể</a:t>
            </a:r>
            <a:r>
              <a:rPr lang="en-US" sz="4800" dirty="0" smtClean="0"/>
              <a:t> </a:t>
            </a:r>
            <a:r>
              <a:rPr lang="en-US" sz="4800" dirty="0" err="1" smtClean="0"/>
              <a:t>hiệu</a:t>
            </a:r>
            <a:r>
              <a:rPr lang="en-US" sz="4800" dirty="0" smtClean="0"/>
              <a:t> </a:t>
            </a:r>
            <a:r>
              <a:rPr lang="en-US" sz="4800" dirty="0" err="1" smtClean="0"/>
              <a:t>chỉnh</a:t>
            </a:r>
            <a:r>
              <a:rPr lang="en-US" sz="4800" dirty="0" smtClean="0"/>
              <a:t> </a:t>
            </a:r>
            <a:r>
              <a:rPr lang="en-US" sz="4800" dirty="0" err="1" smtClean="0"/>
              <a:t>lại</a:t>
            </a:r>
            <a:r>
              <a:rPr lang="en-US" sz="4800" dirty="0" smtClean="0"/>
              <a:t> </a:t>
            </a:r>
            <a:r>
              <a:rPr lang="en-US" sz="4800" dirty="0" err="1" smtClean="0"/>
              <a:t>trong</a:t>
            </a:r>
            <a:r>
              <a:rPr lang="en-US" sz="4800" dirty="0" smtClean="0"/>
              <a:t> </a:t>
            </a:r>
            <a:r>
              <a:rPr lang="en-US" sz="4800" dirty="0" err="1" smtClean="0"/>
              <a:t>giai</a:t>
            </a:r>
            <a:r>
              <a:rPr lang="en-US" sz="4800" dirty="0" smtClean="0"/>
              <a:t> </a:t>
            </a:r>
            <a:r>
              <a:rPr lang="en-US" sz="4800" dirty="0" err="1" smtClean="0"/>
              <a:t>đoạn</a:t>
            </a:r>
            <a:r>
              <a:rPr lang="en-US" sz="4800" dirty="0" smtClean="0"/>
              <a:t> 2). </a:t>
            </a:r>
            <a:r>
              <a:rPr lang="en-US" sz="4800" dirty="0" err="1" smtClean="0"/>
              <a:t>Ứng</a:t>
            </a:r>
            <a:r>
              <a:rPr lang="en-US" sz="4800" dirty="0" smtClean="0"/>
              <a:t> </a:t>
            </a:r>
            <a:r>
              <a:rPr lang="en-US" sz="4800" dirty="0" err="1" smtClean="0"/>
              <a:t>dụng</a:t>
            </a:r>
            <a:r>
              <a:rPr lang="en-US" sz="4800" dirty="0" smtClean="0"/>
              <a:t> </a:t>
            </a:r>
            <a:r>
              <a:rPr lang="en-US" sz="4800" dirty="0" err="1" smtClean="0"/>
              <a:t>tính</a:t>
            </a:r>
            <a:r>
              <a:rPr lang="en-US" sz="4800" dirty="0" smtClean="0"/>
              <a:t> </a:t>
            </a:r>
            <a:r>
              <a:rPr lang="en-US" sz="4800" dirty="0" err="1" smtClean="0"/>
              <a:t>năng</a:t>
            </a:r>
            <a:r>
              <a:rPr lang="en-US" sz="4800" dirty="0" smtClean="0"/>
              <a:t> share </a:t>
            </a:r>
            <a:r>
              <a:rPr lang="en-US" sz="4800" dirty="0" err="1" smtClean="0"/>
              <a:t>sự</a:t>
            </a:r>
            <a:r>
              <a:rPr lang="en-US" sz="4800" dirty="0" smtClean="0"/>
              <a:t> </a:t>
            </a:r>
            <a:r>
              <a:rPr lang="en-US" sz="4800" dirty="0" err="1" smtClean="0"/>
              <a:t>kiện</a:t>
            </a:r>
            <a:r>
              <a:rPr lang="en-US" sz="4800" dirty="0" smtClean="0"/>
              <a:t> </a:t>
            </a:r>
            <a:r>
              <a:rPr lang="en-US" sz="4800" dirty="0" err="1" smtClean="0"/>
              <a:t>và</a:t>
            </a:r>
            <a:r>
              <a:rPr lang="en-US" sz="4800" dirty="0" smtClean="0"/>
              <a:t> </a:t>
            </a:r>
            <a:r>
              <a:rPr lang="en-US" sz="4800" dirty="0" err="1" smtClean="0"/>
              <a:t>nhắc</a:t>
            </a:r>
            <a:r>
              <a:rPr lang="en-US" sz="4800" dirty="0" smtClean="0"/>
              <a:t> </a:t>
            </a:r>
            <a:r>
              <a:rPr lang="en-US" sz="4800" dirty="0" err="1" smtClean="0"/>
              <a:t>nhở</a:t>
            </a:r>
            <a:r>
              <a:rPr lang="en-US" sz="4800" dirty="0" smtClean="0"/>
              <a:t>. Ta </a:t>
            </a:r>
            <a:r>
              <a:rPr lang="en-US" sz="4800" dirty="0" err="1" smtClean="0"/>
              <a:t>cũng</a:t>
            </a:r>
            <a:r>
              <a:rPr lang="en-US" sz="4800" dirty="0" smtClean="0"/>
              <a:t> </a:t>
            </a:r>
            <a:r>
              <a:rPr lang="en-US" sz="4800" dirty="0" err="1" smtClean="0"/>
              <a:t>có</a:t>
            </a:r>
            <a:r>
              <a:rPr lang="en-US" sz="4800" dirty="0" smtClean="0"/>
              <a:t> </a:t>
            </a:r>
            <a:r>
              <a:rPr lang="en-US" sz="4800" dirty="0" err="1" smtClean="0"/>
              <a:t>thể</a:t>
            </a:r>
            <a:r>
              <a:rPr lang="en-US" sz="4800" dirty="0" smtClean="0"/>
              <a:t> dung Evernote </a:t>
            </a:r>
            <a:r>
              <a:rPr lang="en-US" sz="4800" dirty="0" err="1" smtClean="0"/>
              <a:t>để</a:t>
            </a:r>
            <a:r>
              <a:rPr lang="en-US" sz="4800" dirty="0" smtClean="0"/>
              <a:t> </a:t>
            </a:r>
            <a:r>
              <a:rPr lang="en-US" sz="4800" dirty="0" err="1" smtClean="0"/>
              <a:t>tạo</a:t>
            </a:r>
            <a:r>
              <a:rPr lang="en-US" sz="4800" dirty="0" smtClean="0"/>
              <a:t> </a:t>
            </a:r>
            <a:r>
              <a:rPr lang="en-US" sz="4800" dirty="0" err="1" smtClean="0"/>
              <a:t>các</a:t>
            </a:r>
            <a:r>
              <a:rPr lang="en-US" sz="4800" dirty="0" smtClean="0"/>
              <a:t> task </a:t>
            </a:r>
            <a:r>
              <a:rPr lang="en-US" sz="4800" dirty="0" err="1" smtClean="0"/>
              <a:t>và</a:t>
            </a:r>
            <a:r>
              <a:rPr lang="en-US" sz="4800" dirty="0" smtClean="0"/>
              <a:t> </a:t>
            </a:r>
            <a:r>
              <a:rPr lang="en-US" sz="4800" dirty="0" err="1" smtClean="0"/>
              <a:t>phân</a:t>
            </a:r>
            <a:r>
              <a:rPr lang="en-US" sz="4800" dirty="0" smtClean="0"/>
              <a:t> </a:t>
            </a:r>
            <a:r>
              <a:rPr lang="en-US" sz="4800" dirty="0" err="1" smtClean="0"/>
              <a:t>loại</a:t>
            </a:r>
            <a:r>
              <a:rPr lang="en-US" sz="4800" dirty="0" smtClean="0"/>
              <a:t> </a:t>
            </a:r>
            <a:r>
              <a:rPr lang="en-US" sz="4800" dirty="0" err="1" smtClean="0"/>
              <a:t>theo</a:t>
            </a:r>
            <a:r>
              <a:rPr lang="en-US" sz="4800" dirty="0" smtClean="0"/>
              <a:t> </a:t>
            </a:r>
            <a:r>
              <a:rPr lang="en-US" sz="4800" dirty="0" err="1" smtClean="0"/>
              <a:t>mục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err="1" smtClean="0"/>
              <a:t>Giai</a:t>
            </a:r>
            <a:r>
              <a:rPr lang="en-US" sz="4800" dirty="0" smtClean="0"/>
              <a:t> </a:t>
            </a:r>
            <a:r>
              <a:rPr lang="en-US" sz="4800" dirty="0" err="1" smtClean="0"/>
              <a:t>đoạn</a:t>
            </a:r>
            <a:r>
              <a:rPr lang="en-US" sz="4800" dirty="0" smtClean="0"/>
              <a:t> 2: </a:t>
            </a:r>
            <a:r>
              <a:rPr lang="en-US" sz="4800" dirty="0" err="1" smtClean="0"/>
              <a:t>hiệu</a:t>
            </a:r>
            <a:r>
              <a:rPr lang="en-US" sz="4800" dirty="0" smtClean="0"/>
              <a:t> </a:t>
            </a:r>
            <a:r>
              <a:rPr lang="en-US" sz="4800" dirty="0" err="1" smtClean="0"/>
              <a:t>chỉnh</a:t>
            </a:r>
            <a:r>
              <a:rPr lang="en-US" sz="4800" dirty="0" smtClean="0"/>
              <a:t> </a:t>
            </a:r>
            <a:r>
              <a:rPr lang="en-US" sz="4800" dirty="0" err="1" smtClean="0"/>
              <a:t>thời</a:t>
            </a:r>
            <a:r>
              <a:rPr lang="en-US" sz="4800" dirty="0" smtClean="0"/>
              <a:t> </a:t>
            </a:r>
            <a:r>
              <a:rPr lang="en-US" sz="4800" dirty="0" err="1" smtClean="0"/>
              <a:t>gian</a:t>
            </a:r>
            <a:r>
              <a:rPr lang="en-US" sz="4800" dirty="0" smtClean="0"/>
              <a:t> </a:t>
            </a:r>
            <a:r>
              <a:rPr lang="en-US" sz="4800" dirty="0" err="1" smtClean="0"/>
              <a:t>khi</a:t>
            </a:r>
            <a:r>
              <a:rPr lang="en-US" sz="4800" dirty="0" smtClean="0"/>
              <a:t> </a:t>
            </a:r>
            <a:r>
              <a:rPr lang="en-US" sz="4800" dirty="0" err="1" smtClean="0"/>
              <a:t>làm</a:t>
            </a:r>
            <a:r>
              <a:rPr lang="en-US" sz="4800" dirty="0" smtClean="0"/>
              <a:t> </a:t>
            </a:r>
            <a:r>
              <a:rPr lang="en-US" sz="4800" dirty="0" err="1" smtClean="0"/>
              <a:t>việc</a:t>
            </a:r>
            <a:r>
              <a:rPr lang="en-US" sz="4800" dirty="0" smtClean="0"/>
              <a:t> </a:t>
            </a:r>
            <a:r>
              <a:rPr lang="en-US" sz="4800" dirty="0" err="1" smtClean="0"/>
              <a:t>thực</a:t>
            </a:r>
            <a:r>
              <a:rPr lang="en-US" sz="4800" dirty="0" smtClean="0"/>
              <a:t> </a:t>
            </a:r>
            <a:r>
              <a:rPr lang="en-US" sz="4800" dirty="0" err="1" smtClean="0"/>
              <a:t>tế</a:t>
            </a:r>
            <a:r>
              <a:rPr lang="en-US" sz="4800" dirty="0" smtClean="0"/>
              <a:t>, </a:t>
            </a:r>
            <a:r>
              <a:rPr lang="en-US" sz="4800" dirty="0" err="1" smtClean="0"/>
              <a:t>sắp</a:t>
            </a:r>
            <a:r>
              <a:rPr lang="en-US" sz="4800" dirty="0" smtClean="0"/>
              <a:t> </a:t>
            </a:r>
            <a:r>
              <a:rPr lang="en-US" sz="4800" dirty="0" err="1" smtClean="0"/>
              <a:t>xếp</a:t>
            </a:r>
            <a:r>
              <a:rPr lang="en-US" sz="4800" dirty="0" smtClean="0"/>
              <a:t> </a:t>
            </a:r>
            <a:r>
              <a:rPr lang="en-US" sz="4800" dirty="0" err="1" smtClean="0"/>
              <a:t>lại</a:t>
            </a:r>
            <a:r>
              <a:rPr lang="en-US" sz="4800" dirty="0" smtClean="0"/>
              <a:t> </a:t>
            </a:r>
            <a:r>
              <a:rPr lang="en-US" sz="4800" dirty="0" err="1" smtClean="0"/>
              <a:t>lịch</a:t>
            </a:r>
            <a:r>
              <a:rPr lang="en-US" sz="4800" dirty="0" smtClean="0"/>
              <a:t>. </a:t>
            </a:r>
            <a:r>
              <a:rPr lang="en-US" sz="4800" dirty="0" err="1" smtClean="0"/>
              <a:t>Đánh</a:t>
            </a:r>
            <a:r>
              <a:rPr lang="en-US" sz="4800" dirty="0" smtClean="0"/>
              <a:t> </a:t>
            </a:r>
            <a:r>
              <a:rPr lang="en-US" sz="4800" dirty="0" err="1" smtClean="0"/>
              <a:t>dấu</a:t>
            </a:r>
            <a:r>
              <a:rPr lang="en-US" sz="4800" dirty="0" smtClean="0"/>
              <a:t> </a:t>
            </a:r>
            <a:r>
              <a:rPr lang="en-US" sz="4800" dirty="0" err="1" smtClean="0"/>
              <a:t>những</a:t>
            </a:r>
            <a:r>
              <a:rPr lang="en-US" sz="4800" dirty="0" smtClean="0"/>
              <a:t> </a:t>
            </a:r>
            <a:r>
              <a:rPr lang="en-US" sz="4800" dirty="0" err="1" smtClean="0"/>
              <a:t>công</a:t>
            </a:r>
            <a:r>
              <a:rPr lang="en-US" sz="4800" dirty="0" smtClean="0"/>
              <a:t> </a:t>
            </a:r>
            <a:r>
              <a:rPr lang="en-US" sz="4800" dirty="0" err="1" smtClean="0"/>
              <a:t>việc</a:t>
            </a:r>
            <a:r>
              <a:rPr lang="en-US" sz="4800" dirty="0" smtClean="0"/>
              <a:t> </a:t>
            </a:r>
            <a:r>
              <a:rPr lang="en-US" sz="4800" dirty="0" err="1" smtClean="0"/>
              <a:t>lỡ</a:t>
            </a:r>
            <a:r>
              <a:rPr lang="en-US" sz="4800" dirty="0" smtClean="0"/>
              <a:t> deadline</a:t>
            </a:r>
            <a:br>
              <a:rPr lang="en-US" sz="4800" dirty="0" smtClean="0"/>
            </a:br>
            <a:r>
              <a:rPr lang="en-US" sz="4800" dirty="0" err="1" smtClean="0"/>
              <a:t>Giai</a:t>
            </a:r>
            <a:r>
              <a:rPr lang="en-US" sz="4800" dirty="0" smtClean="0"/>
              <a:t> </a:t>
            </a:r>
            <a:r>
              <a:rPr lang="en-US" sz="4800" dirty="0" err="1" smtClean="0"/>
              <a:t>đoạn</a:t>
            </a:r>
            <a:r>
              <a:rPr lang="en-US" sz="4800" dirty="0" smtClean="0"/>
              <a:t> 3: </a:t>
            </a:r>
            <a:r>
              <a:rPr lang="en-US" sz="4800" dirty="0" err="1" smtClean="0"/>
              <a:t>Dựa</a:t>
            </a:r>
            <a:r>
              <a:rPr lang="en-US" sz="4800" dirty="0" smtClean="0"/>
              <a:t> </a:t>
            </a:r>
            <a:r>
              <a:rPr lang="en-US" sz="4800" dirty="0" err="1" smtClean="0"/>
              <a:t>vào</a:t>
            </a:r>
            <a:r>
              <a:rPr lang="en-US" sz="4800" dirty="0" smtClean="0"/>
              <a:t> timeline </a:t>
            </a:r>
            <a:r>
              <a:rPr lang="en-US" sz="4800" dirty="0" err="1" smtClean="0"/>
              <a:t>để</a:t>
            </a:r>
            <a:r>
              <a:rPr lang="en-US" sz="4800" dirty="0" smtClean="0"/>
              <a:t> </a:t>
            </a:r>
            <a:r>
              <a:rPr lang="en-US" sz="4800" dirty="0" err="1" smtClean="0"/>
              <a:t>đánh</a:t>
            </a:r>
            <a:r>
              <a:rPr lang="en-US" sz="4800" dirty="0" smtClean="0"/>
              <a:t> </a:t>
            </a:r>
            <a:r>
              <a:rPr lang="en-US" sz="4800" dirty="0" err="1" smtClean="0"/>
              <a:t>giá</a:t>
            </a:r>
            <a:r>
              <a:rPr lang="en-US" sz="4800" dirty="0" smtClean="0"/>
              <a:t>, </a:t>
            </a:r>
            <a:r>
              <a:rPr lang="en-US" sz="4800" dirty="0" err="1" smtClean="0"/>
              <a:t>rút</a:t>
            </a:r>
            <a:r>
              <a:rPr lang="en-US" sz="4800" dirty="0" smtClean="0"/>
              <a:t> </a:t>
            </a:r>
            <a:r>
              <a:rPr lang="en-US" sz="4800" dirty="0" err="1" smtClean="0"/>
              <a:t>nhận</a:t>
            </a:r>
            <a:r>
              <a:rPr lang="en-US" sz="4800" dirty="0" smtClean="0"/>
              <a:t> </a:t>
            </a:r>
            <a:r>
              <a:rPr lang="en-US" sz="4800" dirty="0" err="1" smtClean="0"/>
              <a:t>xét</a:t>
            </a:r>
            <a:r>
              <a:rPr lang="en-US" sz="4800" dirty="0" smtClean="0"/>
              <a:t> </a:t>
            </a:r>
            <a:r>
              <a:rPr lang="en-US" sz="4800" dirty="0" err="1" smtClean="0"/>
              <a:t>cải</a:t>
            </a:r>
            <a:r>
              <a:rPr lang="en-US" sz="4800" dirty="0" smtClean="0"/>
              <a:t> </a:t>
            </a:r>
            <a:r>
              <a:rPr lang="en-US" sz="4800" dirty="0" err="1" smtClean="0"/>
              <a:t>tiến</a:t>
            </a:r>
            <a:r>
              <a:rPr lang="en-US" sz="4800" dirty="0" smtClean="0"/>
              <a:t>.</a:t>
            </a:r>
            <a:endParaRPr lang="en-US" sz="4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1.7601 Service Pack 1"/>
  <p:tag name="AS_RELEASE_DATE" val="2015.10.08"/>
  <p:tag name="AS_TITLE" val="Aspose.Slides for .NET 4.0"/>
  <p:tag name="AS_VERSION" val="15.8.1.0"/>
</p:tagLst>
</file>

<file path=ppt/theme/theme1.xml><?xml version="1.0" encoding="utf-8"?>
<a:theme xmlns:a="http://schemas.openxmlformats.org/drawingml/2006/main" name="Office Theme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641</TotalTime>
  <Words>340</Words>
  <Application>Microsoft Office PowerPoint</Application>
  <PresentationFormat>Tùy chỉnh</PresentationFormat>
  <Paragraphs>27</Paragraphs>
  <Slides>1</Slides>
  <Notes>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</vt:i4>
      </vt:variant>
    </vt:vector>
  </HeadingPairs>
  <TitlesOfParts>
    <vt:vector size="6" baseType="lpstr">
      <vt:lpstr>Aharoni</vt:lpstr>
      <vt:lpstr>Arial</vt:lpstr>
      <vt:lpstr>Arial Black</vt:lpstr>
      <vt:lpstr>Calibri</vt:lpstr>
      <vt:lpstr>Office Theme</vt:lpstr>
      <vt:lpstr>Bản trình bày PowerPoint</vt:lpstr>
    </vt:vector>
  </TitlesOfParts>
  <Manager/>
  <Company>Graphicsland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of a scientific poster</dc:title>
  <dc:subject>Template For Scientific Poster Presentation</dc:subject>
  <dc:creator>Graphicsland/MakeSigns.com</dc:creator>
  <cp:keywords>scientific, research, template, custom, poster, presentation, symposium, printing, PowerPoint, create, design, example, sample, download</cp:keywords>
  <dc:description>Download our scientific poster templates at no cost to you and get one step closer to making a great research poster.</dc:description>
  <cp:lastModifiedBy>NGUYEN HAI TRIEU</cp:lastModifiedBy>
  <cp:revision>30</cp:revision>
  <cp:lastPrinted>1601-01-01T00:00:00Z</cp:lastPrinted>
  <dcterms:modified xsi:type="dcterms:W3CDTF">2016-04-13T13:07:24Z</dcterms:modified>
  <cp:category>templates for scientific poster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TC010900231033</vt:lpwstr>
  </property>
</Properties>
</file>