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3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A39E7-73B4-47C7-BF61-FBDEC9C6D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813CE3-2E5C-4B1B-83C5-9ED429E9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65250-CE05-4873-93CC-24190A98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AFB4-4AD2-4D24-BAAE-AAA75B1C13DE}" type="datetimeFigureOut">
              <a:rPr lang="de-DE" smtClean="0"/>
              <a:t>01.09.2022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411BB8-C32C-4C83-B68B-461DE8EB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0A677-75E1-4D58-9991-BEDB670B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BA9F-3F52-4317-9D1B-259D1CA74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92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8735C-94D0-4B18-9A4C-AA11C43F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A763DD-EBED-44D5-8126-63663BB23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A4895-8463-43F6-8498-C6F672D1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AFB4-4AD2-4D24-BAAE-AAA75B1C13DE}" type="datetimeFigureOut">
              <a:rPr lang="de-DE" smtClean="0"/>
              <a:t>01.09.2022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29A46-6B86-4968-B311-69444955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8B804A-43E3-4702-B3EC-CE3CC10A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BA9F-3F52-4317-9D1B-259D1CA74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14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CE90E47-0131-44F5-8FB8-3120F8A0B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EA5F0F-F523-40E4-8127-52E7DB298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F2BC6F-973B-46A7-B2B9-BD2A4A10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AFB4-4AD2-4D24-BAAE-AAA75B1C13DE}" type="datetimeFigureOut">
              <a:rPr lang="de-DE" smtClean="0"/>
              <a:t>01.09.2022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40D075-A6B3-4C91-8FC4-5BA38E50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601F7-A3EC-4E4B-852D-933679C3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BA9F-3F52-4317-9D1B-259D1CA74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1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808DA-E620-4465-ADF9-92FA9A06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185CB-D288-45CE-9253-AD04EAEB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AD3AE8-6F48-44B8-A20A-E36C38A0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AFB4-4AD2-4D24-BAAE-AAA75B1C13DE}" type="datetimeFigureOut">
              <a:rPr lang="de-DE" smtClean="0"/>
              <a:t>01.09.2022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47EC4-B8F8-4AF5-8AC2-E9F7B34C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A9FFA-7DF6-4BEA-BE6B-F1F3010B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BA9F-3F52-4317-9D1B-259D1CA74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5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E73A5-E211-4D60-97D6-4CEFF29D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A158EF-8DD7-4DAF-8811-51BDC423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B9175-7696-4B04-859F-2648656D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AFB4-4AD2-4D24-BAAE-AAA75B1C13DE}" type="datetimeFigureOut">
              <a:rPr lang="de-DE" smtClean="0"/>
              <a:t>01.09.2022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DD20F-58F1-457B-AEF3-10FCC545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114E5-7219-4A7C-B2A7-15A2A99E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BA9F-3F52-4317-9D1B-259D1CA74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42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58A20-3C08-4A52-970B-D150C271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5F2D1-8061-4042-BC90-744416306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3AEF03-AF55-4906-B4CC-41D59E760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97FEF9-7339-4022-99A7-D585B8F1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AFB4-4AD2-4D24-BAAE-AAA75B1C13DE}" type="datetimeFigureOut">
              <a:rPr lang="de-DE" smtClean="0"/>
              <a:t>01.09.2022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BD2190-1270-4623-8142-9C4D5372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A54AB4-B3B9-4890-A4D6-E4CDA919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BA9F-3F52-4317-9D1B-259D1CA74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5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32469-17F7-465B-A017-D0CE1285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6516E-022E-4631-A884-88A6EDE37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23E604-FADE-4CFB-A0F0-C15F83B0F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3E3BE8-719E-4D25-9CF1-F7ACFB83F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798857-619B-4ADD-971F-BB39CC546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6F4768-961F-4437-B607-55FFD5BA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AFB4-4AD2-4D24-BAAE-AAA75B1C13DE}" type="datetimeFigureOut">
              <a:rPr lang="de-DE" smtClean="0"/>
              <a:t>01.09.2022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B5B4E2-5739-4300-BF31-6FA89A57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E74CE9-A7B1-426B-A786-46F2FEF8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BA9F-3F52-4317-9D1B-259D1CA74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63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9B4EF-4241-4D07-9DEC-85BB0609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C46415-49E4-4F49-8658-60954155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AFB4-4AD2-4D24-BAAE-AAA75B1C13DE}" type="datetimeFigureOut">
              <a:rPr lang="de-DE" smtClean="0"/>
              <a:t>01.09.2022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8DDB5-46FA-45A9-A779-954D5F71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64B434-F65A-4EBD-ADBD-E536C268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BA9F-3F52-4317-9D1B-259D1CA74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08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A522D5-50B9-4C86-AE9B-870179E8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AFB4-4AD2-4D24-BAAE-AAA75B1C13DE}" type="datetimeFigureOut">
              <a:rPr lang="de-DE" smtClean="0"/>
              <a:t>01.09.2022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FFFBD0-474C-488D-A17E-EAAA098D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24298B-C44A-479E-B4BF-D5F978BE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BA9F-3F52-4317-9D1B-259D1CA74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30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BE35E-99A3-4997-92C5-CF7418DD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94247D-5B21-490A-99E1-2C9B97BA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8439C2-E614-4941-93A5-333745E81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5E503-A2FD-4AF2-A7D2-2AEB34A3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AFB4-4AD2-4D24-BAAE-AAA75B1C13DE}" type="datetimeFigureOut">
              <a:rPr lang="de-DE" smtClean="0"/>
              <a:t>01.09.2022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77509F-A6ED-4F3B-9A9A-7C8DABD2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96497B-F322-4B8E-A553-29586CA7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BA9F-3F52-4317-9D1B-259D1CA74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94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4B161-9B4E-4725-A2C0-C0986466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1C768B6-B951-41D3-B979-E09E724A0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533FB0-C936-4399-89BB-614A5D18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D5AA53-BDC4-4EC2-8127-D1811CA8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AFB4-4AD2-4D24-BAAE-AAA75B1C13DE}" type="datetimeFigureOut">
              <a:rPr lang="de-DE" smtClean="0"/>
              <a:t>01.09.2022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147DCD-C700-4038-92B3-C30E9C60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AC1821-D867-4CCB-9DEB-8653A82E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BA9F-3F52-4317-9D1B-259D1CA74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6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FD7516-95A7-4A49-9BE0-0B8B2D45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37B6F3-C61A-466E-B62D-50F14C63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B0CBD-C56D-4173-A92E-44D43CC90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AFB4-4AD2-4D24-BAAE-AAA75B1C13DE}" type="datetimeFigureOut">
              <a:rPr lang="de-DE" smtClean="0"/>
              <a:t>01.09.2022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6B7871-079A-4A8F-9303-279641F71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9D869-65BD-4052-9AB9-683AA26E2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BA9F-3F52-4317-9D1B-259D1CA74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27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F728E01-D0A3-4600-ACD4-9E3F26C4502D}"/>
              </a:ext>
            </a:extLst>
          </p:cNvPr>
          <p:cNvSpPr txBox="1"/>
          <p:nvPr/>
        </p:nvSpPr>
        <p:spPr>
          <a:xfrm>
            <a:off x="6192456" y="1331089"/>
            <a:ext cx="203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latin typeface="Arial" panose="020B0604020202020204" pitchFamily="34" charset="0"/>
                <a:cs typeface="Arial" panose="020B0604020202020204" pitchFamily="34" charset="0"/>
              </a:rPr>
              <a:t>basic CMC units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C52063-2718-4A44-A9DE-E74254B07CF4}"/>
              </a:ext>
            </a:extLst>
          </p:cNvPr>
          <p:cNvSpPr txBox="1"/>
          <p:nvPr/>
        </p:nvSpPr>
        <p:spPr>
          <a:xfrm>
            <a:off x="2409461" y="2270568"/>
            <a:ext cx="4234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stream of behaviour: (near-)simultaneity of production process and transmission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F0DADB-7FD7-4E8C-8E2C-43FBB77CDE08}"/>
              </a:ext>
            </a:extLst>
          </p:cNvPr>
          <p:cNvSpPr txBox="1"/>
          <p:nvPr/>
        </p:nvSpPr>
        <p:spPr>
          <a:xfrm>
            <a:off x="7338349" y="2270568"/>
            <a:ext cx="4234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packaged units (products):</a:t>
            </a:r>
            <a:b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production prior to transmission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F762CED-C9C2-4EB1-A61A-A11850E18F7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7211028" y="1638866"/>
            <a:ext cx="2244524" cy="631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6ECD14A-BC4C-408D-B7FB-C527E43E6A6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526664" y="1638866"/>
            <a:ext cx="2684364" cy="631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6BE5119-B45A-4B87-B6E3-C8A374E33F52}"/>
              </a:ext>
            </a:extLst>
          </p:cNvPr>
          <p:cNvSpPr txBox="1"/>
          <p:nvPr/>
        </p:nvSpPr>
        <p:spPr>
          <a:xfrm>
            <a:off x="2316866" y="3425490"/>
            <a:ext cx="135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verbal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44A1D4-6A8E-43A3-B944-33B2AD536257}"/>
              </a:ext>
            </a:extLst>
          </p:cNvPr>
          <p:cNvSpPr txBox="1"/>
          <p:nvPr/>
        </p:nvSpPr>
        <p:spPr>
          <a:xfrm>
            <a:off x="5202818" y="3425489"/>
            <a:ext cx="135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non-verbal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E20FA17-9D74-451E-B505-B72D9F049434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2993020" y="2793788"/>
            <a:ext cx="1533644" cy="631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DAF0A2B-2DF8-4BE8-A0A2-8ACD253DA6F8}"/>
              </a:ext>
            </a:extLst>
          </p:cNvPr>
          <p:cNvCxnSpPr>
            <a:stCxn id="5" idx="2"/>
            <a:endCxn id="17" idx="0"/>
          </p:cNvCxnSpPr>
          <p:nvPr/>
        </p:nvCxnSpPr>
        <p:spPr>
          <a:xfrm>
            <a:off x="4526664" y="2793788"/>
            <a:ext cx="1352308" cy="63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86E3ACA0-210B-4016-948C-2E9DAD738F79}"/>
              </a:ext>
            </a:extLst>
          </p:cNvPr>
          <p:cNvSpPr txBox="1"/>
          <p:nvPr/>
        </p:nvSpPr>
        <p:spPr>
          <a:xfrm>
            <a:off x="2316866" y="4211080"/>
            <a:ext cx="135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latin typeface="Arial" panose="020B0604020202020204" pitchFamily="34" charset="0"/>
                <a:cs typeface="Arial" panose="020B0604020202020204" pitchFamily="34" charset="0"/>
              </a:rPr>
              <a:t>utterance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01F4167-6EF8-4450-87A3-B59ED968D79F}"/>
              </a:ext>
            </a:extLst>
          </p:cNvPr>
          <p:cNvSpPr txBox="1"/>
          <p:nvPr/>
        </p:nvSpPr>
        <p:spPr>
          <a:xfrm>
            <a:off x="4402238" y="4211080"/>
            <a:ext cx="1352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latin typeface="Arial" panose="020B0604020202020204" pitchFamily="34" charset="0"/>
                <a:cs typeface="Arial" panose="020B0604020202020204" pitchFamily="34" charset="0"/>
              </a:rPr>
              <a:t>bodily activity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E881704-8C43-4216-A4FC-8127F244ECA3}"/>
              </a:ext>
            </a:extLst>
          </p:cNvPr>
          <p:cNvSpPr txBox="1"/>
          <p:nvPr/>
        </p:nvSpPr>
        <p:spPr>
          <a:xfrm>
            <a:off x="5935882" y="4211080"/>
            <a:ext cx="1352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latin typeface="Arial" panose="020B0604020202020204" pitchFamily="34" charset="0"/>
                <a:cs typeface="Arial" panose="020B0604020202020204" pitchFamily="34" charset="0"/>
              </a:rPr>
              <a:t>onscreen activity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7879F6C-7D6F-403E-80D2-723F9585BADE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>
            <a:off x="2993020" y="3733267"/>
            <a:ext cx="0" cy="477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61E0FB3-304C-4E2A-BABA-61D5AFDD058C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flipH="1">
            <a:off x="5078392" y="3733266"/>
            <a:ext cx="800580" cy="47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91CA1EB-7AE9-4DE0-B415-67A6F58DD6C2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5878972" y="3733266"/>
            <a:ext cx="733064" cy="47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8D87DE27-F1B8-4161-8ED1-1A8BDEED9DD2}"/>
              </a:ext>
            </a:extLst>
          </p:cNvPr>
          <p:cNvCxnSpPr>
            <a:cxnSpLocks/>
          </p:cNvCxnSpPr>
          <p:nvPr/>
        </p:nvCxnSpPr>
        <p:spPr>
          <a:xfrm>
            <a:off x="9512702" y="2793788"/>
            <a:ext cx="0" cy="63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066EA09-BFAD-4F93-9179-885F9B3C5064}"/>
              </a:ext>
            </a:extLst>
          </p:cNvPr>
          <p:cNvSpPr txBox="1"/>
          <p:nvPr/>
        </p:nvSpPr>
        <p:spPr>
          <a:xfrm>
            <a:off x="8884173" y="3425489"/>
            <a:ext cx="135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4EAF959-CB2D-42A5-B39E-A44B2C107DBC}"/>
              </a:ext>
            </a:extLst>
          </p:cNvPr>
          <p:cNvSpPr txBox="1"/>
          <p:nvPr/>
        </p:nvSpPr>
        <p:spPr>
          <a:xfrm>
            <a:off x="8033794" y="4211080"/>
            <a:ext cx="1352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written / multimodal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04F2D1-752D-4091-99C0-856D4551BA19}"/>
              </a:ext>
            </a:extLst>
          </p:cNvPr>
          <p:cNvSpPr txBox="1"/>
          <p:nvPr/>
        </p:nvSpPr>
        <p:spPr>
          <a:xfrm>
            <a:off x="9737327" y="4211078"/>
            <a:ext cx="1352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spoken</a:t>
            </a:r>
            <a:b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400" i="1">
                <a:latin typeface="Arial" panose="020B0604020202020204" pitchFamily="34" charset="0"/>
                <a:cs typeface="Arial" panose="020B0604020202020204" pitchFamily="34" charset="0"/>
              </a:rPr>
              <a:t>audio post</a:t>
            </a: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4C18979-2507-4412-A0E1-E57A4921D0AC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8709948" y="3733264"/>
            <a:ext cx="865333" cy="477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50FE952-911C-49C9-8A67-DF30E64F8E4E}"/>
              </a:ext>
            </a:extLst>
          </p:cNvPr>
          <p:cNvCxnSpPr>
            <a:cxnSpLocks/>
          </p:cNvCxnSpPr>
          <p:nvPr/>
        </p:nvCxnSpPr>
        <p:spPr>
          <a:xfrm>
            <a:off x="9548148" y="3733264"/>
            <a:ext cx="855808" cy="47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0118115-6C41-44C7-AD4B-73780F092F45}"/>
              </a:ext>
            </a:extLst>
          </p:cNvPr>
          <p:cNvSpPr txBox="1"/>
          <p:nvPr/>
        </p:nvSpPr>
        <p:spPr>
          <a:xfrm>
            <a:off x="235349" y="5208613"/>
            <a:ext cx="183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 TEI elements: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101C407-17D6-45DA-9916-0B4C3C3B5200}"/>
              </a:ext>
            </a:extLst>
          </p:cNvPr>
          <p:cNvSpPr txBox="1"/>
          <p:nvPr/>
        </p:nvSpPr>
        <p:spPr>
          <a:xfrm>
            <a:off x="2318794" y="5417674"/>
            <a:ext cx="135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&lt;u&gt;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2E769BA-46AF-4114-8333-9539E6D53978}"/>
              </a:ext>
            </a:extLst>
          </p:cNvPr>
          <p:cNvSpPr txBox="1"/>
          <p:nvPr/>
        </p:nvSpPr>
        <p:spPr>
          <a:xfrm>
            <a:off x="4404169" y="5421643"/>
            <a:ext cx="135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&lt;kinesic&gt;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BD24EC2-AF58-4649-A2AB-89FD430CC353}"/>
              </a:ext>
            </a:extLst>
          </p:cNvPr>
          <p:cNvSpPr txBox="1"/>
          <p:nvPr/>
        </p:nvSpPr>
        <p:spPr>
          <a:xfrm>
            <a:off x="5858720" y="5416957"/>
            <a:ext cx="135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&lt;incident&gt;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ACF47C0-0766-4C43-8E06-BA42A838FCBF}"/>
              </a:ext>
            </a:extLst>
          </p:cNvPr>
          <p:cNvSpPr txBox="1"/>
          <p:nvPr/>
        </p:nvSpPr>
        <p:spPr>
          <a:xfrm>
            <a:off x="7636880" y="5420187"/>
            <a:ext cx="2035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&lt;post </a:t>
            </a:r>
            <a:r>
              <a:rPr lang="de-DE" sz="1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modality='written'</a:t>
            </a:r>
            <a:r>
              <a:rPr lang="de-DE" sz="1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E9D7A02-F890-4043-A9B9-CFD280B40CEA}"/>
              </a:ext>
            </a:extLst>
          </p:cNvPr>
          <p:cNvSpPr txBox="1"/>
          <p:nvPr/>
        </p:nvSpPr>
        <p:spPr>
          <a:xfrm>
            <a:off x="9536573" y="5414168"/>
            <a:ext cx="1788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&lt;post</a:t>
            </a:r>
          </a:p>
          <a:p>
            <a:pPr algn="ctr"/>
            <a:r>
              <a:rPr lang="de-DE" sz="1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modality='spoken</a:t>
            </a:r>
            <a:r>
              <a:rPr lang="de-DE" sz="1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'&gt;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96DF27E-DCCC-41F5-92A5-3910CB22B37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2993020" y="4518857"/>
            <a:ext cx="1928" cy="8988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8DEEE09-D5DB-440E-AF87-61BD4EC8453F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078392" y="4730198"/>
            <a:ext cx="1931" cy="691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44D3274-EE40-43C1-BF09-2E589EF46E78}"/>
              </a:ext>
            </a:extLst>
          </p:cNvPr>
          <p:cNvCxnSpPr>
            <a:cxnSpLocks/>
          </p:cNvCxnSpPr>
          <p:nvPr/>
        </p:nvCxnSpPr>
        <p:spPr>
          <a:xfrm>
            <a:off x="6549336" y="4705129"/>
            <a:ext cx="1931" cy="691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C31517D-293F-4376-991C-F7871A87B117}"/>
              </a:ext>
            </a:extLst>
          </p:cNvPr>
          <p:cNvCxnSpPr>
            <a:cxnSpLocks/>
          </p:cNvCxnSpPr>
          <p:nvPr/>
        </p:nvCxnSpPr>
        <p:spPr>
          <a:xfrm>
            <a:off x="8648211" y="4732696"/>
            <a:ext cx="1931" cy="691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1B72688-830C-449E-B227-750054DAF3C2}"/>
              </a:ext>
            </a:extLst>
          </p:cNvPr>
          <p:cNvCxnSpPr>
            <a:cxnSpLocks/>
          </p:cNvCxnSpPr>
          <p:nvPr/>
        </p:nvCxnSpPr>
        <p:spPr>
          <a:xfrm>
            <a:off x="10433853" y="4716704"/>
            <a:ext cx="1931" cy="691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3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Beißwenger</dc:creator>
  <cp:lastModifiedBy>Michael Beißwenger</cp:lastModifiedBy>
  <cp:revision>9</cp:revision>
  <dcterms:created xsi:type="dcterms:W3CDTF">2022-08-08T18:24:00Z</dcterms:created>
  <dcterms:modified xsi:type="dcterms:W3CDTF">2022-09-01T07:33:59Z</dcterms:modified>
</cp:coreProperties>
</file>