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8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3119-ACA6-46E4-847A-D5AE2A8FB0D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3D32-B683-4BA6-887F-0E5E294F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= Scalable Vector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8079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Vector vs. Raster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webcoursesbangkok.com/wp-content/uploads/2010/10/image-raster-vector-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5" y="952756"/>
            <a:ext cx="5489829" cy="329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cpmarketing.com/wp-content/uploads/2013/01/raster_vs_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53" y="4246654"/>
            <a:ext cx="5782491" cy="24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7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561975"/>
            <a:ext cx="34575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9" y="0"/>
            <a:ext cx="866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4690" y="-3033712"/>
            <a:ext cx="18107025" cy="92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SVG Coordinate System: X/Y-Axis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2446"/>
            <a:ext cx="9144000" cy="5114517"/>
          </a:xfrm>
        </p:spPr>
        <p:txBody>
          <a:bodyPr/>
          <a:lstStyle/>
          <a:p>
            <a:r>
              <a:rPr lang="en-US" dirty="0" smtClean="0"/>
              <a:t>Y-axis is reversed: increasing values move down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5" y="1575135"/>
            <a:ext cx="6975566" cy="52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28" y="156120"/>
            <a:ext cx="830634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Origin of SVG </a:t>
            </a:r>
            <a:r>
              <a:rPr lang="en-US" dirty="0" err="1" smtClean="0"/>
              <a:t>coord</a:t>
            </a:r>
            <a:r>
              <a:rPr lang="en-US" dirty="0" smtClean="0"/>
              <a:t>-system in CRT display technology: Cathode-Ray Tubes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281" y="1481683"/>
            <a:ext cx="4228587" cy="4476840"/>
          </a:xfrm>
        </p:spPr>
        <p:txBody>
          <a:bodyPr/>
          <a:lstStyle/>
          <a:p>
            <a:r>
              <a:rPr lang="en-US" dirty="0" smtClean="0"/>
              <a:t>Electron-beam scans down the screen, so ‘down’ = positive and increases in value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" y="1481683"/>
            <a:ext cx="4662865" cy="3151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3272874"/>
            <a:ext cx="5400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52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SVG = Scalable Vector Graphics</vt:lpstr>
      <vt:lpstr>Vector vs. Raster Graphics</vt:lpstr>
      <vt:lpstr>PowerPoint Presentation</vt:lpstr>
      <vt:lpstr>PowerPoint Presentation</vt:lpstr>
      <vt:lpstr>PowerPoint Presentation</vt:lpstr>
      <vt:lpstr>SVG Coordinate System: X/Y-Axis</vt:lpstr>
      <vt:lpstr>Origin of SVG coord-system in CRT display technology: Cathode-Ray Tubes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 = Scalable Vector Graphics</dc:title>
  <dc:creator>Greg Bondar</dc:creator>
  <cp:lastModifiedBy>Elisa Beshero-Bondar</cp:lastModifiedBy>
  <cp:revision>4</cp:revision>
  <dcterms:created xsi:type="dcterms:W3CDTF">2015-11-06T04:19:47Z</dcterms:created>
  <dcterms:modified xsi:type="dcterms:W3CDTF">2016-11-04T05:57:48Z</dcterms:modified>
</cp:coreProperties>
</file>