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d1631a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d1631a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d1631a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d1631a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d1631a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d1631a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d1631a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d1631a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d1631af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d1631af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6d1631af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6d1631af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d1631af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6d1631af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nee.lv/2021/02/28/How-I-cut-GTA-Online-loading-times-by-70/" TargetMode="External"/><Relationship Id="rId5" Type="http://schemas.openxmlformats.org/officeDocument/2006/relationships/hyperlink" Target="https://www.pcgamer.com/rockstar-thanks-gta-online-player-who-fixed-poor-load-times-official-update-com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verseengineering.stackexchange.com/questions/4635/whats-the-difference-between-a-disassembler-debugger-and-decompil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yhackme.com/hacktivities" TargetMode="External"/><Relationship Id="rId4" Type="http://schemas.openxmlformats.org/officeDocument/2006/relationships/hyperlink" Target="https://www.hackthebox.eu/" TargetMode="External"/><Relationship Id="rId5" Type="http://schemas.openxmlformats.org/officeDocument/2006/relationships/hyperlink" Target="https://malwareunicorn.org/#/" TargetMode="External"/><Relationship Id="rId6" Type="http://schemas.openxmlformats.org/officeDocument/2006/relationships/hyperlink" Target="https://github.com/CyberQueens/CyberQueens" TargetMode="External"/><Relationship Id="rId7" Type="http://schemas.openxmlformats.org/officeDocument/2006/relationships/hyperlink" Target="https://github.com/tylerha97/awesome-reversing" TargetMode="External"/><Relationship Id="rId8" Type="http://schemas.openxmlformats.org/officeDocument/2006/relationships/hyperlink" Target="https://github.com/wtsxDev/reverse-enginee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starch.com/malware" TargetMode="External"/><Relationship Id="rId4" Type="http://schemas.openxmlformats.org/officeDocument/2006/relationships/hyperlink" Target="https://www.amazon.com/Reversing-Secrets-Engineering-Eldad-Eilam/dp/0764574817" TargetMode="External"/><Relationship Id="rId5" Type="http://schemas.openxmlformats.org/officeDocument/2006/relationships/hyperlink" Target="https://nostarch.com/idapro2.htm" TargetMode="External"/><Relationship Id="rId6" Type="http://schemas.openxmlformats.org/officeDocument/2006/relationships/hyperlink" Target="https://www.amazon.com/Practical-Reverse-Engineering-Reversing-Obfuscation/dp/1118787315" TargetMode="External"/><Relationship Id="rId7" Type="http://schemas.openxmlformats.org/officeDocument/2006/relationships/hyperlink" Target="https://nostarch.com/GhidraBoo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yberQueens/CyberQueens/blob/master/4%20-%20Reverse%20Engineering%20Exercises/MagicLetter1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Reverse </a:t>
            </a:r>
            <a:r>
              <a:rPr lang="en"/>
              <a:t>Engineering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Noah Dunn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Reverse Engineering?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standard Engineering disciplines, Reverse Engineering is when in order to better understand a particular design, an engineer dissects it into various pieces and understands what each piece does.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Computer Science, the same is done, except by taking an executable program (often referred to as a binary), and tearing it apart in order to determine what </a:t>
            </a:r>
            <a:r>
              <a:rPr lang="en" sz="2000"/>
              <a:t>its functionality is.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Benefits of Software Reverse Engineering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Bug Bounties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Hacking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Forensics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Application Based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Analysis</a:t>
            </a:r>
            <a:br>
              <a:rPr lang="en"/>
            </a:b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98" y="2932525"/>
            <a:ext cx="5039999" cy="1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497600" y="4385175"/>
            <a:ext cx="61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Reverse Engineering GTA Source Code nets a player 20k for a 20 line fix</a:t>
            </a:r>
            <a:br>
              <a:rPr lang="en">
                <a:solidFill>
                  <a:srgbClr val="FFFFFF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Technical Analysis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The Story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Disassembler, Decompiler, Debugger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Disassembler</a:t>
            </a:r>
            <a:r>
              <a:rPr lang="en"/>
              <a:t> - Transforms an executable into Assembly 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Debugger</a:t>
            </a:r>
            <a:r>
              <a:rPr b="1" lang="en"/>
              <a:t> </a:t>
            </a:r>
            <a:r>
              <a:rPr lang="en"/>
              <a:t>- Allows the changing and viewing of program state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Decompiler</a:t>
            </a:r>
            <a:r>
              <a:rPr lang="en"/>
              <a:t> - Transforms a binary file into a higher level language like 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Linear</a:t>
            </a:r>
            <a:r>
              <a:rPr lang="en"/>
              <a:t> - Code is displayed as it appears, no graphical representation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Graph </a:t>
            </a:r>
            <a:r>
              <a:rPr lang="en"/>
              <a:t>- Code is displayed in a visual representation. Control flow is (subjectively) easier to </a:t>
            </a:r>
            <a:r>
              <a:rPr lang="en"/>
              <a:t>understand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4636175"/>
            <a:ext cx="742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https://reverseengineering.stackexchange.com/questions/4635/whats-the-difference-between-a-disassembler-debugger-and-decompiler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of the Trade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IDA/IDA PRO</a:t>
            </a:r>
            <a:r>
              <a:rPr lang="en"/>
              <a:t> - Arguably the best, the paid version is &gt;3k for a license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Ghidra</a:t>
            </a:r>
            <a:r>
              <a:rPr lang="en"/>
              <a:t> - Developed by the NSA, Good and Free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BinaryNinja</a:t>
            </a:r>
            <a:r>
              <a:rPr lang="en"/>
              <a:t> - Decompiler only, offers Linear and Graph views. Has a cloud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R2 (Radare2)</a:t>
            </a:r>
            <a:r>
              <a:rPr lang="en"/>
              <a:t> - Complete framework that is command line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Cutter</a:t>
            </a:r>
            <a:r>
              <a:rPr lang="en"/>
              <a:t> - R2 with a GUI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00" y="3574496"/>
            <a:ext cx="1048550" cy="12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35" y="3574500"/>
            <a:ext cx="1901239" cy="12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250" y="3574500"/>
            <a:ext cx="1289075" cy="12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7950" y="3730681"/>
            <a:ext cx="2316626" cy="9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8775" y="3828313"/>
            <a:ext cx="781450" cy="7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 - Digital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TryHackMe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HackTheBox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Malware Unicorn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CyberQueens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Awesome Reversing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Reverse Engineering Repo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 - Print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Practical Malware Analysis</a:t>
            </a:r>
            <a:r>
              <a:rPr lang="en"/>
              <a:t> - No Starch 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Reversing: Secrets of Reverse Engineering</a:t>
            </a:r>
            <a:r>
              <a:rPr lang="en"/>
              <a:t> - Wiley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IDA Pro Book</a:t>
            </a:r>
            <a:r>
              <a:rPr lang="en"/>
              <a:t> -  No Starch 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Practical Reverse Engineering</a:t>
            </a:r>
            <a:r>
              <a:rPr lang="en"/>
              <a:t>  - Wiley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The Ghidra Book</a:t>
            </a:r>
            <a:r>
              <a:rPr lang="en"/>
              <a:t> - No Starch Press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Exercise: Magic Letter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sample reversing exercise intended for high school students, but this should not put off the </a:t>
            </a:r>
            <a:r>
              <a:rPr lang="en"/>
              <a:t>casual observer. While some may find it very easy, these exercises can be quite difficult to those not accustomed to using the tooling or solving these kind of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Available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MagicLetter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