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65d8518d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65d8518d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65d8518d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65d8518d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65d8518d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65d8518d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65d8518d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65d8518d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65d8518df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65d8518df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65d8518df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65d8518df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66a91ab3c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66a91ab3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66a91ab3c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66a91ab3c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66a91ab3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66a91ab3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66a91ab3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66a91ab3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65d8518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65d8518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66a91ab3c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66a91ab3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66a91ab3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66a91ab3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66a91ab3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66a91ab3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66a91ab3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66a91ab3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65d8518df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65d8518df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65d8518d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165d8518df_0_70:notes"/>
          <p:cNvSpPr/>
          <p:nvPr>
            <p:ph idx="2" type="sldImg"/>
          </p:nvPr>
        </p:nvSpPr>
        <p:spPr>
          <a:xfrm>
            <a:off x="38118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5d8518d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165d8518df_0_75:notes"/>
          <p:cNvSpPr/>
          <p:nvPr>
            <p:ph idx="2" type="sldImg"/>
          </p:nvPr>
        </p:nvSpPr>
        <p:spPr>
          <a:xfrm>
            <a:off x="38118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65d8518d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165d8518df_0_80:notes"/>
          <p:cNvSpPr/>
          <p:nvPr>
            <p:ph idx="2" type="sldImg"/>
          </p:nvPr>
        </p:nvSpPr>
        <p:spPr>
          <a:xfrm>
            <a:off x="38118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65d8518d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165d8518df_0_85:notes"/>
          <p:cNvSpPr/>
          <p:nvPr>
            <p:ph idx="2" type="sldImg"/>
          </p:nvPr>
        </p:nvSpPr>
        <p:spPr>
          <a:xfrm>
            <a:off x="38118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65d8518d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165d8518df_0_90:notes"/>
          <p:cNvSpPr/>
          <p:nvPr>
            <p:ph idx="2" type="sldImg"/>
          </p:nvPr>
        </p:nvSpPr>
        <p:spPr>
          <a:xfrm>
            <a:off x="38118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5d8518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65d8518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65d8518d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165d8518df_0_95:notes"/>
          <p:cNvSpPr/>
          <p:nvPr>
            <p:ph idx="2" type="sldImg"/>
          </p:nvPr>
        </p:nvSpPr>
        <p:spPr>
          <a:xfrm>
            <a:off x="38118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65d8518d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165d8518df_0_100:notes"/>
          <p:cNvSpPr/>
          <p:nvPr>
            <p:ph idx="2" type="sldImg"/>
          </p:nvPr>
        </p:nvSpPr>
        <p:spPr>
          <a:xfrm>
            <a:off x="38118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65d8518d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165d8518df_0_105:notes"/>
          <p:cNvSpPr/>
          <p:nvPr>
            <p:ph idx="2" type="sldImg"/>
          </p:nvPr>
        </p:nvSpPr>
        <p:spPr>
          <a:xfrm>
            <a:off x="38118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65d8518d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165d8518df_0_110:notes"/>
          <p:cNvSpPr/>
          <p:nvPr>
            <p:ph idx="2" type="sldImg"/>
          </p:nvPr>
        </p:nvSpPr>
        <p:spPr>
          <a:xfrm>
            <a:off x="38118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65d8518d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165d8518df_0_115:notes"/>
          <p:cNvSpPr/>
          <p:nvPr>
            <p:ph idx="2" type="sldImg"/>
          </p:nvPr>
        </p:nvSpPr>
        <p:spPr>
          <a:xfrm>
            <a:off x="38118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65d8518d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165d8518df_0_120:notes"/>
          <p:cNvSpPr/>
          <p:nvPr>
            <p:ph idx="2" type="sldImg"/>
          </p:nvPr>
        </p:nvSpPr>
        <p:spPr>
          <a:xfrm>
            <a:off x="38118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65d8518d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165d8518df_0_125:notes"/>
          <p:cNvSpPr/>
          <p:nvPr>
            <p:ph idx="2" type="sldImg"/>
          </p:nvPr>
        </p:nvSpPr>
        <p:spPr>
          <a:xfrm>
            <a:off x="38118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65d8518d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165d8518df_0_130:notes"/>
          <p:cNvSpPr/>
          <p:nvPr>
            <p:ph idx="2" type="sldImg"/>
          </p:nvPr>
        </p:nvSpPr>
        <p:spPr>
          <a:xfrm>
            <a:off x="38118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65d8518d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165d8518df_0_135:notes"/>
          <p:cNvSpPr/>
          <p:nvPr>
            <p:ph idx="2" type="sldImg"/>
          </p:nvPr>
        </p:nvSpPr>
        <p:spPr>
          <a:xfrm>
            <a:off x="38118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65d8518d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65d8518d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65d8518df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65d8518df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5d8518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65d8518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65d8518d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65d8518d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5d8518d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65d8518d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65d8518d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65d8518d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457200" y="4685740"/>
            <a:ext cx="2130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spcFirstLastPara="1" rIns="76025" wrap="square" tIns="76025">
            <a:noAutofit/>
          </a:bodyPr>
          <a:lstStyle>
            <a:lvl1pPr indent="-76200" lvl="0" marL="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76200" lvl="1" marL="381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76200" lvl="2" marL="7620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76200" lvl="3" marL="11430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76200" lvl="4" marL="1524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76200" lvl="5" marL="19050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76200" lvl="6" marL="22860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76200" lvl="7" marL="2667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76200" lvl="8" marL="30353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27248" y="4685740"/>
            <a:ext cx="2898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spcFirstLastPara="1" rIns="76025" wrap="square" tIns="76025">
            <a:noAutofit/>
          </a:bodyPr>
          <a:lstStyle>
            <a:lvl1pPr indent="-76200" lvl="0" marL="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76200" lvl="1" marL="381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76200" lvl="2" marL="7620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76200" lvl="3" marL="11430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76200" lvl="4" marL="1524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76200" lvl="5" marL="19050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76200" lvl="6" marL="22860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76200" lvl="7" marL="2667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76200" lvl="8" marL="30353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6248" y="4685740"/>
            <a:ext cx="2130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spcFirstLastPara="1" rIns="76025" wrap="square" tIns="380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622080" y="1449364"/>
            <a:ext cx="7050300" cy="1000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76025" lIns="76025" spcFirstLastPara="1" rIns="76025" wrap="square" tIns="760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1pPr>
            <a:lvl2pPr indent="-76200" lvl="1" marL="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76200" lvl="2" marL="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76200" lvl="3" marL="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76200" lvl="4" marL="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76200" lvl="5" marL="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76200" lvl="6" marL="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76200" lvl="7" marL="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76200" lvl="8" marL="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244160" y="2643846"/>
            <a:ext cx="5806200" cy="11922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spcFirstLastPara="1" rIns="76025" wrap="square" tIns="76025">
            <a:noAutofit/>
          </a:bodyPr>
          <a:lstStyle>
            <a:lvl1pPr indent="0" lvl="0" marL="0" marR="0" rt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indent="0" lvl="1" marL="381000" marR="0" rt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indent="0" lvl="2" marL="762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indent="0" lvl="3" marL="1143000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indent="0" lvl="4" marL="1524000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indent="0" lvl="5" marL="1905000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indent="0" lvl="6" marL="2286000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indent="0" lvl="7" marL="2667000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indent="0" lvl="8" marL="3035300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457200" y="4685740"/>
            <a:ext cx="2130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spcFirstLastPara="1" rIns="76025" wrap="square" tIns="76025">
            <a:noAutofit/>
          </a:bodyPr>
          <a:lstStyle>
            <a:lvl1pPr indent="-76200" lvl="0" marL="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76200" lvl="1" marL="381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76200" lvl="2" marL="7620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76200" lvl="3" marL="11430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76200" lvl="4" marL="1524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76200" lvl="5" marL="19050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76200" lvl="6" marL="22860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76200" lvl="7" marL="2667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76200" lvl="8" marL="30353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127248" y="4685740"/>
            <a:ext cx="2898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spcFirstLastPara="1" rIns="76025" wrap="square" tIns="76025">
            <a:noAutofit/>
          </a:bodyPr>
          <a:lstStyle>
            <a:lvl1pPr indent="-76200" lvl="0" marL="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76200" lvl="1" marL="381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76200" lvl="2" marL="7620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76200" lvl="3" marL="11430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76200" lvl="4" marL="1524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76200" lvl="5" marL="19050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76200" lvl="6" marL="22860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76200" lvl="7" marL="2667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76200" lvl="8" marL="30353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556248" y="4685740"/>
            <a:ext cx="2130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spcFirstLastPara="1" rIns="76025" wrap="square" tIns="380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457194" y="205011"/>
            <a:ext cx="8229300" cy="63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76025" lIns="76025" spcFirstLastPara="1" rIns="76025" wrap="square" tIns="760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Char char="○"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Char char="■"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Char char="○"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Char char="■"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Char char="○"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Char char="■"/>
              <a:defRPr sz="2500"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63758" y="920655"/>
            <a:ext cx="8714700" cy="41544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spcFirstLastPara="1" rIns="76025" wrap="square" tIns="76025">
            <a:noAutofit/>
          </a:bodyPr>
          <a:lstStyle>
            <a:lvl1pPr indent="-38735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/>
            </a:lvl1pPr>
            <a:lvl2pPr indent="-35560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2385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3pPr>
            <a:lvl4pPr indent="-32385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/>
            </a:lvl4pPr>
            <a:lvl5pPr indent="-32385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5pPr>
            <a:lvl6pPr indent="-32385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6pPr>
            <a:lvl7pPr indent="-32385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7pPr>
            <a:lvl8pPr indent="-32385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8pPr>
            <a:lvl9pPr indent="-38735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457200" y="4685740"/>
            <a:ext cx="2130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spcFirstLastPara="1" rIns="76025" wrap="square" tIns="76025">
            <a:noAutofit/>
          </a:bodyPr>
          <a:lstStyle>
            <a:lvl1pPr indent="-76200" lvl="0" marL="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76200" lvl="1" marL="381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76200" lvl="2" marL="7620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76200" lvl="3" marL="11430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76200" lvl="4" marL="1524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76200" lvl="5" marL="19050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76200" lvl="6" marL="22860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76200" lvl="7" marL="2667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76200" lvl="8" marL="30353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127248" y="4685740"/>
            <a:ext cx="2898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spcFirstLastPara="1" rIns="76025" wrap="square" tIns="76025">
            <a:noAutofit/>
          </a:bodyPr>
          <a:lstStyle>
            <a:lvl1pPr indent="-76200" lvl="0" marL="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76200" lvl="1" marL="381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76200" lvl="2" marL="7620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76200" lvl="3" marL="11430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76200" lvl="4" marL="1524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76200" lvl="5" marL="19050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76200" lvl="6" marL="22860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76200" lvl="7" marL="2667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76200" lvl="8" marL="30353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556248" y="4685740"/>
            <a:ext cx="2130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spcFirstLastPara="1" rIns="76025" wrap="square" tIns="380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55200" y="2998088"/>
            <a:ext cx="7050300" cy="9267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spcFirstLastPara="1" rIns="76025" wrap="square" tIns="760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55200" y="1977485"/>
            <a:ext cx="7050300" cy="1020600"/>
          </a:xfrm>
          <a:prstGeom prst="rect">
            <a:avLst/>
          </a:prstGeom>
          <a:noFill/>
          <a:ln>
            <a:noFill/>
          </a:ln>
        </p:spPr>
        <p:txBody>
          <a:bodyPr anchorCtr="1" anchor="b" bIns="76025" lIns="76025" spcFirstLastPara="1" rIns="76025" wrap="square" tIns="76025">
            <a:noAutofit/>
          </a:bodyPr>
          <a:lstStyle>
            <a:lvl1pPr indent="-228600" lvl="0" marL="4572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-228600" lvl="2" marL="1371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-228600" lvl="3" marL="1828800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-228600" lvl="4" marL="2286000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-228600" lvl="5" marL="2743200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-228600" lvl="6" marL="3200400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-228600" lvl="7" marL="3657600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-228600" lvl="8" marL="4114800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457200" y="4685740"/>
            <a:ext cx="2130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spcFirstLastPara="1" rIns="76025" wrap="square" tIns="76025">
            <a:noAutofit/>
          </a:bodyPr>
          <a:lstStyle>
            <a:lvl1pPr indent="-76200" lvl="0" marL="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76200" lvl="1" marL="381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76200" lvl="2" marL="7620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76200" lvl="3" marL="11430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76200" lvl="4" marL="1524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76200" lvl="5" marL="19050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76200" lvl="6" marL="22860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76200" lvl="7" marL="2667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76200" lvl="8" marL="30353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127248" y="4685740"/>
            <a:ext cx="2898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spcFirstLastPara="1" rIns="76025" wrap="square" tIns="76025">
            <a:noAutofit/>
          </a:bodyPr>
          <a:lstStyle>
            <a:lvl1pPr indent="-76200" lvl="0" marL="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76200" lvl="1" marL="381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76200" lvl="2" marL="7620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76200" lvl="3" marL="11430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76200" lvl="4" marL="1524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76200" lvl="5" marL="19050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76200" lvl="6" marL="22860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76200" lvl="7" marL="2667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76200" lvl="8" marL="30353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556248" y="4685740"/>
            <a:ext cx="2130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spcFirstLastPara="1" rIns="76025" wrap="square" tIns="380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457194" y="205011"/>
            <a:ext cx="8229300" cy="63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76025" lIns="76025" spcFirstLastPara="1" rIns="76025" wrap="square" tIns="760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414720" y="1088643"/>
            <a:ext cx="3663300" cy="30792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spcFirstLastPara="1" rIns="76025" wrap="square" tIns="76025">
            <a:noAutofit/>
          </a:bodyPr>
          <a:lstStyle>
            <a:lvl1pPr indent="-304800" lvl="0" marL="4572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rtl="0">
              <a:spcBef>
                <a:spcPts val="500"/>
              </a:spcBef>
              <a:spcAft>
                <a:spcPts val="0"/>
              </a:spcAft>
              <a:buSzPts val="1200"/>
              <a:buChar char="–"/>
              <a:defRPr/>
            </a:lvl2pPr>
            <a:lvl3pPr indent="-304800" lvl="2" marL="1371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rtl="0">
              <a:spcBef>
                <a:spcPts val="300"/>
              </a:spcBef>
              <a:spcAft>
                <a:spcPts val="0"/>
              </a:spcAft>
              <a:buSzPts val="1200"/>
              <a:buChar char="–"/>
              <a:defRPr/>
            </a:lvl4pPr>
            <a:lvl5pPr indent="-304800" lvl="4" marL="2286000" rtl="0">
              <a:spcBef>
                <a:spcPts val="300"/>
              </a:spcBef>
              <a:spcAft>
                <a:spcPts val="0"/>
              </a:spcAft>
              <a:buSzPts val="1200"/>
              <a:buChar char="»"/>
              <a:defRPr/>
            </a:lvl5pPr>
            <a:lvl6pPr indent="-304800" lvl="5" marL="2743200" rtl="0">
              <a:spcBef>
                <a:spcPts val="3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rtl="0">
              <a:spcBef>
                <a:spcPts val="3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rtl="0">
              <a:spcBef>
                <a:spcPts val="3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rtl="0">
              <a:spcBef>
                <a:spcPts val="3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216320" y="1088643"/>
            <a:ext cx="3663300" cy="30792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spcFirstLastPara="1" rIns="76025" wrap="square" tIns="76025">
            <a:noAutofit/>
          </a:bodyPr>
          <a:lstStyle>
            <a:lvl1pPr indent="-304800" lvl="0" marL="4572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rtl="0">
              <a:spcBef>
                <a:spcPts val="500"/>
              </a:spcBef>
              <a:spcAft>
                <a:spcPts val="0"/>
              </a:spcAft>
              <a:buSzPts val="1200"/>
              <a:buChar char="–"/>
              <a:defRPr/>
            </a:lvl2pPr>
            <a:lvl3pPr indent="-304800" lvl="2" marL="1371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rtl="0">
              <a:spcBef>
                <a:spcPts val="300"/>
              </a:spcBef>
              <a:spcAft>
                <a:spcPts val="0"/>
              </a:spcAft>
              <a:buSzPts val="1200"/>
              <a:buChar char="–"/>
              <a:defRPr/>
            </a:lvl4pPr>
            <a:lvl5pPr indent="-304800" lvl="4" marL="2286000" rtl="0">
              <a:spcBef>
                <a:spcPts val="300"/>
              </a:spcBef>
              <a:spcAft>
                <a:spcPts val="0"/>
              </a:spcAft>
              <a:buSzPts val="1200"/>
              <a:buChar char="»"/>
              <a:defRPr/>
            </a:lvl5pPr>
            <a:lvl6pPr indent="-304800" lvl="5" marL="2743200" rtl="0">
              <a:spcBef>
                <a:spcPts val="3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rtl="0">
              <a:spcBef>
                <a:spcPts val="3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rtl="0">
              <a:spcBef>
                <a:spcPts val="3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rtl="0">
              <a:spcBef>
                <a:spcPts val="3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457200" y="4685740"/>
            <a:ext cx="2130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spcFirstLastPara="1" rIns="76025" wrap="square" tIns="76025">
            <a:noAutofit/>
          </a:bodyPr>
          <a:lstStyle>
            <a:lvl1pPr indent="-76200" lvl="0" marL="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76200" lvl="1" marL="381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76200" lvl="2" marL="7620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76200" lvl="3" marL="11430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76200" lvl="4" marL="1524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76200" lvl="5" marL="19050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76200" lvl="6" marL="22860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76200" lvl="7" marL="2667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76200" lvl="8" marL="30353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127248" y="4685740"/>
            <a:ext cx="2898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spcFirstLastPara="1" rIns="76025" wrap="square" tIns="76025">
            <a:noAutofit/>
          </a:bodyPr>
          <a:lstStyle>
            <a:lvl1pPr indent="-76200" lvl="0" marL="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76200" lvl="1" marL="381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76200" lvl="2" marL="7620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76200" lvl="3" marL="11430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76200" lvl="4" marL="1524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76200" lvl="5" marL="19050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76200" lvl="6" marL="22860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76200" lvl="7" marL="2667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76200" lvl="8" marL="30353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556248" y="4685740"/>
            <a:ext cx="2130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spcFirstLastPara="1" rIns="76025" wrap="square" tIns="380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457194" y="205011"/>
            <a:ext cx="8229300" cy="63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76025" lIns="76025" spcFirstLastPara="1" rIns="76025" wrap="square" tIns="760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414720" y="1044363"/>
            <a:ext cx="3664800" cy="435300"/>
          </a:xfrm>
          <a:prstGeom prst="rect">
            <a:avLst/>
          </a:prstGeom>
          <a:noFill/>
          <a:ln>
            <a:noFill/>
          </a:ln>
        </p:spPr>
        <p:txBody>
          <a:bodyPr anchorCtr="1" anchor="b" bIns="76025" lIns="76025" spcFirstLastPara="1" rIns="76025" wrap="square" tIns="76025">
            <a:noAutofit/>
          </a:bodyPr>
          <a:lstStyle>
            <a:lvl1pPr indent="-228600" lvl="0" marL="457200" rtl="0">
              <a:spcBef>
                <a:spcPts val="500"/>
              </a:spcBef>
              <a:spcAft>
                <a:spcPts val="0"/>
              </a:spcAft>
              <a:buSzPts val="1200"/>
              <a:buFont typeface="Calibri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200"/>
              <a:buFont typeface="Calibri"/>
              <a:buNone/>
              <a:defRPr/>
            </a:lvl2pPr>
            <a:lvl3pPr indent="-228600" lvl="2" marL="1371600" rtl="0">
              <a:spcBef>
                <a:spcPts val="400"/>
              </a:spcBef>
              <a:spcAft>
                <a:spcPts val="0"/>
              </a:spcAft>
              <a:buSzPts val="1200"/>
              <a:buFont typeface="Calibri"/>
              <a:buNone/>
              <a:defRPr/>
            </a:lvl3pPr>
            <a:lvl4pPr indent="-228600" lvl="3" marL="1828800" rtl="0">
              <a:spcBef>
                <a:spcPts val="3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rtl="0">
              <a:spcBef>
                <a:spcPts val="3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228600" lvl="5" marL="2743200" rtl="0">
              <a:spcBef>
                <a:spcPts val="300"/>
              </a:spcBef>
              <a:spcAft>
                <a:spcPts val="0"/>
              </a:spcAft>
              <a:buSzPts val="1200"/>
              <a:buFont typeface="Calibri"/>
              <a:buNone/>
              <a:defRPr/>
            </a:lvl6pPr>
            <a:lvl7pPr indent="-228600" lvl="6" marL="3200400" rtl="0">
              <a:spcBef>
                <a:spcPts val="300"/>
              </a:spcBef>
              <a:spcAft>
                <a:spcPts val="0"/>
              </a:spcAft>
              <a:buSzPts val="1200"/>
              <a:buFont typeface="Calibri"/>
              <a:buNone/>
              <a:defRPr/>
            </a:lvl7pPr>
            <a:lvl8pPr indent="-228600" lvl="7" marL="3657600" rtl="0">
              <a:spcBef>
                <a:spcPts val="300"/>
              </a:spcBef>
              <a:spcAft>
                <a:spcPts val="0"/>
              </a:spcAft>
              <a:buSzPts val="1200"/>
              <a:buFont typeface="Calibri"/>
              <a:buNone/>
              <a:defRPr/>
            </a:lvl8pPr>
            <a:lvl9pPr indent="-228600" lvl="8" marL="4114800" rtl="0">
              <a:spcBef>
                <a:spcPts val="300"/>
              </a:spcBef>
              <a:spcAft>
                <a:spcPts val="0"/>
              </a:spcAft>
              <a:buSzPts val="1200"/>
              <a:buFont typeface="Calibri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414720" y="1479604"/>
            <a:ext cx="3664800" cy="26880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spcFirstLastPara="1" rIns="76025" wrap="square" tIns="76025">
            <a:noAutofit/>
          </a:bodyPr>
          <a:lstStyle>
            <a:lvl1pPr indent="-304800" lvl="0" marL="4572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rtl="0">
              <a:spcBef>
                <a:spcPts val="500"/>
              </a:spcBef>
              <a:spcAft>
                <a:spcPts val="0"/>
              </a:spcAft>
              <a:buSzPts val="1200"/>
              <a:buChar char="–"/>
              <a:defRPr/>
            </a:lvl2pPr>
            <a:lvl3pPr indent="-304800" lvl="2" marL="1371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rtl="0">
              <a:spcBef>
                <a:spcPts val="300"/>
              </a:spcBef>
              <a:spcAft>
                <a:spcPts val="0"/>
              </a:spcAft>
              <a:buSzPts val="1200"/>
              <a:buChar char="–"/>
              <a:defRPr/>
            </a:lvl4pPr>
            <a:lvl5pPr indent="-304800" lvl="4" marL="2286000" rtl="0">
              <a:spcBef>
                <a:spcPts val="300"/>
              </a:spcBef>
              <a:spcAft>
                <a:spcPts val="0"/>
              </a:spcAft>
              <a:buSzPts val="1200"/>
              <a:buChar char="»"/>
              <a:defRPr/>
            </a:lvl5pPr>
            <a:lvl6pPr indent="-304800" lvl="5" marL="2743200" rtl="0">
              <a:spcBef>
                <a:spcPts val="3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rtl="0">
              <a:spcBef>
                <a:spcPts val="3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rtl="0">
              <a:spcBef>
                <a:spcPts val="3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rtl="0">
              <a:spcBef>
                <a:spcPts val="3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213440" y="1044363"/>
            <a:ext cx="3666300" cy="435300"/>
          </a:xfrm>
          <a:prstGeom prst="rect">
            <a:avLst/>
          </a:prstGeom>
          <a:noFill/>
          <a:ln>
            <a:noFill/>
          </a:ln>
        </p:spPr>
        <p:txBody>
          <a:bodyPr anchorCtr="1" anchor="b" bIns="76025" lIns="76025" spcFirstLastPara="1" rIns="76025" wrap="square" tIns="76025">
            <a:noAutofit/>
          </a:bodyPr>
          <a:lstStyle>
            <a:lvl1pPr indent="-228600" lvl="0" marL="457200" rtl="0">
              <a:spcBef>
                <a:spcPts val="500"/>
              </a:spcBef>
              <a:spcAft>
                <a:spcPts val="0"/>
              </a:spcAft>
              <a:buSzPts val="1200"/>
              <a:buFont typeface="Calibri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200"/>
              <a:buFont typeface="Calibri"/>
              <a:buNone/>
              <a:defRPr/>
            </a:lvl2pPr>
            <a:lvl3pPr indent="-228600" lvl="2" marL="1371600" rtl="0">
              <a:spcBef>
                <a:spcPts val="400"/>
              </a:spcBef>
              <a:spcAft>
                <a:spcPts val="0"/>
              </a:spcAft>
              <a:buSzPts val="1200"/>
              <a:buFont typeface="Calibri"/>
              <a:buNone/>
              <a:defRPr/>
            </a:lvl3pPr>
            <a:lvl4pPr indent="-228600" lvl="3" marL="1828800" rtl="0">
              <a:spcBef>
                <a:spcPts val="3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rtl="0">
              <a:spcBef>
                <a:spcPts val="3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228600" lvl="5" marL="2743200" rtl="0">
              <a:spcBef>
                <a:spcPts val="300"/>
              </a:spcBef>
              <a:spcAft>
                <a:spcPts val="0"/>
              </a:spcAft>
              <a:buSzPts val="1200"/>
              <a:buFont typeface="Calibri"/>
              <a:buNone/>
              <a:defRPr/>
            </a:lvl6pPr>
            <a:lvl7pPr indent="-228600" lvl="6" marL="3200400" rtl="0">
              <a:spcBef>
                <a:spcPts val="300"/>
              </a:spcBef>
              <a:spcAft>
                <a:spcPts val="0"/>
              </a:spcAft>
              <a:buSzPts val="1200"/>
              <a:buFont typeface="Calibri"/>
              <a:buNone/>
              <a:defRPr/>
            </a:lvl7pPr>
            <a:lvl8pPr indent="-228600" lvl="7" marL="3657600" rtl="0">
              <a:spcBef>
                <a:spcPts val="300"/>
              </a:spcBef>
              <a:spcAft>
                <a:spcPts val="0"/>
              </a:spcAft>
              <a:buSzPts val="1200"/>
              <a:buFont typeface="Calibri"/>
              <a:buNone/>
              <a:defRPr/>
            </a:lvl8pPr>
            <a:lvl9pPr indent="-228600" lvl="8" marL="4114800" rtl="0">
              <a:spcBef>
                <a:spcPts val="300"/>
              </a:spcBef>
              <a:spcAft>
                <a:spcPts val="0"/>
              </a:spcAft>
              <a:buSzPts val="1200"/>
              <a:buFont typeface="Calibri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213440" y="1479604"/>
            <a:ext cx="3666300" cy="26880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spcFirstLastPara="1" rIns="76025" wrap="square" tIns="76025">
            <a:noAutofit/>
          </a:bodyPr>
          <a:lstStyle>
            <a:lvl1pPr indent="-304800" lvl="0" marL="4572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rtl="0">
              <a:spcBef>
                <a:spcPts val="500"/>
              </a:spcBef>
              <a:spcAft>
                <a:spcPts val="0"/>
              </a:spcAft>
              <a:buSzPts val="1200"/>
              <a:buChar char="–"/>
              <a:defRPr/>
            </a:lvl2pPr>
            <a:lvl3pPr indent="-304800" lvl="2" marL="1371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rtl="0">
              <a:spcBef>
                <a:spcPts val="300"/>
              </a:spcBef>
              <a:spcAft>
                <a:spcPts val="0"/>
              </a:spcAft>
              <a:buSzPts val="1200"/>
              <a:buChar char="–"/>
              <a:defRPr/>
            </a:lvl4pPr>
            <a:lvl5pPr indent="-304800" lvl="4" marL="2286000" rtl="0">
              <a:spcBef>
                <a:spcPts val="300"/>
              </a:spcBef>
              <a:spcAft>
                <a:spcPts val="0"/>
              </a:spcAft>
              <a:buSzPts val="1200"/>
              <a:buChar char="»"/>
              <a:defRPr/>
            </a:lvl5pPr>
            <a:lvl6pPr indent="-304800" lvl="5" marL="2743200" rtl="0">
              <a:spcBef>
                <a:spcPts val="3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rtl="0">
              <a:spcBef>
                <a:spcPts val="3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rtl="0">
              <a:spcBef>
                <a:spcPts val="3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rtl="0">
              <a:spcBef>
                <a:spcPts val="3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457200" y="4685740"/>
            <a:ext cx="2130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spcFirstLastPara="1" rIns="76025" wrap="square" tIns="76025">
            <a:noAutofit/>
          </a:bodyPr>
          <a:lstStyle>
            <a:lvl1pPr indent="-76200" lvl="0" marL="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76200" lvl="1" marL="381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76200" lvl="2" marL="7620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76200" lvl="3" marL="11430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76200" lvl="4" marL="1524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76200" lvl="5" marL="19050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76200" lvl="6" marL="22860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76200" lvl="7" marL="2667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76200" lvl="8" marL="30353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127248" y="4685740"/>
            <a:ext cx="2898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spcFirstLastPara="1" rIns="76025" wrap="square" tIns="76025">
            <a:noAutofit/>
          </a:bodyPr>
          <a:lstStyle>
            <a:lvl1pPr indent="-76200" lvl="0" marL="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76200" lvl="1" marL="381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76200" lvl="2" marL="7620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76200" lvl="3" marL="11430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76200" lvl="4" marL="1524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76200" lvl="5" marL="19050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76200" lvl="6" marL="22860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76200" lvl="7" marL="2667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76200" lvl="8" marL="30353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556248" y="4685740"/>
            <a:ext cx="2130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spcFirstLastPara="1" rIns="76025" wrap="square" tIns="380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57194" y="205011"/>
            <a:ext cx="8229300" cy="63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76025" lIns="76025" spcFirstLastPara="1" rIns="76025" wrap="square" tIns="760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685740"/>
            <a:ext cx="2130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spcFirstLastPara="1" rIns="76025" wrap="square" tIns="76025">
            <a:noAutofit/>
          </a:bodyPr>
          <a:lstStyle>
            <a:lvl1pPr indent="-76200" lvl="0" marL="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76200" lvl="1" marL="381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76200" lvl="2" marL="7620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76200" lvl="3" marL="11430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76200" lvl="4" marL="1524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76200" lvl="5" marL="19050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76200" lvl="6" marL="22860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76200" lvl="7" marL="2667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76200" lvl="8" marL="30353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7248" y="4685740"/>
            <a:ext cx="2898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spcFirstLastPara="1" rIns="76025" wrap="square" tIns="76025">
            <a:noAutofit/>
          </a:bodyPr>
          <a:lstStyle>
            <a:lvl1pPr indent="-76200" lvl="0" marL="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76200" lvl="1" marL="381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76200" lvl="2" marL="7620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76200" lvl="3" marL="11430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76200" lvl="4" marL="1524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76200" lvl="5" marL="19050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76200" lvl="6" marL="22860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76200" lvl="7" marL="2667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76200" lvl="8" marL="30353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6248" y="4685740"/>
            <a:ext cx="2130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spcFirstLastPara="1" rIns="76025" wrap="square" tIns="380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14720" y="185760"/>
            <a:ext cx="2728800" cy="790500"/>
          </a:xfrm>
          <a:prstGeom prst="rect">
            <a:avLst/>
          </a:prstGeom>
          <a:noFill/>
          <a:ln>
            <a:noFill/>
          </a:ln>
        </p:spPr>
        <p:txBody>
          <a:bodyPr anchorCtr="1" anchor="b" bIns="76025" lIns="76025" spcFirstLastPara="1" rIns="76025" wrap="square" tIns="760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242880" y="185760"/>
            <a:ext cx="4636800" cy="39819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spcFirstLastPara="1" rIns="76025" wrap="square" tIns="76025">
            <a:noAutofit/>
          </a:bodyPr>
          <a:lstStyle>
            <a:lvl1pPr indent="-304800" lvl="0" marL="4572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rtl="0">
              <a:spcBef>
                <a:spcPts val="500"/>
              </a:spcBef>
              <a:spcAft>
                <a:spcPts val="0"/>
              </a:spcAft>
              <a:buSzPts val="1200"/>
              <a:buChar char="–"/>
              <a:defRPr/>
            </a:lvl2pPr>
            <a:lvl3pPr indent="-304800" lvl="2" marL="1371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rtl="0">
              <a:spcBef>
                <a:spcPts val="300"/>
              </a:spcBef>
              <a:spcAft>
                <a:spcPts val="0"/>
              </a:spcAft>
              <a:buSzPts val="1200"/>
              <a:buChar char="–"/>
              <a:defRPr/>
            </a:lvl4pPr>
            <a:lvl5pPr indent="-304800" lvl="4" marL="2286000" rtl="0">
              <a:spcBef>
                <a:spcPts val="300"/>
              </a:spcBef>
              <a:spcAft>
                <a:spcPts val="0"/>
              </a:spcAft>
              <a:buSzPts val="1200"/>
              <a:buChar char="»"/>
              <a:defRPr/>
            </a:lvl5pPr>
            <a:lvl6pPr indent="-304800" lvl="5" marL="2743200" rtl="0">
              <a:spcBef>
                <a:spcPts val="3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rtl="0">
              <a:spcBef>
                <a:spcPts val="3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rtl="0">
              <a:spcBef>
                <a:spcPts val="3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rtl="0">
              <a:spcBef>
                <a:spcPts val="3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14720" y="976322"/>
            <a:ext cx="2728800" cy="31914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spcFirstLastPara="1" rIns="76025" wrap="square" tIns="76025">
            <a:noAutofit/>
          </a:bodyPr>
          <a:lstStyle>
            <a:lvl1pPr indent="-228600" lvl="0" marL="457200" rtl="0">
              <a:spcBef>
                <a:spcPts val="500"/>
              </a:spcBef>
              <a:spcAft>
                <a:spcPts val="0"/>
              </a:spcAft>
              <a:buSzPts val="1200"/>
              <a:buFont typeface="Calibri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200"/>
              <a:buFont typeface="Calibri"/>
              <a:buNone/>
              <a:defRPr/>
            </a:lvl2pPr>
            <a:lvl3pPr indent="-228600" lvl="2" marL="1371600" rtl="0">
              <a:spcBef>
                <a:spcPts val="400"/>
              </a:spcBef>
              <a:spcAft>
                <a:spcPts val="0"/>
              </a:spcAft>
              <a:buSzPts val="1200"/>
              <a:buFont typeface="Calibri"/>
              <a:buNone/>
              <a:defRPr/>
            </a:lvl3pPr>
            <a:lvl4pPr indent="-228600" lvl="3" marL="1828800" rtl="0">
              <a:spcBef>
                <a:spcPts val="3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rtl="0">
              <a:spcBef>
                <a:spcPts val="3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228600" lvl="5" marL="2743200" rtl="0">
              <a:spcBef>
                <a:spcPts val="300"/>
              </a:spcBef>
              <a:spcAft>
                <a:spcPts val="0"/>
              </a:spcAft>
              <a:buSzPts val="1200"/>
              <a:buFont typeface="Calibri"/>
              <a:buNone/>
              <a:defRPr/>
            </a:lvl6pPr>
            <a:lvl7pPr indent="-228600" lvl="6" marL="3200400" rtl="0">
              <a:spcBef>
                <a:spcPts val="300"/>
              </a:spcBef>
              <a:spcAft>
                <a:spcPts val="0"/>
              </a:spcAft>
              <a:buSzPts val="1200"/>
              <a:buFont typeface="Calibri"/>
              <a:buNone/>
              <a:defRPr/>
            </a:lvl7pPr>
            <a:lvl8pPr indent="-228600" lvl="7" marL="3657600" rtl="0">
              <a:spcBef>
                <a:spcPts val="300"/>
              </a:spcBef>
              <a:spcAft>
                <a:spcPts val="0"/>
              </a:spcAft>
              <a:buSzPts val="1200"/>
              <a:buFont typeface="Calibri"/>
              <a:buNone/>
              <a:defRPr/>
            </a:lvl8pPr>
            <a:lvl9pPr indent="-228600" lvl="8" marL="4114800" rtl="0">
              <a:spcBef>
                <a:spcPts val="300"/>
              </a:spcBef>
              <a:spcAft>
                <a:spcPts val="0"/>
              </a:spcAft>
              <a:buSzPts val="1200"/>
              <a:buFont typeface="Calibri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685740"/>
            <a:ext cx="2130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spcFirstLastPara="1" rIns="76025" wrap="square" tIns="76025">
            <a:noAutofit/>
          </a:bodyPr>
          <a:lstStyle>
            <a:lvl1pPr indent="-76200" lvl="0" marL="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76200" lvl="1" marL="381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76200" lvl="2" marL="7620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76200" lvl="3" marL="11430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76200" lvl="4" marL="1524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76200" lvl="5" marL="19050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76200" lvl="6" marL="22860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76200" lvl="7" marL="2667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76200" lvl="8" marL="30353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7248" y="4685740"/>
            <a:ext cx="2898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spcFirstLastPara="1" rIns="76025" wrap="square" tIns="76025">
            <a:noAutofit/>
          </a:bodyPr>
          <a:lstStyle>
            <a:lvl1pPr indent="-76200" lvl="0" marL="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76200" lvl="1" marL="381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76200" lvl="2" marL="7620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76200" lvl="3" marL="11430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76200" lvl="4" marL="1524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76200" lvl="5" marL="19050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76200" lvl="6" marL="22860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76200" lvl="7" marL="2667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76200" lvl="8" marL="30353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6248" y="4685740"/>
            <a:ext cx="2130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spcFirstLastPara="1" rIns="76025" wrap="square" tIns="380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625761" y="3265928"/>
            <a:ext cx="4976700" cy="385500"/>
          </a:xfrm>
          <a:prstGeom prst="rect">
            <a:avLst/>
          </a:prstGeom>
          <a:noFill/>
          <a:ln>
            <a:noFill/>
          </a:ln>
        </p:spPr>
        <p:txBody>
          <a:bodyPr anchorCtr="1" anchor="b" bIns="76025" lIns="76025" spcFirstLastPara="1" rIns="76025" wrap="square" tIns="760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625761" y="416881"/>
            <a:ext cx="4976700" cy="27993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625761" y="3651489"/>
            <a:ext cx="4976700" cy="5475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spcFirstLastPara="1" rIns="76025" wrap="square" tIns="76025">
            <a:noAutofit/>
          </a:bodyPr>
          <a:lstStyle>
            <a:lvl1pPr indent="-228600" lvl="0" marL="457200" rtl="0">
              <a:spcBef>
                <a:spcPts val="500"/>
              </a:spcBef>
              <a:spcAft>
                <a:spcPts val="0"/>
              </a:spcAft>
              <a:buSzPts val="1200"/>
              <a:buFont typeface="Calibri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200"/>
              <a:buFont typeface="Calibri"/>
              <a:buNone/>
              <a:defRPr/>
            </a:lvl2pPr>
            <a:lvl3pPr indent="-228600" lvl="2" marL="1371600" rtl="0">
              <a:spcBef>
                <a:spcPts val="400"/>
              </a:spcBef>
              <a:spcAft>
                <a:spcPts val="0"/>
              </a:spcAft>
              <a:buSzPts val="1200"/>
              <a:buFont typeface="Calibri"/>
              <a:buNone/>
              <a:defRPr/>
            </a:lvl3pPr>
            <a:lvl4pPr indent="-228600" lvl="3" marL="1828800" rtl="0">
              <a:spcBef>
                <a:spcPts val="3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rtl="0">
              <a:spcBef>
                <a:spcPts val="3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228600" lvl="5" marL="2743200" rtl="0">
              <a:spcBef>
                <a:spcPts val="300"/>
              </a:spcBef>
              <a:spcAft>
                <a:spcPts val="0"/>
              </a:spcAft>
              <a:buSzPts val="1200"/>
              <a:buFont typeface="Calibri"/>
              <a:buNone/>
              <a:defRPr/>
            </a:lvl6pPr>
            <a:lvl7pPr indent="-228600" lvl="6" marL="3200400" rtl="0">
              <a:spcBef>
                <a:spcPts val="300"/>
              </a:spcBef>
              <a:spcAft>
                <a:spcPts val="0"/>
              </a:spcAft>
              <a:buSzPts val="1200"/>
              <a:buFont typeface="Calibri"/>
              <a:buNone/>
              <a:defRPr/>
            </a:lvl7pPr>
            <a:lvl8pPr indent="-228600" lvl="7" marL="3657600" rtl="0">
              <a:spcBef>
                <a:spcPts val="300"/>
              </a:spcBef>
              <a:spcAft>
                <a:spcPts val="0"/>
              </a:spcAft>
              <a:buSzPts val="1200"/>
              <a:buFont typeface="Calibri"/>
              <a:buNone/>
              <a:defRPr/>
            </a:lvl8pPr>
            <a:lvl9pPr indent="-228600" lvl="8" marL="4114800" rtl="0">
              <a:spcBef>
                <a:spcPts val="300"/>
              </a:spcBef>
              <a:spcAft>
                <a:spcPts val="0"/>
              </a:spcAft>
              <a:buSzPts val="1200"/>
              <a:buFont typeface="Calibri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685740"/>
            <a:ext cx="2130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spcFirstLastPara="1" rIns="76025" wrap="square" tIns="76025">
            <a:noAutofit/>
          </a:bodyPr>
          <a:lstStyle>
            <a:lvl1pPr indent="-76200" lvl="0" marL="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76200" lvl="1" marL="381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76200" lvl="2" marL="7620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76200" lvl="3" marL="11430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76200" lvl="4" marL="1524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76200" lvl="5" marL="19050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76200" lvl="6" marL="22860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76200" lvl="7" marL="2667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76200" lvl="8" marL="30353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7248" y="4685740"/>
            <a:ext cx="2898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spcFirstLastPara="1" rIns="76025" wrap="square" tIns="76025">
            <a:noAutofit/>
          </a:bodyPr>
          <a:lstStyle>
            <a:lvl1pPr indent="-76200" lvl="0" marL="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76200" lvl="1" marL="381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76200" lvl="2" marL="7620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76200" lvl="3" marL="11430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76200" lvl="4" marL="1524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76200" lvl="5" marL="19050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76200" lvl="6" marL="22860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76200" lvl="7" marL="2667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76200" lvl="8" marL="30353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6248" y="4685740"/>
            <a:ext cx="2130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spcFirstLastPara="1" rIns="76025" wrap="square" tIns="380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194" y="205011"/>
            <a:ext cx="8229300" cy="63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76025" lIns="76025" spcFirstLastPara="1" rIns="76025" wrap="square" tIns="760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3080224" y="-1419468"/>
            <a:ext cx="2983200" cy="82293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spcFirstLastPara="1" rIns="76025" wrap="square" tIns="76025">
            <a:noAutofit/>
          </a:bodyPr>
          <a:lstStyle>
            <a:lvl1pPr indent="-3048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indent="-30480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/>
            </a:lvl2pPr>
            <a:lvl3pPr indent="-3048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3pPr>
            <a:lvl4pPr indent="-30480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/>
            </a:lvl4pPr>
            <a:lvl5pPr indent="-30480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/>
            </a:lvl5pPr>
            <a:lvl6pPr indent="-3048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6pPr>
            <a:lvl7pPr indent="-3048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7pPr>
            <a:lvl8pPr indent="-3048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8pPr>
            <a:lvl9pPr indent="-3048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685740"/>
            <a:ext cx="2130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spcFirstLastPara="1" rIns="76025" wrap="square" tIns="76025">
            <a:noAutofit/>
          </a:bodyPr>
          <a:lstStyle>
            <a:lvl1pPr indent="-76200" lvl="0" marL="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76200" lvl="1" marL="381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76200" lvl="2" marL="7620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76200" lvl="3" marL="11430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76200" lvl="4" marL="1524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76200" lvl="5" marL="19050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76200" lvl="6" marL="22860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76200" lvl="7" marL="2667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76200" lvl="8" marL="30353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7248" y="4685740"/>
            <a:ext cx="2898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spcFirstLastPara="1" rIns="76025" wrap="square" tIns="76025">
            <a:noAutofit/>
          </a:bodyPr>
          <a:lstStyle>
            <a:lvl1pPr indent="-76200" lvl="0" marL="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76200" lvl="1" marL="381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76200" lvl="2" marL="7620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76200" lvl="3" marL="11430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76200" lvl="4" marL="1524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76200" lvl="5" marL="19050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76200" lvl="6" marL="22860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76200" lvl="7" marL="2667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76200" lvl="8" marL="30353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6248" y="4685740"/>
            <a:ext cx="2130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spcFirstLastPara="1" rIns="76025" wrap="square" tIns="380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4956030" y="1244191"/>
            <a:ext cx="3981000" cy="1866300"/>
          </a:xfrm>
          <a:prstGeom prst="rect">
            <a:avLst/>
          </a:prstGeom>
          <a:noFill/>
          <a:ln>
            <a:noFill/>
          </a:ln>
        </p:spPr>
        <p:txBody>
          <a:bodyPr anchorCtr="1" anchor="ctr" bIns="76025" lIns="76025" spcFirstLastPara="1" rIns="76025" wrap="square" tIns="760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154400" y="-552959"/>
            <a:ext cx="3981000" cy="5460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spcFirstLastPara="1" rIns="76025" wrap="square" tIns="76025">
            <a:noAutofit/>
          </a:bodyPr>
          <a:lstStyle>
            <a:lvl1pPr indent="-3048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indent="-30480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/>
            </a:lvl2pPr>
            <a:lvl3pPr indent="-3048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3pPr>
            <a:lvl4pPr indent="-30480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/>
            </a:lvl4pPr>
            <a:lvl5pPr indent="-30480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/>
            </a:lvl5pPr>
            <a:lvl6pPr indent="-3048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6pPr>
            <a:lvl7pPr indent="-3048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7pPr>
            <a:lvl8pPr indent="-3048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8pPr>
            <a:lvl9pPr indent="-3048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685740"/>
            <a:ext cx="2130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spcFirstLastPara="1" rIns="76025" wrap="square" tIns="76025">
            <a:noAutofit/>
          </a:bodyPr>
          <a:lstStyle>
            <a:lvl1pPr indent="-76200" lvl="0" marL="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76200" lvl="1" marL="381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76200" lvl="2" marL="7620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76200" lvl="3" marL="11430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76200" lvl="4" marL="1524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76200" lvl="5" marL="19050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76200" lvl="6" marL="22860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76200" lvl="7" marL="2667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76200" lvl="8" marL="30353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7248" y="4685740"/>
            <a:ext cx="2898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spcFirstLastPara="1" rIns="76025" wrap="square" tIns="76025">
            <a:noAutofit/>
          </a:bodyPr>
          <a:lstStyle>
            <a:lvl1pPr indent="-76200" lvl="0" marL="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76200" lvl="1" marL="381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76200" lvl="2" marL="7620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76200" lvl="3" marL="11430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76200" lvl="4" marL="1524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76200" lvl="5" marL="19050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76200" lvl="6" marL="22860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76200" lvl="7" marL="2667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76200" lvl="8" marL="30353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6248" y="4685740"/>
            <a:ext cx="2130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spcFirstLastPara="1" rIns="76025" wrap="square" tIns="380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194" y="205011"/>
            <a:ext cx="8229300" cy="63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76025" lIns="76025" spcFirstLastPara="1" rIns="76025" wrap="square" tIns="760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/>
            </a:lvl1pPr>
            <a:lvl2pPr indent="-76200" lvl="1" marL="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76200" lvl="2" marL="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76200" lvl="3" marL="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76200" lvl="4" marL="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76200" lvl="5" marL="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76200" lvl="6" marL="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76200" lvl="7" marL="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76200" lvl="8" marL="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63758" y="920655"/>
            <a:ext cx="8714700" cy="41544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spcFirstLastPara="1" rIns="76025" wrap="square" tIns="76025">
            <a:noAutofit/>
          </a:bodyPr>
          <a:lstStyle>
            <a:lvl1pPr indent="-3048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/>
            </a:lvl2pPr>
            <a:lvl3pPr indent="-3048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3pPr>
            <a:lvl4pPr indent="-3048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/>
            </a:lvl4pPr>
            <a:lvl5pPr indent="-3048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6pPr>
            <a:lvl7pPr indent="-3048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7pPr>
            <a:lvl8pPr indent="-3048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8pPr>
            <a:lvl9pPr indent="-3048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685740"/>
            <a:ext cx="2130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spcFirstLastPara="1" rIns="76025" wrap="square" tIns="76025">
            <a:noAutofit/>
          </a:bodyPr>
          <a:lstStyle>
            <a:lvl1pPr indent="-76200" lvl="0" marL="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76200" lvl="1" marL="381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76200" lvl="2" marL="7620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76200" lvl="3" marL="11430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76200" lvl="4" marL="1524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76200" lvl="5" marL="19050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76200" lvl="6" marL="22860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76200" lvl="7" marL="2667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76200" lvl="8" marL="30353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7248" y="4685740"/>
            <a:ext cx="2898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spcFirstLastPara="1" rIns="76025" wrap="square" tIns="76025">
            <a:noAutofit/>
          </a:bodyPr>
          <a:lstStyle>
            <a:lvl1pPr indent="-76200" lvl="0" marL="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76200" lvl="1" marL="381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76200" lvl="2" marL="7620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76200" lvl="3" marL="11430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76200" lvl="4" marL="1524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76200" lvl="5" marL="19050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76200" lvl="6" marL="22860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76200" lvl="7" marL="26670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76200" lvl="8" marL="30353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6248" y="4685740"/>
            <a:ext cx="2130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spcFirstLastPara="1" rIns="76025" wrap="square" tIns="38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asciitable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rfc-editor.org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Review</a:t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Layer</a:t>
            </a:r>
            <a:endParaRPr/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Electrical transmission of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Bitrate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Datalink Layer</a:t>
            </a:r>
            <a:endParaRPr/>
          </a:p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MAC layer Identifier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Layer</a:t>
            </a:r>
            <a:endParaRPr/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Routing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Fragmentation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 Layer</a:t>
            </a:r>
            <a:endParaRPr/>
          </a:p>
        </p:txBody>
      </p:sp>
      <p:sp>
        <p:nvSpPr>
          <p:cNvPr id="202" name="Google Shape;20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End to End connectivity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Uses PORTS to MAP stream to an application (know the big ports, 22, 25, 80, 443, 53)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TCP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"telephone"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Connection Oriented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Window (Congestion control)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ACK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Guaranteed delivery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UDP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"postcard"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Each packet has complete address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Best Effort Delivery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Usually used to transport media packets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457194" y="205011"/>
            <a:ext cx="8229300" cy="631800"/>
          </a:xfrm>
          <a:prstGeom prst="rect">
            <a:avLst/>
          </a:prstGeom>
        </p:spPr>
        <p:txBody>
          <a:bodyPr anchorCtr="1" anchor="ctr" bIns="76025" lIns="76025" spcFirstLastPara="1" rIns="76025" wrap="square" tIns="7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</a:t>
            </a:r>
            <a:endParaRPr/>
          </a:p>
        </p:txBody>
      </p:sp>
      <p:sp>
        <p:nvSpPr>
          <p:cNvPr id="208" name="Google Shape;208;p38"/>
          <p:cNvSpPr txBox="1"/>
          <p:nvPr>
            <p:ph idx="1" type="body"/>
          </p:nvPr>
        </p:nvSpPr>
        <p:spPr>
          <a:xfrm>
            <a:off x="263758" y="920655"/>
            <a:ext cx="8714700" cy="4154400"/>
          </a:xfrm>
          <a:prstGeom prst="rect">
            <a:avLst/>
          </a:prstGeom>
        </p:spPr>
        <p:txBody>
          <a:bodyPr anchorCtr="1" anchor="t" bIns="76025" lIns="76025" spcFirstLastPara="1" rIns="76025" wrap="square" tIns="76025">
            <a:noAutofit/>
          </a:bodyPr>
          <a:lstStyle/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 Routing tables determine where packet is sent</a:t>
            </a:r>
            <a:endParaRPr/>
          </a:p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Need 2 things - connectivity AND routing</a:t>
            </a:r>
            <a:endParaRPr/>
          </a:p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Default Route -&gt; send packet to a ROUTER</a:t>
            </a:r>
            <a:endParaRPr/>
          </a:p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ROUTER -&gt; device whose primary job is to route packets (forward).  Routers "ALWAYS" have multiple interfaces.</a:t>
            </a:r>
            <a:endParaRPr/>
          </a:p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Routing done at Layer 3 (network).</a:t>
            </a:r>
            <a:endParaRPr/>
          </a:p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NAT routers work at layers 4 and 3.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type="title"/>
          </p:nvPr>
        </p:nvSpPr>
        <p:spPr>
          <a:xfrm>
            <a:off x="457344" y="11"/>
            <a:ext cx="8229300" cy="631800"/>
          </a:xfrm>
          <a:prstGeom prst="rect">
            <a:avLst/>
          </a:prstGeom>
        </p:spPr>
        <p:txBody>
          <a:bodyPr anchorCtr="1" anchor="ctr" bIns="76025" lIns="76025" spcFirstLastPara="1" rIns="76025" wrap="square" tIns="7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Subnet</a:t>
            </a:r>
            <a:endParaRPr/>
          </a:p>
        </p:txBody>
      </p:sp>
      <p:sp>
        <p:nvSpPr>
          <p:cNvPr id="214" name="Google Shape;214;p39"/>
          <p:cNvSpPr txBox="1"/>
          <p:nvPr>
            <p:ph idx="1" type="body"/>
          </p:nvPr>
        </p:nvSpPr>
        <p:spPr>
          <a:xfrm>
            <a:off x="263758" y="631805"/>
            <a:ext cx="8714700" cy="4154400"/>
          </a:xfrm>
          <a:prstGeom prst="rect">
            <a:avLst/>
          </a:prstGeom>
        </p:spPr>
        <p:txBody>
          <a:bodyPr anchorCtr="1" anchor="t" bIns="76025" lIns="76025" spcFirstLastPara="1" rIns="76025" wrap="square" tIns="76025">
            <a:noAutofit/>
          </a:bodyPr>
          <a:lstStyle/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Address has two portions - NETWORK/HOST</a:t>
            </a:r>
            <a:endParaRPr/>
          </a:p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134.53.131.22/24</a:t>
            </a:r>
            <a:endParaRPr/>
          </a:p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134.53.131 is NETWORK</a:t>
            </a:r>
            <a:endParaRPr/>
          </a:p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22 is the HOST address</a:t>
            </a:r>
            <a:endParaRPr/>
          </a:p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24 means 24 bits determine network portion</a:t>
            </a:r>
            <a:endParaRPr/>
          </a:p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Used to create GROUPS of addresses for routing and management.</a:t>
            </a:r>
            <a:endParaRPr/>
          </a:p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172.17.4.0/24 -&gt; all addresses in range 172.17.4.0-&gt;172.17.4.255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type="title"/>
          </p:nvPr>
        </p:nvSpPr>
        <p:spPr>
          <a:xfrm>
            <a:off x="457194" y="205011"/>
            <a:ext cx="8229300" cy="631800"/>
          </a:xfrm>
          <a:prstGeom prst="rect">
            <a:avLst/>
          </a:prstGeom>
        </p:spPr>
        <p:txBody>
          <a:bodyPr anchorCtr="1" anchor="ctr" bIns="76025" lIns="76025" spcFirstLastPara="1" rIns="76025" wrap="square" tIns="7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MITM</a:t>
            </a:r>
            <a:endParaRPr/>
          </a:p>
        </p:txBody>
      </p:sp>
      <p:sp>
        <p:nvSpPr>
          <p:cNvPr id="220" name="Google Shape;220;p40"/>
          <p:cNvSpPr txBox="1"/>
          <p:nvPr>
            <p:ph idx="1" type="body"/>
          </p:nvPr>
        </p:nvSpPr>
        <p:spPr>
          <a:xfrm>
            <a:off x="263750" y="920655"/>
            <a:ext cx="8714700" cy="631800"/>
          </a:xfrm>
          <a:prstGeom prst="rect">
            <a:avLst/>
          </a:prstGeom>
        </p:spPr>
        <p:txBody>
          <a:bodyPr anchorCtr="1" anchor="t" bIns="76025" lIns="76025" spcFirstLastPara="1" rIns="76025" wrap="square" tIns="76025">
            <a:noAutofit/>
          </a:bodyPr>
          <a:lstStyle/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Man in the Middle Attack</a:t>
            </a:r>
            <a:endParaRPr/>
          </a:p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40"/>
          <p:cNvSpPr/>
          <p:nvPr/>
        </p:nvSpPr>
        <p:spPr>
          <a:xfrm>
            <a:off x="714775" y="1702225"/>
            <a:ext cx="1127400" cy="69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222" name="Google Shape;222;p40"/>
          <p:cNvSpPr/>
          <p:nvPr/>
        </p:nvSpPr>
        <p:spPr>
          <a:xfrm>
            <a:off x="5767500" y="1702225"/>
            <a:ext cx="1127400" cy="69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cxnSp>
        <p:nvCxnSpPr>
          <p:cNvPr id="223" name="Google Shape;223;p40"/>
          <p:cNvCxnSpPr>
            <a:stCxn id="221" idx="6"/>
            <a:endCxn id="222" idx="2"/>
          </p:cNvCxnSpPr>
          <p:nvPr/>
        </p:nvCxnSpPr>
        <p:spPr>
          <a:xfrm>
            <a:off x="1842175" y="2048575"/>
            <a:ext cx="392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40"/>
          <p:cNvSpPr/>
          <p:nvPr/>
        </p:nvSpPr>
        <p:spPr>
          <a:xfrm>
            <a:off x="2807550" y="2087813"/>
            <a:ext cx="1731600" cy="412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Encrypted data</a:t>
            </a:r>
            <a:endParaRPr/>
          </a:p>
        </p:txBody>
      </p:sp>
      <p:sp>
        <p:nvSpPr>
          <p:cNvPr id="225" name="Google Shape;225;p40"/>
          <p:cNvSpPr/>
          <p:nvPr/>
        </p:nvSpPr>
        <p:spPr>
          <a:xfrm>
            <a:off x="3677075" y="2365425"/>
            <a:ext cx="604260" cy="486324"/>
          </a:xfrm>
          <a:prstGeom prst="lightningBol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0"/>
          <p:cNvSpPr/>
          <p:nvPr/>
        </p:nvSpPr>
        <p:spPr>
          <a:xfrm>
            <a:off x="4045525" y="2873875"/>
            <a:ext cx="2232900" cy="41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sniffer can not read traffic</a:t>
            </a:r>
            <a:endParaRPr/>
          </a:p>
        </p:txBody>
      </p:sp>
      <p:sp>
        <p:nvSpPr>
          <p:cNvPr id="227" name="Google Shape;227;p40"/>
          <p:cNvSpPr/>
          <p:nvPr/>
        </p:nvSpPr>
        <p:spPr>
          <a:xfrm>
            <a:off x="714713" y="3615775"/>
            <a:ext cx="1127400" cy="69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228" name="Google Shape;228;p40"/>
          <p:cNvSpPr/>
          <p:nvPr/>
        </p:nvSpPr>
        <p:spPr>
          <a:xfrm>
            <a:off x="5767438" y="3615775"/>
            <a:ext cx="1127400" cy="69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cxnSp>
        <p:nvCxnSpPr>
          <p:cNvPr id="229" name="Google Shape;229;p40"/>
          <p:cNvCxnSpPr>
            <a:stCxn id="227" idx="6"/>
            <a:endCxn id="228" idx="2"/>
          </p:cNvCxnSpPr>
          <p:nvPr/>
        </p:nvCxnSpPr>
        <p:spPr>
          <a:xfrm>
            <a:off x="1842113" y="3962125"/>
            <a:ext cx="392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p40"/>
          <p:cNvSpPr/>
          <p:nvPr/>
        </p:nvSpPr>
        <p:spPr>
          <a:xfrm>
            <a:off x="2864100" y="4333175"/>
            <a:ext cx="1731600" cy="486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Encrypted data can now be read by MITM since it has shared key</a:t>
            </a:r>
            <a:endParaRPr sz="1000"/>
          </a:p>
        </p:txBody>
      </p:sp>
      <p:sp>
        <p:nvSpPr>
          <p:cNvPr id="231" name="Google Shape;231;p40"/>
          <p:cNvSpPr/>
          <p:nvPr/>
        </p:nvSpPr>
        <p:spPr>
          <a:xfrm>
            <a:off x="2688338" y="3751650"/>
            <a:ext cx="2232900" cy="41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MITM</a:t>
            </a:r>
            <a:endParaRPr/>
          </a:p>
        </p:txBody>
      </p:sp>
      <p:sp>
        <p:nvSpPr>
          <p:cNvPr id="232" name="Google Shape;232;p40"/>
          <p:cNvSpPr/>
          <p:nvPr/>
        </p:nvSpPr>
        <p:spPr>
          <a:xfrm>
            <a:off x="1643275" y="2218050"/>
            <a:ext cx="397800" cy="235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0"/>
          <p:cNvSpPr/>
          <p:nvPr/>
        </p:nvSpPr>
        <p:spPr>
          <a:xfrm>
            <a:off x="6696000" y="2176325"/>
            <a:ext cx="397800" cy="235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0"/>
          <p:cNvSpPr/>
          <p:nvPr/>
        </p:nvSpPr>
        <p:spPr>
          <a:xfrm>
            <a:off x="7494175" y="1628525"/>
            <a:ext cx="604200" cy="412800"/>
          </a:xfrm>
          <a:prstGeom prst="wedgeRoundRectCallout">
            <a:avLst>
              <a:gd fmla="val -109761" name="adj1"/>
              <a:gd fmla="val 10530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Shared Key</a:t>
            </a:r>
            <a:endParaRPr sz="900"/>
          </a:p>
        </p:txBody>
      </p:sp>
      <p:sp>
        <p:nvSpPr>
          <p:cNvPr id="235" name="Google Shape;235;p40"/>
          <p:cNvSpPr/>
          <p:nvPr/>
        </p:nvSpPr>
        <p:spPr>
          <a:xfrm>
            <a:off x="2259900" y="1594113"/>
            <a:ext cx="604200" cy="412800"/>
          </a:xfrm>
          <a:prstGeom prst="wedgeRoundRectCallout">
            <a:avLst>
              <a:gd fmla="val -109761" name="adj1"/>
              <a:gd fmla="val 10530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Shared Key</a:t>
            </a:r>
            <a:endParaRPr sz="900"/>
          </a:p>
        </p:txBody>
      </p:sp>
      <p:sp>
        <p:nvSpPr>
          <p:cNvPr id="236" name="Google Shape;236;p40"/>
          <p:cNvSpPr/>
          <p:nvPr/>
        </p:nvSpPr>
        <p:spPr>
          <a:xfrm>
            <a:off x="1707250" y="3586300"/>
            <a:ext cx="397800" cy="235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0"/>
          <p:cNvSpPr/>
          <p:nvPr/>
        </p:nvSpPr>
        <p:spPr>
          <a:xfrm>
            <a:off x="2640725" y="2984463"/>
            <a:ext cx="604200" cy="412800"/>
          </a:xfrm>
          <a:prstGeom prst="wedgeRoundRectCallout">
            <a:avLst>
              <a:gd fmla="val -109761" name="adj1"/>
              <a:gd fmla="val 10530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Shared Key</a:t>
            </a:r>
            <a:endParaRPr sz="900"/>
          </a:p>
        </p:txBody>
      </p:sp>
      <p:sp>
        <p:nvSpPr>
          <p:cNvPr id="238" name="Google Shape;238;p40"/>
          <p:cNvSpPr/>
          <p:nvPr/>
        </p:nvSpPr>
        <p:spPr>
          <a:xfrm>
            <a:off x="2363100" y="3615775"/>
            <a:ext cx="397800" cy="235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0"/>
          <p:cNvSpPr/>
          <p:nvPr/>
        </p:nvSpPr>
        <p:spPr>
          <a:xfrm>
            <a:off x="6123875" y="4470613"/>
            <a:ext cx="604200" cy="412800"/>
          </a:xfrm>
          <a:prstGeom prst="wedgeRoundRectCallout">
            <a:avLst>
              <a:gd fmla="val -85419" name="adj1"/>
              <a:gd fmla="val -97641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Shared Key</a:t>
            </a:r>
            <a:endParaRPr sz="900"/>
          </a:p>
        </p:txBody>
      </p:sp>
      <p:sp>
        <p:nvSpPr>
          <p:cNvPr id="240" name="Google Shape;240;p40"/>
          <p:cNvSpPr/>
          <p:nvPr/>
        </p:nvSpPr>
        <p:spPr>
          <a:xfrm>
            <a:off x="5549100" y="4050588"/>
            <a:ext cx="397800" cy="235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>
            <p:ph type="title"/>
          </p:nvPr>
        </p:nvSpPr>
        <p:spPr>
          <a:xfrm>
            <a:off x="457194" y="205011"/>
            <a:ext cx="8229300" cy="631800"/>
          </a:xfrm>
          <a:prstGeom prst="rect">
            <a:avLst/>
          </a:prstGeom>
        </p:spPr>
        <p:txBody>
          <a:bodyPr anchorCtr="1" anchor="ctr" bIns="76025" lIns="76025" spcFirstLastPara="1" rIns="76025" wrap="square" tIns="7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MITM</a:t>
            </a:r>
            <a:endParaRPr/>
          </a:p>
        </p:txBody>
      </p:sp>
      <p:sp>
        <p:nvSpPr>
          <p:cNvPr id="246" name="Google Shape;246;p41"/>
          <p:cNvSpPr txBox="1"/>
          <p:nvPr>
            <p:ph idx="1" type="body"/>
          </p:nvPr>
        </p:nvSpPr>
        <p:spPr>
          <a:xfrm>
            <a:off x="263750" y="920655"/>
            <a:ext cx="8714700" cy="631800"/>
          </a:xfrm>
          <a:prstGeom prst="rect">
            <a:avLst/>
          </a:prstGeom>
        </p:spPr>
        <p:txBody>
          <a:bodyPr anchorCtr="1" anchor="t" bIns="76025" lIns="76025" spcFirstLastPara="1" rIns="76025" wrap="square" tIns="76025">
            <a:noAutofit/>
          </a:bodyPr>
          <a:lstStyle/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Physical Injection into server</a:t>
            </a:r>
            <a:endParaRPr/>
          </a:p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ARP Poisoning</a:t>
            </a:r>
            <a:endParaRPr/>
          </a:p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DNS attack</a:t>
            </a:r>
            <a:endParaRPr/>
          </a:p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Phishing</a:t>
            </a:r>
            <a:endParaRPr/>
          </a:p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others</a:t>
            </a:r>
            <a:endParaRPr/>
          </a:p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1"/>
          <p:cNvSpPr/>
          <p:nvPr/>
        </p:nvSpPr>
        <p:spPr>
          <a:xfrm>
            <a:off x="2748538" y="3328375"/>
            <a:ext cx="1127400" cy="69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248" name="Google Shape;248;p41"/>
          <p:cNvSpPr/>
          <p:nvPr/>
        </p:nvSpPr>
        <p:spPr>
          <a:xfrm>
            <a:off x="7801263" y="3328375"/>
            <a:ext cx="1127400" cy="69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cxnSp>
        <p:nvCxnSpPr>
          <p:cNvPr id="249" name="Google Shape;249;p41"/>
          <p:cNvCxnSpPr>
            <a:stCxn id="247" idx="6"/>
            <a:endCxn id="248" idx="2"/>
          </p:cNvCxnSpPr>
          <p:nvPr/>
        </p:nvCxnSpPr>
        <p:spPr>
          <a:xfrm>
            <a:off x="3875938" y="3674725"/>
            <a:ext cx="392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41"/>
          <p:cNvSpPr/>
          <p:nvPr/>
        </p:nvSpPr>
        <p:spPr>
          <a:xfrm>
            <a:off x="4897925" y="4045775"/>
            <a:ext cx="1731600" cy="486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Encrypted data can now be read by MITM since it has shared key</a:t>
            </a:r>
            <a:endParaRPr sz="1000"/>
          </a:p>
        </p:txBody>
      </p:sp>
      <p:sp>
        <p:nvSpPr>
          <p:cNvPr id="251" name="Google Shape;251;p41"/>
          <p:cNvSpPr/>
          <p:nvPr/>
        </p:nvSpPr>
        <p:spPr>
          <a:xfrm>
            <a:off x="4722163" y="3464250"/>
            <a:ext cx="2232900" cy="41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MITM</a:t>
            </a:r>
            <a:endParaRPr/>
          </a:p>
        </p:txBody>
      </p:sp>
      <p:sp>
        <p:nvSpPr>
          <p:cNvPr id="252" name="Google Shape;252;p41"/>
          <p:cNvSpPr/>
          <p:nvPr/>
        </p:nvSpPr>
        <p:spPr>
          <a:xfrm>
            <a:off x="3741075" y="3298900"/>
            <a:ext cx="397800" cy="235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1"/>
          <p:cNvSpPr/>
          <p:nvPr/>
        </p:nvSpPr>
        <p:spPr>
          <a:xfrm>
            <a:off x="4674550" y="2697063"/>
            <a:ext cx="604200" cy="412800"/>
          </a:xfrm>
          <a:prstGeom prst="wedgeRoundRectCallout">
            <a:avLst>
              <a:gd fmla="val -109761" name="adj1"/>
              <a:gd fmla="val 10530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Shared Key</a:t>
            </a:r>
            <a:endParaRPr sz="900"/>
          </a:p>
        </p:txBody>
      </p:sp>
      <p:sp>
        <p:nvSpPr>
          <p:cNvPr id="254" name="Google Shape;254;p41"/>
          <p:cNvSpPr/>
          <p:nvPr/>
        </p:nvSpPr>
        <p:spPr>
          <a:xfrm>
            <a:off x="4396925" y="3328375"/>
            <a:ext cx="397800" cy="235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1"/>
          <p:cNvSpPr/>
          <p:nvPr/>
        </p:nvSpPr>
        <p:spPr>
          <a:xfrm>
            <a:off x="8157700" y="4183213"/>
            <a:ext cx="604200" cy="412800"/>
          </a:xfrm>
          <a:prstGeom prst="wedgeRoundRectCallout">
            <a:avLst>
              <a:gd fmla="val -85419" name="adj1"/>
              <a:gd fmla="val -97641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Shared Key</a:t>
            </a:r>
            <a:endParaRPr sz="900"/>
          </a:p>
        </p:txBody>
      </p:sp>
      <p:sp>
        <p:nvSpPr>
          <p:cNvPr id="256" name="Google Shape;256;p41"/>
          <p:cNvSpPr/>
          <p:nvPr/>
        </p:nvSpPr>
        <p:spPr>
          <a:xfrm>
            <a:off x="7582925" y="3763188"/>
            <a:ext cx="397800" cy="235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title"/>
          </p:nvPr>
        </p:nvSpPr>
        <p:spPr>
          <a:xfrm>
            <a:off x="457194" y="205011"/>
            <a:ext cx="8229300" cy="631800"/>
          </a:xfrm>
          <a:prstGeom prst="rect">
            <a:avLst/>
          </a:prstGeom>
        </p:spPr>
        <p:txBody>
          <a:bodyPr anchorCtr="1" anchor="ctr" bIns="76025" lIns="76025" spcFirstLastPara="1" rIns="76025" wrap="square" tIns="7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TELNET</a:t>
            </a:r>
            <a:endParaRPr/>
          </a:p>
        </p:txBody>
      </p:sp>
      <p:sp>
        <p:nvSpPr>
          <p:cNvPr id="262" name="Google Shape;262;p42"/>
          <p:cNvSpPr txBox="1"/>
          <p:nvPr>
            <p:ph idx="1" type="body"/>
          </p:nvPr>
        </p:nvSpPr>
        <p:spPr>
          <a:xfrm>
            <a:off x="263758" y="920655"/>
            <a:ext cx="8714700" cy="4154400"/>
          </a:xfrm>
          <a:prstGeom prst="rect">
            <a:avLst/>
          </a:prstGeom>
        </p:spPr>
        <p:txBody>
          <a:bodyPr anchorCtr="1" anchor="t" bIns="76025" lIns="76025" spcFirstLastPara="1" rIns="76025" wrap="square" tIns="76025">
            <a:noAutofit/>
          </a:bodyPr>
          <a:lstStyle/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Telnet is a PROTOCOL and a Program</a:t>
            </a:r>
            <a:endParaRPr/>
          </a:p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Protocol -&gt; DO NOT USE IT</a:t>
            </a:r>
            <a:endParaRPr/>
          </a:p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Program -&gt; Use it as a simple ASCII CLIENT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457194" y="205011"/>
            <a:ext cx="8229300" cy="631800"/>
          </a:xfrm>
          <a:prstGeom prst="rect">
            <a:avLst/>
          </a:prstGeom>
        </p:spPr>
        <p:txBody>
          <a:bodyPr anchorCtr="1" anchor="ctr" bIns="76025" lIns="76025" spcFirstLastPara="1" rIns="76025" wrap="square" tIns="7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</a:t>
            </a:r>
            <a:endParaRPr/>
          </a:p>
        </p:txBody>
      </p:sp>
      <p:sp>
        <p:nvSpPr>
          <p:cNvPr id="268" name="Google Shape;268;p43"/>
          <p:cNvSpPr txBox="1"/>
          <p:nvPr>
            <p:ph idx="1" type="body"/>
          </p:nvPr>
        </p:nvSpPr>
        <p:spPr>
          <a:xfrm>
            <a:off x="263758" y="920655"/>
            <a:ext cx="8714700" cy="4154400"/>
          </a:xfrm>
          <a:prstGeom prst="rect">
            <a:avLst/>
          </a:prstGeom>
        </p:spPr>
        <p:txBody>
          <a:bodyPr anchorCtr="1" anchor="t" bIns="76025" lIns="76025" spcFirstLastPara="1" rIns="76025" wrap="square" tIns="76025">
            <a:noAutofit/>
          </a:bodyPr>
          <a:lstStyle/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DNS powers the internet</a:t>
            </a:r>
            <a:endParaRPr/>
          </a:p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Distributed Database mapping information</a:t>
            </a:r>
            <a:endParaRPr/>
          </a:p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Frequently maps FQDN -&gt; IP Address</a:t>
            </a:r>
            <a:endParaRPr/>
          </a:p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Also provides Mail handlers, server location and other information.</a:t>
            </a:r>
            <a:endParaRPr/>
          </a:p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Root Level Servers</a:t>
            </a:r>
            <a:endParaRPr/>
          </a:p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	DNS Servers</a:t>
            </a:r>
            <a:endParaRPr/>
          </a:p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		Resolvers</a:t>
            </a:r>
            <a:endParaRPr/>
          </a:p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Port 53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Topics you should be comfortable with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 Stack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IP Addresses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Ports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TCP basics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UDP basics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Socket Programming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Client and Server basic flow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457194" y="205011"/>
            <a:ext cx="8229300" cy="631800"/>
          </a:xfrm>
          <a:prstGeom prst="rect">
            <a:avLst/>
          </a:prstGeom>
        </p:spPr>
        <p:txBody>
          <a:bodyPr anchorCtr="1" anchor="ctr" bIns="76025" lIns="76025" spcFirstLastPara="1" rIns="76025" wrap="square" tIns="7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WHOIS</a:t>
            </a:r>
            <a:endParaRPr/>
          </a:p>
        </p:txBody>
      </p:sp>
      <p:sp>
        <p:nvSpPr>
          <p:cNvPr id="274" name="Google Shape;274;p44"/>
          <p:cNvSpPr txBox="1"/>
          <p:nvPr>
            <p:ph idx="1" type="body"/>
          </p:nvPr>
        </p:nvSpPr>
        <p:spPr>
          <a:xfrm>
            <a:off x="263758" y="920655"/>
            <a:ext cx="8714700" cy="4154400"/>
          </a:xfrm>
          <a:prstGeom prst="rect">
            <a:avLst/>
          </a:prstGeom>
        </p:spPr>
        <p:txBody>
          <a:bodyPr anchorCtr="1" anchor="t" bIns="76025" lIns="76025" spcFirstLastPara="1" rIns="76025" wrap="square" tIns="76025">
            <a:noAutofit/>
          </a:bodyPr>
          <a:lstStyle/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Allows you to look up owner of DNS records</a:t>
            </a:r>
            <a:endParaRPr/>
          </a:p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nslookup and dig -&gt; look up DNS information</a:t>
            </a:r>
            <a:endParaRPr/>
          </a:p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BIND -&gt; one major implementation of DNS server</a:t>
            </a:r>
            <a:endParaRPr/>
          </a:p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MANY MANY security holes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457194" y="205011"/>
            <a:ext cx="8229300" cy="631800"/>
          </a:xfrm>
          <a:prstGeom prst="rect">
            <a:avLst/>
          </a:prstGeom>
        </p:spPr>
        <p:txBody>
          <a:bodyPr anchorCtr="1" anchor="ctr" bIns="76025" lIns="76025" spcFirstLastPara="1" rIns="76025" wrap="square" tIns="7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280" name="Google Shape;280;p45"/>
          <p:cNvSpPr txBox="1"/>
          <p:nvPr>
            <p:ph idx="1" type="body"/>
          </p:nvPr>
        </p:nvSpPr>
        <p:spPr>
          <a:xfrm>
            <a:off x="263758" y="920655"/>
            <a:ext cx="8714700" cy="4154400"/>
          </a:xfrm>
          <a:prstGeom prst="rect">
            <a:avLst/>
          </a:prstGeom>
        </p:spPr>
        <p:txBody>
          <a:bodyPr anchorCtr="1" anchor="t" bIns="76025" lIns="76025" spcFirstLastPara="1" rIns="76025" wrap="square" tIns="76025">
            <a:noAutofit/>
          </a:bodyPr>
          <a:lstStyle/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Hypertext Transport Protocol</a:t>
            </a:r>
            <a:endParaRPr/>
          </a:p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Ports 80 and 443 (https)</a:t>
            </a:r>
            <a:endParaRPr/>
          </a:p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Transports GENERIC hypertext (images, text, xml…)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>
            <p:ph type="title"/>
          </p:nvPr>
        </p:nvSpPr>
        <p:spPr>
          <a:xfrm>
            <a:off x="457194" y="205011"/>
            <a:ext cx="8229300" cy="631800"/>
          </a:xfrm>
          <a:prstGeom prst="rect">
            <a:avLst/>
          </a:prstGeom>
        </p:spPr>
        <p:txBody>
          <a:bodyPr anchorCtr="1" anchor="ctr" bIns="76025" lIns="76025" spcFirstLastPara="1" rIns="76025" wrap="square" tIns="7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Shell (SSH)</a:t>
            </a:r>
            <a:endParaRPr/>
          </a:p>
        </p:txBody>
      </p:sp>
      <p:sp>
        <p:nvSpPr>
          <p:cNvPr id="286" name="Google Shape;286;p46"/>
          <p:cNvSpPr txBox="1"/>
          <p:nvPr>
            <p:ph idx="1" type="body"/>
          </p:nvPr>
        </p:nvSpPr>
        <p:spPr>
          <a:xfrm>
            <a:off x="263758" y="920655"/>
            <a:ext cx="8714700" cy="4154400"/>
          </a:xfrm>
          <a:prstGeom prst="rect">
            <a:avLst/>
          </a:prstGeom>
        </p:spPr>
        <p:txBody>
          <a:bodyPr anchorCtr="1" anchor="t" bIns="76025" lIns="76025" spcFirstLastPara="1" rIns="76025" wrap="square" tIns="76025">
            <a:noAutofit/>
          </a:bodyPr>
          <a:lstStyle/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Encrypted communications channel</a:t>
            </a:r>
            <a:endParaRPr/>
          </a:p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Frequently used to remotely log into server</a:t>
            </a:r>
            <a:endParaRPr/>
          </a:p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Can be used to move files, provide tunnels, and LOTS of other VERY useful secure channels</a:t>
            </a:r>
            <a:endParaRPr/>
          </a:p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Can use Keys to login</a:t>
            </a:r>
            <a:endParaRPr/>
          </a:p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Uses Keys to authenticate server</a:t>
            </a:r>
            <a:endParaRPr/>
          </a:p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Port 22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/>
          <p:nvPr>
            <p:ph type="title"/>
          </p:nvPr>
        </p:nvSpPr>
        <p:spPr>
          <a:xfrm>
            <a:off x="457194" y="205011"/>
            <a:ext cx="8229300" cy="631800"/>
          </a:xfrm>
          <a:prstGeom prst="rect">
            <a:avLst/>
          </a:prstGeom>
        </p:spPr>
        <p:txBody>
          <a:bodyPr anchorCtr="1" anchor="ctr" bIns="76025" lIns="76025" spcFirstLastPara="1" rIns="76025" wrap="square" tIns="7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SMTP</a:t>
            </a:r>
            <a:endParaRPr/>
          </a:p>
        </p:txBody>
      </p:sp>
      <p:sp>
        <p:nvSpPr>
          <p:cNvPr id="292" name="Google Shape;292;p47"/>
          <p:cNvSpPr txBox="1"/>
          <p:nvPr>
            <p:ph idx="1" type="body"/>
          </p:nvPr>
        </p:nvSpPr>
        <p:spPr>
          <a:xfrm>
            <a:off x="263758" y="920655"/>
            <a:ext cx="8714700" cy="4154400"/>
          </a:xfrm>
          <a:prstGeom prst="rect">
            <a:avLst/>
          </a:prstGeom>
        </p:spPr>
        <p:txBody>
          <a:bodyPr anchorCtr="1" anchor="t" bIns="76025" lIns="76025" spcFirstLastPara="1" rIns="76025" wrap="square" tIns="76025">
            <a:noAutofit/>
          </a:bodyPr>
          <a:lstStyle/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Simple Mail Transport Protocol (port 25)</a:t>
            </a:r>
            <a:endParaRPr/>
          </a:p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Mail API (Microsoft) -&gt; MAPI</a:t>
            </a:r>
            <a:endParaRPr/>
          </a:p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POP -&gt; port 110 (995)</a:t>
            </a:r>
            <a:endParaRPr/>
          </a:p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IMAP -&gt; port 143 (993)</a:t>
            </a:r>
            <a:endParaRPr/>
          </a:p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Very Insecure but….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>
            <p:ph type="title"/>
          </p:nvPr>
        </p:nvSpPr>
        <p:spPr>
          <a:xfrm>
            <a:off x="457194" y="205011"/>
            <a:ext cx="8229300" cy="631800"/>
          </a:xfrm>
          <a:prstGeom prst="rect">
            <a:avLst/>
          </a:prstGeom>
        </p:spPr>
        <p:txBody>
          <a:bodyPr anchorCtr="1" anchor="ctr" bIns="76025" lIns="76025" spcFirstLastPara="1" rIns="76025" wrap="square" tIns="7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BYTES BYTES BYTES (ASCII)</a:t>
            </a:r>
            <a:endParaRPr/>
          </a:p>
        </p:txBody>
      </p:sp>
      <p:sp>
        <p:nvSpPr>
          <p:cNvPr id="298" name="Google Shape;298;p48"/>
          <p:cNvSpPr txBox="1"/>
          <p:nvPr>
            <p:ph idx="1" type="body"/>
          </p:nvPr>
        </p:nvSpPr>
        <p:spPr>
          <a:xfrm>
            <a:off x="263758" y="920655"/>
            <a:ext cx="8714700" cy="4154400"/>
          </a:xfrm>
          <a:prstGeom prst="rect">
            <a:avLst/>
          </a:prstGeom>
        </p:spPr>
        <p:txBody>
          <a:bodyPr anchorCtr="1" anchor="t" bIns="76025" lIns="76025" spcFirstLastPara="1" rIns="76025" wrap="square" tIns="76025">
            <a:noAutofit/>
          </a:bodyPr>
          <a:lstStyle/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We transport BYTES</a:t>
            </a:r>
            <a:endParaRPr/>
          </a:p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BYTES</a:t>
            </a:r>
            <a:endParaRPr/>
          </a:p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Frequently these bytes are interpreted as ASCII characters</a:t>
            </a:r>
            <a:endParaRPr/>
          </a:p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u="sng">
                <a:solidFill>
                  <a:schemeClr val="hlink"/>
                </a:solidFill>
                <a:hlinkClick r:id="rId3"/>
              </a:rPr>
              <a:t>ascii chart</a:t>
            </a:r>
            <a:endParaRPr/>
          </a:p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Different techniques for handling bytes and text (ascii)</a:t>
            </a:r>
            <a:endParaRPr/>
          </a:p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Ascii -&gt; read till newline (crlf)</a:t>
            </a:r>
            <a:endParaRPr/>
          </a:p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Bytes -&gt; read fixed number of bytes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/>
          <p:nvPr>
            <p:ph idx="4294967295" type="title"/>
          </p:nvPr>
        </p:nvSpPr>
        <p:spPr>
          <a:xfrm>
            <a:off x="457194" y="205011"/>
            <a:ext cx="8229300" cy="63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38000" lIns="76025" spcFirstLastPara="1" rIns="76025" wrap="square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Socket Review</a:t>
            </a:r>
            <a:endParaRPr/>
          </a:p>
        </p:txBody>
      </p:sp>
      <p:sp>
        <p:nvSpPr>
          <p:cNvPr id="304" name="Google Shape;304;p49"/>
          <p:cNvSpPr txBox="1"/>
          <p:nvPr>
            <p:ph idx="4294967295" type="body"/>
          </p:nvPr>
        </p:nvSpPr>
        <p:spPr>
          <a:xfrm>
            <a:off x="263758" y="920655"/>
            <a:ext cx="8714700" cy="4154400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spcFirstLastPara="1" rIns="76025" wrap="square" tIns="38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Socket</a:t>
            </a:r>
            <a:endParaRPr/>
          </a:p>
          <a:p>
            <a:pPr indent="0" lvl="1" marL="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Socket(InetAddress address, int port)</a:t>
            </a:r>
            <a:endParaRPr/>
          </a:p>
          <a:p>
            <a:pPr indent="0" lvl="1" marL="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Socket(String Host, int port)</a:t>
            </a:r>
            <a:endParaRPr/>
          </a:p>
          <a:p>
            <a:pPr indent="0" lvl="1" marL="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connect(SocketAddress endpoint)</a:t>
            </a:r>
            <a:endParaRPr/>
          </a:p>
          <a:p>
            <a:pPr indent="0" lvl="1" marL="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getOutputStream()</a:t>
            </a:r>
            <a:endParaRPr/>
          </a:p>
          <a:p>
            <a:pPr indent="0" lvl="1" marL="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getInputStream()</a:t>
            </a:r>
            <a:endParaRPr/>
          </a:p>
          <a:p>
            <a:pPr indent="0" lvl="1" marL="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setSoTimeout(int timeout)</a:t>
            </a:r>
            <a:endParaRPr/>
          </a:p>
          <a:p>
            <a:pPr indent="0" lvl="1" marL="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Error:</a:t>
            </a:r>
            <a:endParaRPr/>
          </a:p>
          <a:p>
            <a:pPr indent="50800" lvl="2" marL="0" rtl="0" algn="l">
              <a:spcBef>
                <a:spcPts val="400"/>
              </a:spcBef>
              <a:spcAft>
                <a:spcPts val="0"/>
              </a:spcAft>
              <a:buSzPts val="1200"/>
              <a:buChar char="–"/>
            </a:pPr>
            <a:r>
              <a:rPr lang="en"/>
              <a:t>IOException - if an error occurs during the connection</a:t>
            </a:r>
            <a:endParaRPr/>
          </a:p>
          <a:p>
            <a:pPr indent="0" lvl="3" marL="0" rtl="0" algn="l">
              <a:spcBef>
                <a:spcPts val="3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socket closed and data tried to be read/written</a:t>
            </a:r>
            <a:endParaRPr/>
          </a:p>
          <a:p>
            <a:pPr indent="0" lvl="3" marL="0" rtl="0" algn="l">
              <a:spcBef>
                <a:spcPts val="3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Connection failed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0"/>
          <p:cNvSpPr txBox="1"/>
          <p:nvPr>
            <p:ph idx="4294967295" type="title"/>
          </p:nvPr>
        </p:nvSpPr>
        <p:spPr>
          <a:xfrm>
            <a:off x="457194" y="205011"/>
            <a:ext cx="8229300" cy="63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38000" lIns="76025" spcFirstLastPara="1" rIns="76025" wrap="square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InputStream</a:t>
            </a:r>
            <a:endParaRPr/>
          </a:p>
        </p:txBody>
      </p:sp>
      <p:sp>
        <p:nvSpPr>
          <p:cNvPr id="310" name="Google Shape;310;p50"/>
          <p:cNvSpPr txBox="1"/>
          <p:nvPr>
            <p:ph idx="4294967295" type="body"/>
          </p:nvPr>
        </p:nvSpPr>
        <p:spPr>
          <a:xfrm>
            <a:off x="263758" y="920655"/>
            <a:ext cx="8714700" cy="4154400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spcFirstLastPara="1" rIns="76025" wrap="square" tIns="3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InputStream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available() → Number bytes available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read() → returns next BYTE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read(byte b[])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7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ymbol"/>
              <a:buChar char="–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reads UP TO b.length bytes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7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ymbol"/>
              <a:buChar char="–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number of bytes actually read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Error: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7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ymbol"/>
              <a:buChar char="–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Throws IOException if you attempt to read when the socket is closed.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Frequently use higher level class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Scanner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47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DataInputStream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1"/>
          <p:cNvSpPr txBox="1"/>
          <p:nvPr>
            <p:ph idx="4294967295" type="title"/>
          </p:nvPr>
        </p:nvSpPr>
        <p:spPr>
          <a:xfrm>
            <a:off x="457194" y="205011"/>
            <a:ext cx="8229300" cy="63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38000" lIns="76025" spcFirstLastPara="1" rIns="76025" wrap="square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DataInputStream</a:t>
            </a:r>
            <a:endParaRPr/>
          </a:p>
        </p:txBody>
      </p:sp>
      <p:sp>
        <p:nvSpPr>
          <p:cNvPr id="316" name="Google Shape;316;p51"/>
          <p:cNvSpPr txBox="1"/>
          <p:nvPr>
            <p:ph idx="4294967295" type="body"/>
          </p:nvPr>
        </p:nvSpPr>
        <p:spPr>
          <a:xfrm>
            <a:off x="263758" y="920655"/>
            <a:ext cx="8714700" cy="4154400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spcFirstLastPara="1" rIns="76025" wrap="square" tIns="3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read(byte b[]) → reads up to b.length bytes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 readByte()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 readChar()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double readDouble()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readUTF() → reads a UTF string – NOT COMPTABILE with standard strings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2"/>
          <p:cNvSpPr txBox="1"/>
          <p:nvPr>
            <p:ph idx="4294967295" type="title"/>
          </p:nvPr>
        </p:nvSpPr>
        <p:spPr>
          <a:xfrm>
            <a:off x="457194" y="205011"/>
            <a:ext cx="8229300" cy="63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38000" lIns="76025" spcFirstLastPara="1" rIns="76025" wrap="square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OutputStream</a:t>
            </a:r>
            <a:endParaRPr/>
          </a:p>
        </p:txBody>
      </p:sp>
      <p:sp>
        <p:nvSpPr>
          <p:cNvPr id="322" name="Google Shape;322;p52"/>
          <p:cNvSpPr txBox="1"/>
          <p:nvPr>
            <p:ph idx="4294967295" type="body"/>
          </p:nvPr>
        </p:nvSpPr>
        <p:spPr>
          <a:xfrm>
            <a:off x="263758" y="920655"/>
            <a:ext cx="8714700" cy="4154400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spcFirstLastPara="1" rIns="76025" wrap="square" tIns="3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flush() → important in networking to force transmission of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write(int b) → writes byte value of 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write(byte b[],int off, int len)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 on writing to a closed socket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3"/>
          <p:cNvSpPr txBox="1"/>
          <p:nvPr>
            <p:ph idx="4294967295" type="title"/>
          </p:nvPr>
        </p:nvSpPr>
        <p:spPr>
          <a:xfrm>
            <a:off x="457194" y="205011"/>
            <a:ext cx="8229300" cy="63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38000" lIns="76025" spcFirstLastPara="1" rIns="76025" wrap="square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DataOutputStream</a:t>
            </a:r>
            <a:endParaRPr/>
          </a:p>
        </p:txBody>
      </p:sp>
      <p:sp>
        <p:nvSpPr>
          <p:cNvPr id="328" name="Google Shape;328;p53"/>
          <p:cNvSpPr txBox="1"/>
          <p:nvPr>
            <p:ph idx="4294967295" type="body"/>
          </p:nvPr>
        </p:nvSpPr>
        <p:spPr>
          <a:xfrm>
            <a:off x="263758" y="920655"/>
            <a:ext cx="8714700" cy="4154400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spcFirstLastPara="1" rIns="76025" wrap="square" tIns="3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flush()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write(int b)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writeByte(int b)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writeChar(int v)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writeDouble(double v)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writeUTF(String 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you know the basics of HTTP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Hypertext transport protocol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MIME types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 request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 Response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Know status Codes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4"/>
          <p:cNvSpPr txBox="1"/>
          <p:nvPr>
            <p:ph idx="4294967295" type="title"/>
          </p:nvPr>
        </p:nvSpPr>
        <p:spPr>
          <a:xfrm>
            <a:off x="457194" y="205011"/>
            <a:ext cx="8229300" cy="63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38000" lIns="76025" spcFirstLastPara="1" rIns="76025" wrap="square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ByteArrayOutputStream</a:t>
            </a:r>
            <a:endParaRPr/>
          </a:p>
        </p:txBody>
      </p:sp>
      <p:sp>
        <p:nvSpPr>
          <p:cNvPr id="334" name="Google Shape;334;p54"/>
          <p:cNvSpPr txBox="1"/>
          <p:nvPr>
            <p:ph idx="4294967295" type="body"/>
          </p:nvPr>
        </p:nvSpPr>
        <p:spPr>
          <a:xfrm>
            <a:off x="263758" y="920655"/>
            <a:ext cx="8714700" cy="4154400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spcFirstLastPara="1" rIns="76025" wrap="square" tIns="3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Useful for serializing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ByteArrayOutputStream()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toString()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byte[] toByteArray()</a:t>
            </a:r>
            <a:endParaRPr/>
          </a:p>
          <a:p>
            <a:pPr indent="7620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ByteArrayOutputStream bos = new ByteArrayOutputStream()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DataOutputStream dos = new DataOutputStream(bos);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dos.writeInt(10);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dos.writeUTF(“Hello world”);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dos.flush();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 b[] = bos.toByteArray();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s.getOutputStream().write(b);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s.getOutputStream().flush();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5"/>
          <p:cNvSpPr txBox="1"/>
          <p:nvPr>
            <p:ph idx="4294967295" type="title"/>
          </p:nvPr>
        </p:nvSpPr>
        <p:spPr>
          <a:xfrm>
            <a:off x="457194" y="205011"/>
            <a:ext cx="8229300" cy="63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38000" lIns="76025" spcFirstLastPara="1" rIns="76025" wrap="square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ByteArrayInputSteam</a:t>
            </a:r>
            <a:endParaRPr/>
          </a:p>
        </p:txBody>
      </p:sp>
      <p:sp>
        <p:nvSpPr>
          <p:cNvPr id="340" name="Google Shape;340;p55"/>
          <p:cNvSpPr txBox="1"/>
          <p:nvPr>
            <p:ph idx="4294967295" type="body"/>
          </p:nvPr>
        </p:nvSpPr>
        <p:spPr>
          <a:xfrm>
            <a:off x="263758" y="920655"/>
            <a:ext cx="8714700" cy="4154400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spcFirstLastPara="1" rIns="76025" wrap="square" tIns="38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ByteArrayInputStream(byte b[], int off, int len);</a:t>
            </a:r>
            <a:endParaRPr/>
          </a:p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ymbo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byte b[] = new byte[1000];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int l = s.getInputStream(b);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if (l&gt;0) {</a:t>
            </a:r>
            <a:endParaRPr/>
          </a:p>
          <a:p>
            <a:pPr indent="0" lvl="1" marL="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ByteArrayInputStream bis = new ByteArrayInputStream(b,0,l); // IMPORTANT TO NOT USE ENTIRE BYTE ARRAY</a:t>
            </a:r>
            <a:endParaRPr/>
          </a:p>
          <a:p>
            <a:pPr indent="0" lvl="1" marL="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DataInputStream dis = new DataInputStream(bis);</a:t>
            </a:r>
            <a:endParaRPr/>
          </a:p>
          <a:p>
            <a:pPr indent="0" lvl="1" marL="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int l = dis.readInt();</a:t>
            </a:r>
            <a:endParaRPr/>
          </a:p>
          <a:p>
            <a:pPr indent="0" lvl="1" marL="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String s = dis.readUTF();</a:t>
            </a:r>
            <a:endParaRPr/>
          </a:p>
          <a:p>
            <a:pPr indent="0" lvl="1" marL="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….</a:t>
            </a:r>
            <a:endParaRPr/>
          </a:p>
          <a:p>
            <a:pPr indent="0" lvl="1" marL="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6"/>
          <p:cNvSpPr txBox="1"/>
          <p:nvPr>
            <p:ph idx="4294967295" type="title"/>
          </p:nvPr>
        </p:nvSpPr>
        <p:spPr>
          <a:xfrm>
            <a:off x="457194" y="205011"/>
            <a:ext cx="8229300" cy="63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38000" lIns="76025" spcFirstLastPara="1" rIns="76025" wrap="square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UDP</a:t>
            </a:r>
            <a:endParaRPr/>
          </a:p>
        </p:txBody>
      </p:sp>
      <p:sp>
        <p:nvSpPr>
          <p:cNvPr id="346" name="Google Shape;346;p56"/>
          <p:cNvSpPr txBox="1"/>
          <p:nvPr>
            <p:ph idx="4294967295" type="body"/>
          </p:nvPr>
        </p:nvSpPr>
        <p:spPr>
          <a:xfrm>
            <a:off x="263758" y="920655"/>
            <a:ext cx="8714700" cy="4154400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spcFirstLastPara="1" rIns="76025" wrap="square" tIns="38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Previous information was for TCP</a:t>
            </a:r>
            <a:endParaRPr/>
          </a:p>
          <a:p>
            <a:pPr indent="0" lvl="1" marL="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HINT – KNOW </a:t>
            </a:r>
            <a:r>
              <a:rPr lang="en"/>
              <a:t>CHARACTERISTICS</a:t>
            </a:r>
            <a:r>
              <a:rPr lang="en"/>
              <a:t> OF TCP VERSUS UDP</a:t>
            </a:r>
            <a:endParaRPr/>
          </a:p>
          <a:p>
            <a:pPr indent="-139700" lvl="2" marL="952500" rtl="0" algn="l">
              <a:spcBef>
                <a:spcPts val="40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UDP – No connection, No error recovery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DatagramSocket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DatagramPacket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7"/>
          <p:cNvSpPr txBox="1"/>
          <p:nvPr>
            <p:ph idx="4294967295" type="title"/>
          </p:nvPr>
        </p:nvSpPr>
        <p:spPr>
          <a:xfrm>
            <a:off x="457194" y="205011"/>
            <a:ext cx="8229300" cy="63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38000" lIns="76025" spcFirstLastPara="1" rIns="76025" wrap="square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DatagramSocket</a:t>
            </a:r>
            <a:endParaRPr/>
          </a:p>
        </p:txBody>
      </p:sp>
      <p:sp>
        <p:nvSpPr>
          <p:cNvPr id="352" name="Google Shape;352;p57"/>
          <p:cNvSpPr txBox="1"/>
          <p:nvPr>
            <p:ph idx="4294967295" type="body"/>
          </p:nvPr>
        </p:nvSpPr>
        <p:spPr>
          <a:xfrm>
            <a:off x="263758" y="920655"/>
            <a:ext cx="8714700" cy="4154400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spcFirstLastPara="1" rIns="76025" wrap="square" tIns="3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DatagramSocket()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bind(SocketAddress addr)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send(DatagramPacket dp)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receive(DatagramPacket dp)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8"/>
          <p:cNvSpPr txBox="1"/>
          <p:nvPr>
            <p:ph idx="4294967295" type="title"/>
          </p:nvPr>
        </p:nvSpPr>
        <p:spPr>
          <a:xfrm>
            <a:off x="457194" y="205011"/>
            <a:ext cx="8229300" cy="63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38000" lIns="76025" spcFirstLastPara="1" rIns="76025" wrap="square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DatagramPacket</a:t>
            </a:r>
            <a:endParaRPr/>
          </a:p>
        </p:txBody>
      </p:sp>
      <p:sp>
        <p:nvSpPr>
          <p:cNvPr id="358" name="Google Shape;358;p58"/>
          <p:cNvSpPr txBox="1"/>
          <p:nvPr>
            <p:ph idx="4294967295" type="body"/>
          </p:nvPr>
        </p:nvSpPr>
        <p:spPr>
          <a:xfrm>
            <a:off x="263758" y="920655"/>
            <a:ext cx="8714700" cy="4154400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spcFirstLastPara="1" rIns="76025" wrap="square" tIns="3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DatagramPacket(byte b[], int length)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DatagramPacket(byte b[], int length, InetAddress addr, int port)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DatagramPacket(byte b[], int length, SocketAddress addr)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9"/>
          <p:cNvSpPr txBox="1"/>
          <p:nvPr>
            <p:ph idx="4294967295" type="title"/>
          </p:nvPr>
        </p:nvSpPr>
        <p:spPr>
          <a:xfrm>
            <a:off x="457194" y="205011"/>
            <a:ext cx="8229300" cy="63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38000" lIns="76025" spcFirstLastPara="1" rIns="76025" wrap="square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sp>
        <p:nvSpPr>
          <p:cNvPr id="364" name="Google Shape;364;p59"/>
          <p:cNvSpPr txBox="1"/>
          <p:nvPr>
            <p:ph idx="4294967295" type="body"/>
          </p:nvPr>
        </p:nvSpPr>
        <p:spPr>
          <a:xfrm>
            <a:off x="263758" y="920655"/>
            <a:ext cx="8714700" cy="4154400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spcFirstLastPara="1" rIns="76025" wrap="square" tIns="3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creating connection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Usually does majority of retry logic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Ephemeral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Usually closely involved with user, but not always (n-tier)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Noto Symbol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Specifies WHERE to send first packet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0"/>
          <p:cNvSpPr txBox="1"/>
          <p:nvPr>
            <p:ph idx="4294967295" type="title"/>
          </p:nvPr>
        </p:nvSpPr>
        <p:spPr>
          <a:xfrm>
            <a:off x="457194" y="205011"/>
            <a:ext cx="8229300" cy="63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38000" lIns="76025" spcFirstLastPara="1" rIns="76025" wrap="square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sp>
        <p:nvSpPr>
          <p:cNvPr id="370" name="Google Shape;370;p60"/>
          <p:cNvSpPr txBox="1"/>
          <p:nvPr>
            <p:ph idx="4294967295" type="body"/>
          </p:nvPr>
        </p:nvSpPr>
        <p:spPr>
          <a:xfrm>
            <a:off x="263758" y="920655"/>
            <a:ext cx="8714700" cy="4154400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spcFirstLastPara="1" rIns="76025" wrap="square" tIns="38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Always listening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Daemon (un attached process)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Server runs on a server – boy I hate this language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Two phases</a:t>
            </a:r>
            <a:endParaRPr/>
          </a:p>
          <a:p>
            <a:pPr indent="-139700" lvl="2" marL="952500" rtl="0" algn="l">
              <a:spcBef>
                <a:spcPts val="40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init</a:t>
            </a:r>
            <a:endParaRPr/>
          </a:p>
          <a:p>
            <a:pPr indent="-139700" lvl="2" marL="952500" rtl="0" algn="l">
              <a:spcBef>
                <a:spcPts val="40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run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NEVER DIES IN RUN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Single threaded versus multi-threaded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Can become a client (n-tier) to fulfill its client's request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1"/>
          <p:cNvSpPr txBox="1"/>
          <p:nvPr>
            <p:ph idx="4294967295" type="title"/>
          </p:nvPr>
        </p:nvSpPr>
        <p:spPr>
          <a:xfrm>
            <a:off x="457194" y="205011"/>
            <a:ext cx="8229300" cy="63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38000" lIns="76025" spcFirstLastPara="1" rIns="76025" wrap="square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sp>
        <p:nvSpPr>
          <p:cNvPr id="376" name="Google Shape;376;p61"/>
          <p:cNvSpPr txBox="1"/>
          <p:nvPr>
            <p:ph idx="4294967295" type="body"/>
          </p:nvPr>
        </p:nvSpPr>
        <p:spPr>
          <a:xfrm>
            <a:off x="263758" y="920655"/>
            <a:ext cx="8714700" cy="4154400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spcFirstLastPara="1" rIns="76025" wrap="square" tIns="38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init</a:t>
            </a:r>
            <a:endParaRPr/>
          </a:p>
          <a:p>
            <a:pPr indent="0" lvl="1" marL="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read configuration files</a:t>
            </a:r>
            <a:endParaRPr/>
          </a:p>
          <a:p>
            <a:pPr indent="0" lvl="1" marL="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open socket (UDP or TCP)</a:t>
            </a:r>
            <a:endParaRPr/>
          </a:p>
          <a:p>
            <a:pPr indent="0" lvl="1" marL="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open other connections (DB, files...)</a:t>
            </a:r>
            <a:endParaRPr/>
          </a:p>
          <a:p>
            <a:pPr indent="0" lvl="1" marL="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log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Running</a:t>
            </a:r>
            <a:endParaRPr/>
          </a:p>
          <a:p>
            <a:pPr indent="0" lvl="1" marL="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while(true)</a:t>
            </a:r>
            <a:endParaRPr/>
          </a:p>
          <a:p>
            <a:pPr indent="-165100" lvl="4" marL="1714500" rtl="0" algn="l">
              <a:spcBef>
                <a:spcPts val="300"/>
              </a:spcBef>
              <a:spcAft>
                <a:spcPts val="0"/>
              </a:spcAft>
              <a:buSzPts val="1200"/>
              <a:buChar char="»"/>
            </a:pPr>
            <a:r>
              <a:rPr lang="en"/>
              <a:t>log</a:t>
            </a:r>
            <a:endParaRPr/>
          </a:p>
          <a:p>
            <a:pPr indent="-165100" lvl="4" marL="1714500" rtl="0" algn="l">
              <a:spcBef>
                <a:spcPts val="300"/>
              </a:spcBef>
              <a:spcAft>
                <a:spcPts val="0"/>
              </a:spcAft>
              <a:buSzPts val="1200"/>
              <a:buChar char="»"/>
            </a:pPr>
            <a:r>
              <a:rPr lang="en"/>
              <a:t>get request</a:t>
            </a:r>
            <a:endParaRPr/>
          </a:p>
          <a:p>
            <a:pPr indent="-165100" lvl="4" marL="1714500" rtl="0" algn="l">
              <a:spcBef>
                <a:spcPts val="300"/>
              </a:spcBef>
              <a:spcAft>
                <a:spcPts val="0"/>
              </a:spcAft>
              <a:buSzPts val="1200"/>
              <a:buChar char="»"/>
            </a:pPr>
            <a:r>
              <a:rPr lang="en"/>
              <a:t>create handler</a:t>
            </a:r>
            <a:endParaRPr/>
          </a:p>
          <a:p>
            <a:pPr indent="-165100" lvl="4" marL="1714500" rtl="0" algn="l">
              <a:spcBef>
                <a:spcPts val="300"/>
              </a:spcBef>
              <a:spcAft>
                <a:spcPts val="0"/>
              </a:spcAft>
              <a:buSzPts val="1200"/>
              <a:buChar char="»"/>
            </a:pPr>
            <a:r>
              <a:rPr lang="en"/>
              <a:t>service request</a:t>
            </a:r>
            <a:endParaRPr/>
          </a:p>
          <a:p>
            <a:pPr indent="-114300" lvl="0" marL="279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ymbo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2"/>
          <p:cNvSpPr txBox="1"/>
          <p:nvPr>
            <p:ph idx="4294967295" type="title"/>
          </p:nvPr>
        </p:nvSpPr>
        <p:spPr>
          <a:xfrm>
            <a:off x="457194" y="205011"/>
            <a:ext cx="8229300" cy="63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38000" lIns="76025" spcFirstLastPara="1" rIns="76025" wrap="square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Servers and logs</a:t>
            </a:r>
            <a:endParaRPr/>
          </a:p>
        </p:txBody>
      </p:sp>
      <p:sp>
        <p:nvSpPr>
          <p:cNvPr id="382" name="Google Shape;382;p62"/>
          <p:cNvSpPr txBox="1"/>
          <p:nvPr>
            <p:ph idx="4294967295" type="body"/>
          </p:nvPr>
        </p:nvSpPr>
        <p:spPr>
          <a:xfrm>
            <a:off x="263758" y="920655"/>
            <a:ext cx="8714700" cy="4154400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spcFirstLastPara="1" rIns="76025" wrap="square" tIns="38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Servers usually run unattended and with no console (0,1,2)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Store information in log files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Common log format:</a:t>
            </a:r>
            <a:endParaRPr/>
          </a:p>
          <a:p>
            <a:pPr indent="-38100" lvl="1" marL="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127.0.0.1 user-identifier frank [10/Oct/2000:13:55:36 -0700] "GET /apache_pb.gif HTTP/1.0" 200 2326</a:t>
            </a:r>
            <a:endParaRPr/>
          </a:p>
          <a:p>
            <a:pPr indent="-38100" lvl="1" marL="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(http://en.wikipedia.org/wiki/Common_Log_Format)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RFC 1918 addresses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MUST KNOW/MEMORIZE the RFC1918 addresses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10.0.0.0/8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172.16.0.0/12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192.168.0.0/16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is 172.17.19.12 an RFC address? -&gt; YES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172.16.0.0-&gt;172.31.255.255 are all in the range of the class B RFC1918 block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Addresses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127.0.0.1 -&gt; Local (loopback)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134.53.0.0/16 -&gt; Miami's Publicly Routable Addresses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10.32.0.0/15 -&gt; EGB addresses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172.17.0.0/18 -&gt; CEC Server/Special Addresses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I care so much about 1918 addresses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Servers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Understanding NAT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Understanding IP addresses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it impacts applications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Virtualization!!!!!!!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pet peeve WWW != Internet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-&gt; network of networks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WWW is ONE application that runs on the Internet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SMTP, POP, IMAP, DNS, SSH are all OTHER protocols that run on the internet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</a:t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and Semantics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RFC-&gt; Request for Comments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RFC Editor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 Stack</a:t>
            </a:r>
            <a:endParaRPr/>
          </a:p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Session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Transport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DataLink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Physical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