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50763" y="2454588"/>
            <a:ext cx="1072800" cy="7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768950" y="2454600"/>
            <a:ext cx="1072800" cy="7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768950" y="395800"/>
            <a:ext cx="1072800" cy="7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687125" y="2454600"/>
            <a:ext cx="1072800" cy="7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768875" y="3775900"/>
            <a:ext cx="1072800" cy="7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768888" y="1288038"/>
            <a:ext cx="1072800" cy="7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cxnSp>
        <p:nvCxnSpPr>
          <p:cNvPr id="60" name="Google Shape;60;p13"/>
          <p:cNvCxnSpPr>
            <a:stCxn id="57" idx="0"/>
          </p:cNvCxnSpPr>
          <p:nvPr/>
        </p:nvCxnSpPr>
        <p:spPr>
          <a:xfrm rot="10800000">
            <a:off x="6223525" y="774300"/>
            <a:ext cx="0" cy="16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>
            <a:endCxn id="56" idx="3"/>
          </p:cNvCxnSpPr>
          <p:nvPr/>
        </p:nvCxnSpPr>
        <p:spPr>
          <a:xfrm rot="10800000">
            <a:off x="4841750" y="756100"/>
            <a:ext cx="13818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 rot="10800000">
            <a:off x="2301663" y="752988"/>
            <a:ext cx="64200" cy="17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2316000" y="753050"/>
            <a:ext cx="14742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5" idx="1"/>
            <a:endCxn id="54" idx="3"/>
          </p:cNvCxnSpPr>
          <p:nvPr/>
        </p:nvCxnSpPr>
        <p:spPr>
          <a:xfrm rot="10800000">
            <a:off x="2923550" y="2814900"/>
            <a:ext cx="8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/>
          <p:nvPr/>
        </p:nvSpPr>
        <p:spPr>
          <a:xfrm rot="5400000">
            <a:off x="2906200" y="2720850"/>
            <a:ext cx="135000" cy="188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3"/>
          <p:cNvCxnSpPr>
            <a:stCxn id="55" idx="2"/>
            <a:endCxn id="58" idx="0"/>
          </p:cNvCxnSpPr>
          <p:nvPr/>
        </p:nvCxnSpPr>
        <p:spPr>
          <a:xfrm>
            <a:off x="4305350" y="3175200"/>
            <a:ext cx="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/>
          <p:nvPr/>
        </p:nvSpPr>
        <p:spPr>
          <a:xfrm>
            <a:off x="4237850" y="3621150"/>
            <a:ext cx="135000" cy="188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3"/>
          <p:cNvCxnSpPr>
            <a:stCxn id="55" idx="0"/>
            <a:endCxn id="59" idx="2"/>
          </p:cNvCxnSpPr>
          <p:nvPr/>
        </p:nvCxnSpPr>
        <p:spPr>
          <a:xfrm rot="10800000">
            <a:off x="4305350" y="2008500"/>
            <a:ext cx="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/>
          <p:nvPr/>
        </p:nvSpPr>
        <p:spPr>
          <a:xfrm>
            <a:off x="4237800" y="1933550"/>
            <a:ext cx="135000" cy="188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3"/>
          <p:cNvCxnSpPr>
            <a:stCxn id="55" idx="3"/>
            <a:endCxn id="57" idx="1"/>
          </p:cNvCxnSpPr>
          <p:nvPr/>
        </p:nvCxnSpPr>
        <p:spPr>
          <a:xfrm>
            <a:off x="4841750" y="2814900"/>
            <a:ext cx="8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/>
          <p:nvPr/>
        </p:nvSpPr>
        <p:spPr>
          <a:xfrm rot="5560668">
            <a:off x="5579169" y="2720870"/>
            <a:ext cx="134847" cy="188001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412050" y="152200"/>
            <a:ext cx="17619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 Dunn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274 Section 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3/30/2017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