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225" y="152400"/>
            <a:ext cx="55975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73225" y="4082250"/>
            <a:ext cx="5597700" cy="909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33225" y="587300"/>
            <a:ext cx="780300" cy="384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385425" y="587300"/>
            <a:ext cx="340800" cy="3846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6814050" y="675225"/>
            <a:ext cx="461700" cy="241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143125" y="1004925"/>
            <a:ext cx="5132700" cy="2824500"/>
          </a:xfrm>
          <a:prstGeom prst="rect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>
            <a:endCxn id="56" idx="1"/>
          </p:cNvCxnSpPr>
          <p:nvPr/>
        </p:nvCxnSpPr>
        <p:spPr>
          <a:xfrm flipH="1" rot="10800000">
            <a:off x="1403825" y="779600"/>
            <a:ext cx="629400" cy="9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62" idx="3"/>
            <a:endCxn id="59" idx="1"/>
          </p:cNvCxnSpPr>
          <p:nvPr/>
        </p:nvCxnSpPr>
        <p:spPr>
          <a:xfrm flipH="1" rot="10800000">
            <a:off x="1645075" y="2417125"/>
            <a:ext cx="498000" cy="3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4" idx="1"/>
            <a:endCxn id="58" idx="3"/>
          </p:cNvCxnSpPr>
          <p:nvPr/>
        </p:nvCxnSpPr>
        <p:spPr>
          <a:xfrm rot="10800000">
            <a:off x="7275750" y="796000"/>
            <a:ext cx="510900" cy="30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6" idx="0"/>
            <a:endCxn id="57" idx="2"/>
          </p:cNvCxnSpPr>
          <p:nvPr/>
        </p:nvCxnSpPr>
        <p:spPr>
          <a:xfrm rot="10800000">
            <a:off x="6555750" y="971875"/>
            <a:ext cx="1713300" cy="17589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65875" y="606000"/>
            <a:ext cx="1338000" cy="3846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Run and Stop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5875" y="2228125"/>
            <a:ext cx="1579200" cy="3846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Sketch Creation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479450" y="2730775"/>
            <a:ext cx="1579200" cy="3846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Debugger Mode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86650" y="499150"/>
            <a:ext cx="1272000" cy="654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Language Selection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875" y="4344450"/>
            <a:ext cx="1579200" cy="384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Console Output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9" name="Google Shape;69;p13"/>
          <p:cNvCxnSpPr>
            <a:stCxn id="55" idx="1"/>
            <a:endCxn id="68" idx="3"/>
          </p:cNvCxnSpPr>
          <p:nvPr/>
        </p:nvCxnSpPr>
        <p:spPr>
          <a:xfrm rot="10800000">
            <a:off x="1645125" y="4536750"/>
            <a:ext cx="1281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