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3c79ac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3c79ac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73c79ac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73c79ac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73c79ac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73c79ac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73c79ac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73c79ac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73c79ac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a73c79ac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73c79a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73c79a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jstor.org/stable/2324989?origin=crossref&amp;seq=1#metadata_info_tab_content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jasondavies.com/catmap/" TargetMode="External"/><Relationship Id="rId4" Type="http://schemas.openxmlformats.org/officeDocument/2006/relationships/hyperlink" Target="http://pages.physics.cornell.edu/~sethna/teaching/562_S03/HW/pset02_dir/catmap.pdf" TargetMode="External"/><Relationship Id="rId5" Type="http://schemas.openxmlformats.org/officeDocument/2006/relationships/hyperlink" Target="https://en.wikipedia.org/wiki/Arnold%27s_cat_map" TargetMode="External"/><Relationship Id="rId6" Type="http://schemas.openxmlformats.org/officeDocument/2006/relationships/hyperlink" Target="http://mathworld.wolfram.com/ArnoldsCatMap.html" TargetMode="External"/><Relationship Id="rId7" Type="http://schemas.openxmlformats.org/officeDocument/2006/relationships/hyperlink" Target="https://galileo-unbound.blog/2019/06/16/vladimir-arnolds-cat-ma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Arnold’s Cat Map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Primer by Noah Dunn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this topic originate?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5196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This is a </a:t>
            </a:r>
            <a:r>
              <a:rPr b="1" lang="en"/>
              <a:t>chaos theory</a:t>
            </a:r>
            <a:r>
              <a:rPr lang="en"/>
              <a:t> topic created in the 1960s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Vladimir</a:t>
            </a:r>
            <a:r>
              <a:rPr b="1" lang="en"/>
              <a:t> Arnold</a:t>
            </a:r>
            <a:r>
              <a:rPr lang="en"/>
              <a:t>, a prominent Chaos Theory mathematician wanted to illustrate visual application of chaos mapping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 original image used was that of a </a:t>
            </a:r>
            <a:r>
              <a:rPr b="1" lang="en"/>
              <a:t>cat</a:t>
            </a:r>
            <a:r>
              <a:rPr lang="en"/>
              <a:t>, which is why it is referred to as </a:t>
            </a:r>
            <a:r>
              <a:rPr b="1" lang="en"/>
              <a:t>Arnold’s “Cat Map”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462" y="0"/>
            <a:ext cx="317952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661175" y="4667875"/>
            <a:ext cx="3413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Image Credit: Galileo Unbound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underlying mathematics?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468825"/>
            <a:ext cx="8640900" cy="17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 Cat Map boils down to properties of </a:t>
            </a:r>
            <a:r>
              <a:rPr b="1" lang="en"/>
              <a:t>Matrices</a:t>
            </a:r>
            <a:r>
              <a:rPr lang="en"/>
              <a:t>, as well as the power of </a:t>
            </a:r>
            <a:r>
              <a:rPr b="1" lang="en"/>
              <a:t>Modulus division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 Matrix is used to map the </a:t>
            </a:r>
            <a:r>
              <a:rPr b="1" lang="en"/>
              <a:t>sections(pixels) of an image </a:t>
            </a:r>
            <a:r>
              <a:rPr lang="en"/>
              <a:t>to </a:t>
            </a:r>
            <a:r>
              <a:rPr b="1" lang="en"/>
              <a:t>values</a:t>
            </a:r>
            <a:r>
              <a:rPr lang="en"/>
              <a:t>, and the </a:t>
            </a:r>
            <a:r>
              <a:rPr b="1" lang="en"/>
              <a:t>multiplication </a:t>
            </a:r>
            <a:r>
              <a:rPr lang="en"/>
              <a:t>enables us to move pixels around </a:t>
            </a:r>
            <a:r>
              <a:rPr b="1" lang="en"/>
              <a:t>constrained </a:t>
            </a:r>
            <a:r>
              <a:rPr lang="en"/>
              <a:t>by </a:t>
            </a:r>
            <a:r>
              <a:rPr b="1" lang="en"/>
              <a:t>modulus division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If done enough times, the image will eventually return to the original state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00475"/>
            <a:ext cx="65722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6536100" y="4433400"/>
            <a:ext cx="2296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Source: Wikipedia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these operations look in 2D?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468825"/>
            <a:ext cx="86409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 multiplication operation that we use causes every single picture segment (pixel) to appear in 1 of 4 quadrants based on initial                                      placement in the start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 modulus division then                                           bounds every pixel back into                                                   the </a:t>
            </a:r>
            <a:r>
              <a:rPr b="1" lang="en"/>
              <a:t>width/height</a:t>
            </a:r>
            <a:r>
              <a:rPr lang="en"/>
              <a:t> of the                                                       </a:t>
            </a:r>
            <a:r>
              <a:rPr b="1" lang="en"/>
              <a:t>initial image</a:t>
            </a:r>
            <a:r>
              <a:rPr lang="en"/>
              <a:t>, with no                                         overlap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This is a </a:t>
            </a:r>
            <a:r>
              <a:rPr b="1" lang="en"/>
              <a:t>lossless</a:t>
            </a:r>
            <a:r>
              <a:rPr lang="en"/>
              <a:t> 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This requires </a:t>
            </a:r>
            <a:r>
              <a:rPr b="1" lang="en"/>
              <a:t>Square</a:t>
            </a:r>
            <a:r>
              <a:rPr lang="en"/>
              <a:t> images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350" y="2441000"/>
            <a:ext cx="4186650" cy="27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493150" y="1069825"/>
            <a:ext cx="3536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Image Credit: Galileo Unbound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these operations look in 3D?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68825"/>
            <a:ext cx="86409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Another way to look at this problem is to imagine a 2D image being wrapped around a </a:t>
            </a:r>
            <a:r>
              <a:rPr b="1" lang="en"/>
              <a:t>Torus (3-D Donut Shape)</a:t>
            </a:r>
            <a:r>
              <a:rPr lang="en"/>
              <a:t>, and being pulled around step by step.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This results in a very </a:t>
            </a:r>
            <a:r>
              <a:rPr b="1" lang="en"/>
              <a:t>peculiar                               image</a:t>
            </a:r>
            <a:r>
              <a:rPr lang="en"/>
              <a:t> that holds </a:t>
            </a:r>
            <a:r>
              <a:rPr lang="en"/>
              <a:t>its</a:t>
            </a:r>
            <a:r>
              <a:rPr lang="en"/>
              <a:t> properties                                        in 3D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176275" y="4744425"/>
            <a:ext cx="3536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125" y="2372750"/>
            <a:ext cx="3601874" cy="27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605000" y="4500575"/>
            <a:ext cx="29670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Source: French Wikipedia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Applications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468825"/>
            <a:ext cx="86409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We can make some very crazy pictures from any given picture after only a few steps in the Cat Map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This technique has been used for Image Cryptography, as the procedure is very easy to undo if the recipient is aware of how the image was encrypted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These operations can be done very quickly, requiring only 1 multiplication, 2 additions, and 2 mod operations per pixel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It is has been shown that the number of required shifts to get back to the original image will never exceed 3 times the width/height of the image, as proven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1176275" y="4744425"/>
            <a:ext cx="3536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+ Additional Resources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https://www.jasondavies.com/catmap/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http://pages.physics.cornell.edu/~sethna/teaching/562_S03/HW/pset02_dir/catmap.pdf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https://en.wikipedia.org/wiki/Arnold%27s_cat_map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http://mathworld.wolfram.com/ArnoldsCatMap.html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https://galileo-unbound.blog/2019/06/16/vladimir-arnolds-cat-map/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