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3eb069f24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3eb069f24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3eb069f2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3eb069f2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3eb069f24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3eb069f24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3eb069f2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3eb069f2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3eb069f2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3eb069f2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3eb069f2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3eb069f2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3eb069f2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3eb069f2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3eb069f2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3eb069f2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3eb069f2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3eb069f2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3eb069f24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3eb069f24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3eb069f24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3eb069f24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elastic.co/" TargetMode="External"/><Relationship Id="rId4" Type="http://schemas.openxmlformats.org/officeDocument/2006/relationships/hyperlink" Target="https://www.elastic.co/guide/en/elasticsearch/reference/current/index.html" TargetMode="External"/><Relationship Id="rId5" Type="http://schemas.openxmlformats.org/officeDocument/2006/relationships/hyperlink" Target="https://buildingvts.com/elasticsearch-architectural-overview-a35d3910e515" TargetMode="External"/><Relationship Id="rId6" Type="http://schemas.openxmlformats.org/officeDocument/2006/relationships/hyperlink" Target="https://medium.com/@factoryhr/elasticsearch-introduction-implementation-and-example-17dd66c35c35" TargetMode="External"/><Relationship Id="rId7" Type="http://schemas.openxmlformats.org/officeDocument/2006/relationships/hyperlink" Target="https://www.elastic.co/guide/en/elasticsearch/reference/current/install-elasticsearch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elastic.co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Elasticsearch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Scott Harris and Noah Dunn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Fuzzy Matching </a:t>
            </a:r>
            <a:r>
              <a:rPr lang="en"/>
              <a:t>Example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b="64775" l="0" r="0" t="0"/>
          <a:stretch/>
        </p:blipFill>
        <p:spPr>
          <a:xfrm>
            <a:off x="513375" y="2147000"/>
            <a:ext cx="4058625" cy="1427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650" y="1119100"/>
            <a:ext cx="3488750" cy="348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Links, Description, Relevant Documentation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Official Website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https://www.elastic.co/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Querying Documentation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https://www.elastic.co/guide/en/elasticsearch/reference/current/index.html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More Complex Look at Sharding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https://buildingvts.com/elasticsearch-architectural-overview-a35d3910e515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Guide: Installation to Querying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https://medium.com/@factoryhr/elasticsearch-introduction-implementation-and-example-17dd66c35c35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 to Where to Get Install Packages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https://www.elastic.co/guide/en/elasticsearch/reference/current/install-elasticsearch.html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Challenges, Issues, Things to keep in mind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311700" y="1152475"/>
            <a:ext cx="8520600" cy="3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Things Elasticsearch doesn’t do well or at 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Deletion (</a:t>
            </a:r>
            <a:r>
              <a:rPr lang="en"/>
              <a:t>Finicky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Joining different documents (Not possible from our research)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Bulk insertion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no custom client offering. Everything is done in REST calls, which can be a negative to those unfamiliar with HTTP or REST.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DevOPS 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 Cloud consumes credit for an instance very quickly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Local Installs have to be manually started for 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Shard allocation can lead to consuming a large portion of CPU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Querying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at least two ways to write each query: POST body call, and URL modification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what you find easier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Introductory Information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Name: </a:t>
            </a:r>
            <a:r>
              <a:rPr b="1" lang="en"/>
              <a:t>Elasticsearch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Primary Database Model: </a:t>
            </a:r>
            <a:r>
              <a:rPr b="1" lang="en"/>
              <a:t>Search Engine Database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 Company: </a:t>
            </a:r>
            <a:r>
              <a:rPr b="1" lang="en"/>
              <a:t>Elasticsearch B.V (AKA Elastic).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URL: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 to the Company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1300" y="2964203"/>
            <a:ext cx="4501400" cy="15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Authors 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38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Scott Harris: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5043425" y="1152475"/>
            <a:ext cx="338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Noah Dunn</a:t>
            </a:r>
            <a:r>
              <a:rPr lang="en"/>
              <a:t>: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21166" l="0" r="0" t="23277"/>
          <a:stretch/>
        </p:blipFill>
        <p:spPr>
          <a:xfrm>
            <a:off x="516250" y="1780450"/>
            <a:ext cx="243465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23414" l="0" r="0" t="11055"/>
          <a:stretch/>
        </p:blipFill>
        <p:spPr>
          <a:xfrm>
            <a:off x="5585600" y="1780450"/>
            <a:ext cx="1825976" cy="252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Overview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Based on Apache Lucene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released in 2010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Intended Usage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REST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Retrieving Small Doses of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Website Searching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Focus on Read Operations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 Feature(s)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Fuzzy or Incomplete Querying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Optimized for Data Retrieval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Document Store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5600" y="1200025"/>
            <a:ext cx="2200750" cy="9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9249" y="2571750"/>
            <a:ext cx="2777076" cy="209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3098" y="3096750"/>
            <a:ext cx="812500" cy="10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421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Store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Elasticsearch makes use of JSON Document-Store format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‘Database’ consists of the entire collection of all Documents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Much like Mongo or other NoSQL solutions, these documents are unstructured and can contain a wide array of keys and values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6458375" y="1017725"/>
            <a:ext cx="1945500" cy="1025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{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  "id": "0",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  "name": "Trivial Document 0",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  "description": "I am a very simple Document"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}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6458375" y="2137300"/>
            <a:ext cx="1945500" cy="1025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{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  "id": "1",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  "name": "Trivial Document 1",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  "description": "I am a very simple Document"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}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6458375" y="3256875"/>
            <a:ext cx="1945500" cy="1025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{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  "id": "2",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  "worm": "doodle",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}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6073925" y="485050"/>
            <a:ext cx="2714400" cy="433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6346625" y="106625"/>
            <a:ext cx="2169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Elasticsearch</a:t>
            </a:r>
            <a:r>
              <a:rPr lang="en">
                <a:solidFill>
                  <a:srgbClr val="FFFFFF"/>
                </a:solidFill>
              </a:rPr>
              <a:t> Instance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58250" y="406650"/>
            <a:ext cx="302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Sharding Visual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7925" y="1030600"/>
            <a:ext cx="4260300" cy="3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Database Processing in Elasticsearch is done via what are called ‘shards’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Shards are processing units of various sizes that can handle retrieval for queries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Shards can merge together or split for increased distribution or increased processing power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Shards provide ‘fault-tolerance’. If one process fails, the other shards will pick up the slack</a:t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4202350" y="2194350"/>
            <a:ext cx="747300" cy="75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4234950" y="2390100"/>
            <a:ext cx="6741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5619725" y="729300"/>
            <a:ext cx="205150" cy="572700"/>
          </a:xfrm>
          <a:prstGeom prst="flowChartSor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5619725" y="1425350"/>
            <a:ext cx="293075" cy="673825"/>
          </a:xfrm>
          <a:prstGeom prst="flowChartSor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5660025" y="2425025"/>
            <a:ext cx="124550" cy="487825"/>
          </a:xfrm>
          <a:prstGeom prst="flowChartSor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5531800" y="3059275"/>
            <a:ext cx="381000" cy="883375"/>
          </a:xfrm>
          <a:prstGeom prst="flowChartSor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6978600" y="939325"/>
            <a:ext cx="1945500" cy="1025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{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  "id": "0",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  "name": "Trivial Document 0",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  "description": "I am a very simple Document"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}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6978600" y="2058900"/>
            <a:ext cx="1945500" cy="1025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{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  "id": "1",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  "name": "Trivial Document 1",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  "description": "I am a very simple Document"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}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6978600" y="3178475"/>
            <a:ext cx="1945500" cy="1025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{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  "id": "2",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  "worm": "doodle",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}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6594150" y="406650"/>
            <a:ext cx="2714400" cy="433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18"/>
          <p:cNvCxnSpPr>
            <a:stCxn id="99" idx="3"/>
            <a:endCxn id="101" idx="1"/>
          </p:cNvCxnSpPr>
          <p:nvPr/>
        </p:nvCxnSpPr>
        <p:spPr>
          <a:xfrm flipH="1" rot="10800000">
            <a:off x="4909050" y="1762350"/>
            <a:ext cx="710700" cy="8094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8"/>
          <p:cNvCxnSpPr>
            <a:stCxn id="98" idx="5"/>
            <a:endCxn id="103" idx="1"/>
          </p:cNvCxnSpPr>
          <p:nvPr/>
        </p:nvCxnSpPr>
        <p:spPr>
          <a:xfrm>
            <a:off x="4840210" y="2838612"/>
            <a:ext cx="691500" cy="6624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8"/>
          <p:cNvCxnSpPr>
            <a:stCxn id="99" idx="3"/>
            <a:endCxn id="102" idx="1"/>
          </p:cNvCxnSpPr>
          <p:nvPr/>
        </p:nvCxnSpPr>
        <p:spPr>
          <a:xfrm>
            <a:off x="4909050" y="2571750"/>
            <a:ext cx="750900" cy="97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8"/>
          <p:cNvSpPr/>
          <p:nvPr/>
        </p:nvSpPr>
        <p:spPr>
          <a:xfrm>
            <a:off x="5619700" y="2562738"/>
            <a:ext cx="205200" cy="2124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" name="Google Shape;112;p18"/>
          <p:cNvCxnSpPr>
            <a:stCxn id="101" idx="3"/>
          </p:cNvCxnSpPr>
          <p:nvPr/>
        </p:nvCxnSpPr>
        <p:spPr>
          <a:xfrm flipH="1" rot="10800000">
            <a:off x="5912800" y="1465263"/>
            <a:ext cx="1044000" cy="2970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8"/>
          <p:cNvCxnSpPr>
            <a:stCxn id="103" idx="3"/>
          </p:cNvCxnSpPr>
          <p:nvPr/>
        </p:nvCxnSpPr>
        <p:spPr>
          <a:xfrm>
            <a:off x="5912800" y="3500963"/>
            <a:ext cx="1044000" cy="1773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8"/>
          <p:cNvCxnSpPr>
            <a:endCxn id="100" idx="3"/>
          </p:cNvCxnSpPr>
          <p:nvPr/>
        </p:nvCxnSpPr>
        <p:spPr>
          <a:xfrm rot="10800000">
            <a:off x="5824875" y="1015650"/>
            <a:ext cx="1146600" cy="24996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8"/>
          <p:cNvCxnSpPr>
            <a:endCxn id="98" idx="0"/>
          </p:cNvCxnSpPr>
          <p:nvPr/>
        </p:nvCxnSpPr>
        <p:spPr>
          <a:xfrm flipH="1">
            <a:off x="4576000" y="1001250"/>
            <a:ext cx="1007700" cy="11931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8"/>
          <p:cNvCxnSpPr>
            <a:endCxn id="100" idx="3"/>
          </p:cNvCxnSpPr>
          <p:nvPr/>
        </p:nvCxnSpPr>
        <p:spPr>
          <a:xfrm rot="10800000">
            <a:off x="5824875" y="1015650"/>
            <a:ext cx="1131900" cy="2721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8"/>
          <p:cNvSpPr txBox="1"/>
          <p:nvPr/>
        </p:nvSpPr>
        <p:spPr>
          <a:xfrm>
            <a:off x="4165363" y="3212225"/>
            <a:ext cx="10845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Successful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Query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Filtering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4165375" y="792450"/>
            <a:ext cx="1509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Data Retrieval, sent to client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5795325" y="2406538"/>
            <a:ext cx="10077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Shard 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Failure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Query Example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60114" l="16826" r="48558" t="13674"/>
          <a:stretch/>
        </p:blipFill>
        <p:spPr>
          <a:xfrm>
            <a:off x="2243138" y="1581150"/>
            <a:ext cx="465772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Query Example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025" y="490538"/>
            <a:ext cx="3943350" cy="416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25621"/>
            <a:ext cx="4175650" cy="14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Multi-Conditional </a:t>
            </a:r>
            <a:r>
              <a:rPr lang="en"/>
              <a:t>Querying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 b="65348" l="0" r="0" t="0"/>
          <a:stretch/>
        </p:blipFill>
        <p:spPr>
          <a:xfrm>
            <a:off x="510625" y="1608838"/>
            <a:ext cx="4442375" cy="184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 rotWithShape="1">
          <a:blip r:embed="rId3">
            <a:alphaModFix/>
          </a:blip>
          <a:srcRect b="-5" l="0" r="40184" t="46406"/>
          <a:stretch/>
        </p:blipFill>
        <p:spPr>
          <a:xfrm>
            <a:off x="5289900" y="814075"/>
            <a:ext cx="3265350" cy="350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