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6A1F88-42CE-4A40-8224-F356C65DD81B}" type="doc">
      <dgm:prSet loTypeId="urn:microsoft.com/office/officeart/2005/8/layout/hierarchy1" loCatId="hierarchy" qsTypeId="urn:microsoft.com/office/officeart/2005/8/quickstyle/simple4" qsCatId="simple" csTypeId="urn:microsoft.com/office/officeart/2005/8/colors/accent0_3" csCatId="mainScheme" phldr="1"/>
      <dgm:spPr/>
      <dgm:t>
        <a:bodyPr/>
        <a:lstStyle/>
        <a:p>
          <a:endParaRPr lang="en-US"/>
        </a:p>
      </dgm:t>
    </dgm:pt>
    <dgm:pt modelId="{FB1693CA-D002-440C-9231-DEE218ECAA51}">
      <dgm:prSet custT="1"/>
      <dgm:spPr/>
      <dgm:t>
        <a:bodyPr/>
        <a:lstStyle/>
        <a:p>
          <a:r>
            <a:rPr lang="en-US" sz="1600" b="1" dirty="0"/>
            <a:t>The Dataset</a:t>
          </a:r>
        </a:p>
        <a:p>
          <a:r>
            <a:rPr lang="en-US" sz="1600" b="1" dirty="0"/>
            <a:t>https://www.kaggle.com/datasets/thedevastator/how-much-sleep-do-americans-really-get</a:t>
          </a:r>
          <a:endParaRPr lang="en-US" sz="1600" dirty="0"/>
        </a:p>
      </dgm:t>
    </dgm:pt>
    <dgm:pt modelId="{5F58E878-C5BA-437C-9175-697910B4AC13}" type="parTrans" cxnId="{2EEF1DB6-4C06-493B-86BD-5EA7E6A2DA1B}">
      <dgm:prSet/>
      <dgm:spPr/>
      <dgm:t>
        <a:bodyPr/>
        <a:lstStyle/>
        <a:p>
          <a:endParaRPr lang="en-US"/>
        </a:p>
      </dgm:t>
    </dgm:pt>
    <dgm:pt modelId="{B02B940F-7547-414C-BD8B-2CF04E4624DC}" type="sibTrans" cxnId="{2EEF1DB6-4C06-493B-86BD-5EA7E6A2DA1B}">
      <dgm:prSet/>
      <dgm:spPr/>
      <dgm:t>
        <a:bodyPr/>
        <a:lstStyle/>
        <a:p>
          <a:endParaRPr lang="en-US"/>
        </a:p>
      </dgm:t>
    </dgm:pt>
    <dgm:pt modelId="{9A87E212-3736-4FB9-A11B-7114B49FF5DB}">
      <dgm:prSet custT="1"/>
      <dgm:spPr/>
      <dgm:t>
        <a:bodyPr/>
        <a:lstStyle/>
        <a:p>
          <a:r>
            <a:rPr lang="en-US" sz="1600" b="0" i="0" dirty="0"/>
            <a:t>This dataset includes data on the average number of hours per day Americans spend sleeping, broken down by age group, sex, and activity. This can be used to understand patterns in sleep habits among different groups of people, as well as how these patterns may change over time.</a:t>
          </a:r>
        </a:p>
      </dgm:t>
    </dgm:pt>
    <dgm:pt modelId="{89FE32B3-101B-4F8E-B2B1-2D533D5F79AB}" type="parTrans" cxnId="{70086137-4D44-404E-8A88-84F2C8643BD2}">
      <dgm:prSet/>
      <dgm:spPr/>
      <dgm:t>
        <a:bodyPr/>
        <a:lstStyle/>
        <a:p>
          <a:endParaRPr lang="en-US"/>
        </a:p>
      </dgm:t>
    </dgm:pt>
    <dgm:pt modelId="{687D1128-E3B6-4B36-85EF-B987864027C4}" type="sibTrans" cxnId="{70086137-4D44-404E-8A88-84F2C8643BD2}">
      <dgm:prSet/>
      <dgm:spPr/>
      <dgm:t>
        <a:bodyPr/>
        <a:lstStyle/>
        <a:p>
          <a:endParaRPr lang="en-US"/>
        </a:p>
      </dgm:t>
    </dgm:pt>
    <dgm:pt modelId="{68D08DB8-E05F-456B-8E1A-6BA7658A717F}" type="pres">
      <dgm:prSet presAssocID="{4D6A1F88-42CE-4A40-8224-F356C65DD81B}" presName="hierChild1" presStyleCnt="0">
        <dgm:presLayoutVars>
          <dgm:chPref val="1"/>
          <dgm:dir/>
          <dgm:animOne val="branch"/>
          <dgm:animLvl val="lvl"/>
          <dgm:resizeHandles/>
        </dgm:presLayoutVars>
      </dgm:prSet>
      <dgm:spPr/>
    </dgm:pt>
    <dgm:pt modelId="{6941F978-8A1F-47E3-A4F7-19D50A1D5D22}" type="pres">
      <dgm:prSet presAssocID="{FB1693CA-D002-440C-9231-DEE218ECAA51}" presName="hierRoot1" presStyleCnt="0"/>
      <dgm:spPr/>
    </dgm:pt>
    <dgm:pt modelId="{1C108A3F-9C24-470F-AE2D-7E283E896D68}" type="pres">
      <dgm:prSet presAssocID="{FB1693CA-D002-440C-9231-DEE218ECAA51}" presName="composite" presStyleCnt="0"/>
      <dgm:spPr/>
    </dgm:pt>
    <dgm:pt modelId="{6C86CC38-E29A-453F-B566-8D186D450929}" type="pres">
      <dgm:prSet presAssocID="{FB1693CA-D002-440C-9231-DEE218ECAA51}" presName="background" presStyleLbl="node0" presStyleIdx="0" presStyleCnt="2"/>
      <dgm:spPr/>
    </dgm:pt>
    <dgm:pt modelId="{6BA8630C-D30F-4FBA-99B6-6CD193C2929F}" type="pres">
      <dgm:prSet presAssocID="{FB1693CA-D002-440C-9231-DEE218ECAA51}" presName="text" presStyleLbl="fgAcc0" presStyleIdx="0" presStyleCnt="2">
        <dgm:presLayoutVars>
          <dgm:chPref val="3"/>
        </dgm:presLayoutVars>
      </dgm:prSet>
      <dgm:spPr/>
    </dgm:pt>
    <dgm:pt modelId="{FCC94D82-AEDE-4CDF-80B3-153ADEF093B5}" type="pres">
      <dgm:prSet presAssocID="{FB1693CA-D002-440C-9231-DEE218ECAA51}" presName="hierChild2" presStyleCnt="0"/>
      <dgm:spPr/>
    </dgm:pt>
    <dgm:pt modelId="{2A457565-C4EA-45A9-ABE2-4BB673CB53EB}" type="pres">
      <dgm:prSet presAssocID="{9A87E212-3736-4FB9-A11B-7114B49FF5DB}" presName="hierRoot1" presStyleCnt="0"/>
      <dgm:spPr/>
    </dgm:pt>
    <dgm:pt modelId="{1CF85DAC-4871-464F-9060-0F84E0189380}" type="pres">
      <dgm:prSet presAssocID="{9A87E212-3736-4FB9-A11B-7114B49FF5DB}" presName="composite" presStyleCnt="0"/>
      <dgm:spPr/>
    </dgm:pt>
    <dgm:pt modelId="{FF0275AE-8967-4A87-BC3E-5ADC448F4E8A}" type="pres">
      <dgm:prSet presAssocID="{9A87E212-3736-4FB9-A11B-7114B49FF5DB}" presName="background" presStyleLbl="node0" presStyleIdx="1" presStyleCnt="2"/>
      <dgm:spPr/>
    </dgm:pt>
    <dgm:pt modelId="{483B08E5-F990-40B0-BECE-A992143F86BC}" type="pres">
      <dgm:prSet presAssocID="{9A87E212-3736-4FB9-A11B-7114B49FF5DB}" presName="text" presStyleLbl="fgAcc0" presStyleIdx="1" presStyleCnt="2" custScaleY="119686">
        <dgm:presLayoutVars>
          <dgm:chPref val="3"/>
        </dgm:presLayoutVars>
      </dgm:prSet>
      <dgm:spPr/>
    </dgm:pt>
    <dgm:pt modelId="{DF67F6B2-77CC-4E42-8A7E-AA2247FE4521}" type="pres">
      <dgm:prSet presAssocID="{9A87E212-3736-4FB9-A11B-7114B49FF5DB}" presName="hierChild2" presStyleCnt="0"/>
      <dgm:spPr/>
    </dgm:pt>
  </dgm:ptLst>
  <dgm:cxnLst>
    <dgm:cxn modelId="{70086137-4D44-404E-8A88-84F2C8643BD2}" srcId="{4D6A1F88-42CE-4A40-8224-F356C65DD81B}" destId="{9A87E212-3736-4FB9-A11B-7114B49FF5DB}" srcOrd="1" destOrd="0" parTransId="{89FE32B3-101B-4F8E-B2B1-2D533D5F79AB}" sibTransId="{687D1128-E3B6-4B36-85EF-B987864027C4}"/>
    <dgm:cxn modelId="{62208942-A596-4721-9043-A6D48B1A9007}" type="presOf" srcId="{FB1693CA-D002-440C-9231-DEE218ECAA51}" destId="{6BA8630C-D30F-4FBA-99B6-6CD193C2929F}" srcOrd="0" destOrd="0" presId="urn:microsoft.com/office/officeart/2005/8/layout/hierarchy1"/>
    <dgm:cxn modelId="{A79FAD86-EDC8-4249-B2D9-879ADCEA428B}" type="presOf" srcId="{4D6A1F88-42CE-4A40-8224-F356C65DD81B}" destId="{68D08DB8-E05F-456B-8E1A-6BA7658A717F}" srcOrd="0" destOrd="0" presId="urn:microsoft.com/office/officeart/2005/8/layout/hierarchy1"/>
    <dgm:cxn modelId="{2EEF1DB6-4C06-493B-86BD-5EA7E6A2DA1B}" srcId="{4D6A1F88-42CE-4A40-8224-F356C65DD81B}" destId="{FB1693CA-D002-440C-9231-DEE218ECAA51}" srcOrd="0" destOrd="0" parTransId="{5F58E878-C5BA-437C-9175-697910B4AC13}" sibTransId="{B02B940F-7547-414C-BD8B-2CF04E4624DC}"/>
    <dgm:cxn modelId="{4A6F1EFA-0FE4-4CEA-9D5F-784A1B719564}" type="presOf" srcId="{9A87E212-3736-4FB9-A11B-7114B49FF5DB}" destId="{483B08E5-F990-40B0-BECE-A992143F86BC}" srcOrd="0" destOrd="0" presId="urn:microsoft.com/office/officeart/2005/8/layout/hierarchy1"/>
    <dgm:cxn modelId="{5039FF41-D537-429A-8E6A-AB42B9333220}" type="presParOf" srcId="{68D08DB8-E05F-456B-8E1A-6BA7658A717F}" destId="{6941F978-8A1F-47E3-A4F7-19D50A1D5D22}" srcOrd="0" destOrd="0" presId="urn:microsoft.com/office/officeart/2005/8/layout/hierarchy1"/>
    <dgm:cxn modelId="{F6326A38-9FD5-430B-90AF-A136FB8EEA78}" type="presParOf" srcId="{6941F978-8A1F-47E3-A4F7-19D50A1D5D22}" destId="{1C108A3F-9C24-470F-AE2D-7E283E896D68}" srcOrd="0" destOrd="0" presId="urn:microsoft.com/office/officeart/2005/8/layout/hierarchy1"/>
    <dgm:cxn modelId="{6E6BFD08-E68B-4E20-9EEB-01F3C5E2D5D9}" type="presParOf" srcId="{1C108A3F-9C24-470F-AE2D-7E283E896D68}" destId="{6C86CC38-E29A-453F-B566-8D186D450929}" srcOrd="0" destOrd="0" presId="urn:microsoft.com/office/officeart/2005/8/layout/hierarchy1"/>
    <dgm:cxn modelId="{933F2230-2DD3-4579-A042-389539BD2A5C}" type="presParOf" srcId="{1C108A3F-9C24-470F-AE2D-7E283E896D68}" destId="{6BA8630C-D30F-4FBA-99B6-6CD193C2929F}" srcOrd="1" destOrd="0" presId="urn:microsoft.com/office/officeart/2005/8/layout/hierarchy1"/>
    <dgm:cxn modelId="{D50711B7-F1D2-4798-9301-B0295CF87691}" type="presParOf" srcId="{6941F978-8A1F-47E3-A4F7-19D50A1D5D22}" destId="{FCC94D82-AEDE-4CDF-80B3-153ADEF093B5}" srcOrd="1" destOrd="0" presId="urn:microsoft.com/office/officeart/2005/8/layout/hierarchy1"/>
    <dgm:cxn modelId="{4F5FFD5F-AD33-41ED-A0E5-3225C4F89601}" type="presParOf" srcId="{68D08DB8-E05F-456B-8E1A-6BA7658A717F}" destId="{2A457565-C4EA-45A9-ABE2-4BB673CB53EB}" srcOrd="1" destOrd="0" presId="urn:microsoft.com/office/officeart/2005/8/layout/hierarchy1"/>
    <dgm:cxn modelId="{FC7C197A-7CB3-47CD-98A1-51BB1BD3B10F}" type="presParOf" srcId="{2A457565-C4EA-45A9-ABE2-4BB673CB53EB}" destId="{1CF85DAC-4871-464F-9060-0F84E0189380}" srcOrd="0" destOrd="0" presId="urn:microsoft.com/office/officeart/2005/8/layout/hierarchy1"/>
    <dgm:cxn modelId="{70EB1417-9665-4928-9C6C-EDB5FC73F5DC}" type="presParOf" srcId="{1CF85DAC-4871-464F-9060-0F84E0189380}" destId="{FF0275AE-8967-4A87-BC3E-5ADC448F4E8A}" srcOrd="0" destOrd="0" presId="urn:microsoft.com/office/officeart/2005/8/layout/hierarchy1"/>
    <dgm:cxn modelId="{7B63521F-647E-46C5-B153-3B4E1EFF3AC6}" type="presParOf" srcId="{1CF85DAC-4871-464F-9060-0F84E0189380}" destId="{483B08E5-F990-40B0-BECE-A992143F86BC}" srcOrd="1" destOrd="0" presId="urn:microsoft.com/office/officeart/2005/8/layout/hierarchy1"/>
    <dgm:cxn modelId="{488CCA0A-2406-4CA5-89B9-7175751A8893}" type="presParOf" srcId="{2A457565-C4EA-45A9-ABE2-4BB673CB53EB}" destId="{DF67F6B2-77CC-4E42-8A7E-AA2247FE452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B12002-6222-443F-92F4-E726CE9B0AF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6A61892-0823-4F2A-AD87-FDA0BDE857E4}">
      <dgm:prSet/>
      <dgm:spPr/>
      <dgm:t>
        <a:bodyPr/>
        <a:lstStyle/>
        <a:p>
          <a:r>
            <a:rPr lang="en-US"/>
            <a:t>Prior: The probability that Americans Sleep 9 hours or more on average VS Who sleep less</a:t>
          </a:r>
        </a:p>
      </dgm:t>
    </dgm:pt>
    <dgm:pt modelId="{106D5E8E-5B96-4EE1-8A03-DEED2A849A67}" type="parTrans" cxnId="{48C166CB-AF53-4E90-B55B-13F8B17D445D}">
      <dgm:prSet/>
      <dgm:spPr/>
      <dgm:t>
        <a:bodyPr/>
        <a:lstStyle/>
        <a:p>
          <a:endParaRPr lang="en-US"/>
        </a:p>
      </dgm:t>
    </dgm:pt>
    <dgm:pt modelId="{C99633C0-B153-4E98-BD22-09951CD6E508}" type="sibTrans" cxnId="{48C166CB-AF53-4E90-B55B-13F8B17D445D}">
      <dgm:prSet/>
      <dgm:spPr/>
      <dgm:t>
        <a:bodyPr/>
        <a:lstStyle/>
        <a:p>
          <a:endParaRPr lang="en-US"/>
        </a:p>
      </dgm:t>
    </dgm:pt>
    <dgm:pt modelId="{4F5B1A06-1009-4E39-980D-B071D5FB0916}">
      <dgm:prSet/>
      <dgm:spPr/>
      <dgm:t>
        <a:bodyPr/>
        <a:lstStyle/>
        <a:p>
          <a:r>
            <a:rPr lang="en-US"/>
            <a:t>table(Sleep$Avg.hrs.per.day.sleeping&gt;=9)</a:t>
          </a:r>
        </a:p>
      </dgm:t>
    </dgm:pt>
    <dgm:pt modelId="{791926C9-42FD-4B01-A153-57ACCDA5946C}" type="parTrans" cxnId="{A43F126B-F03C-4DD5-974E-9AC3A7411D03}">
      <dgm:prSet/>
      <dgm:spPr/>
      <dgm:t>
        <a:bodyPr/>
        <a:lstStyle/>
        <a:p>
          <a:endParaRPr lang="en-US"/>
        </a:p>
      </dgm:t>
    </dgm:pt>
    <dgm:pt modelId="{AEB215C9-8308-4256-93DC-193AA7D0A98D}" type="sibTrans" cxnId="{A43F126B-F03C-4DD5-974E-9AC3A7411D03}">
      <dgm:prSet/>
      <dgm:spPr/>
      <dgm:t>
        <a:bodyPr/>
        <a:lstStyle/>
        <a:p>
          <a:endParaRPr lang="en-US"/>
        </a:p>
      </dgm:t>
    </dgm:pt>
    <dgm:pt modelId="{61FEAF9C-0E36-441A-8CDC-7D90E35D54A3}">
      <dgm:prSet/>
      <dgm:spPr/>
      <dgm:t>
        <a:bodyPr/>
        <a:lstStyle/>
        <a:p>
          <a:r>
            <a:rPr lang="en-US"/>
            <a:t>False      True</a:t>
          </a:r>
        </a:p>
      </dgm:t>
    </dgm:pt>
    <dgm:pt modelId="{1A741137-92F7-4857-B44D-9310A95217D6}" type="parTrans" cxnId="{6E08017D-3735-473B-9417-0450DBF918D7}">
      <dgm:prSet/>
      <dgm:spPr/>
      <dgm:t>
        <a:bodyPr/>
        <a:lstStyle/>
        <a:p>
          <a:endParaRPr lang="en-US"/>
        </a:p>
      </dgm:t>
    </dgm:pt>
    <dgm:pt modelId="{D45E574D-28BD-4C60-9EE4-6A0D4F501514}" type="sibTrans" cxnId="{6E08017D-3735-473B-9417-0450DBF918D7}">
      <dgm:prSet/>
      <dgm:spPr/>
      <dgm:t>
        <a:bodyPr/>
        <a:lstStyle/>
        <a:p>
          <a:endParaRPr lang="en-US"/>
        </a:p>
      </dgm:t>
    </dgm:pt>
    <dgm:pt modelId="{62108CEA-5FB7-4BC6-9DDE-A741B1539D4E}">
      <dgm:prSet/>
      <dgm:spPr/>
      <dgm:t>
        <a:bodyPr/>
        <a:lstStyle/>
        <a:p>
          <a:r>
            <a:rPr lang="en-US"/>
            <a:t>600        345</a:t>
          </a:r>
        </a:p>
      </dgm:t>
    </dgm:pt>
    <dgm:pt modelId="{4BE5AD0D-9D65-48FA-BFC5-4510BBD41C01}" type="parTrans" cxnId="{54175681-2AFA-42CE-85CD-3D0016FF3337}">
      <dgm:prSet/>
      <dgm:spPr/>
      <dgm:t>
        <a:bodyPr/>
        <a:lstStyle/>
        <a:p>
          <a:endParaRPr lang="en-US"/>
        </a:p>
      </dgm:t>
    </dgm:pt>
    <dgm:pt modelId="{5D4F3451-1B2A-46D2-A68C-1E486CDF0806}" type="sibTrans" cxnId="{54175681-2AFA-42CE-85CD-3D0016FF3337}">
      <dgm:prSet/>
      <dgm:spPr/>
      <dgm:t>
        <a:bodyPr/>
        <a:lstStyle/>
        <a:p>
          <a:endParaRPr lang="en-US"/>
        </a:p>
      </dgm:t>
    </dgm:pt>
    <dgm:pt modelId="{168B1B0D-9AB1-4690-8A55-3AEA2858A29D}">
      <dgm:prSet/>
      <dgm:spPr/>
      <dgm:t>
        <a:bodyPr/>
        <a:lstStyle/>
        <a:p>
          <a:r>
            <a:rPr lang="en-US"/>
            <a:t>nrow(Sleep[Sleep$Avg.hrs.per.day.sleeping&gt;=9,])/nrow(Sleep)</a:t>
          </a:r>
        </a:p>
      </dgm:t>
    </dgm:pt>
    <dgm:pt modelId="{65F3647F-56EC-4706-B7E1-729B325A8E68}" type="parTrans" cxnId="{28B5D5F7-53C9-4D20-AF01-D68038D2A695}">
      <dgm:prSet/>
      <dgm:spPr/>
      <dgm:t>
        <a:bodyPr/>
        <a:lstStyle/>
        <a:p>
          <a:endParaRPr lang="en-US"/>
        </a:p>
      </dgm:t>
    </dgm:pt>
    <dgm:pt modelId="{22E1E73B-02B1-4B00-A64E-7F0EC9668094}" type="sibTrans" cxnId="{28B5D5F7-53C9-4D20-AF01-D68038D2A695}">
      <dgm:prSet/>
      <dgm:spPr/>
      <dgm:t>
        <a:bodyPr/>
        <a:lstStyle/>
        <a:p>
          <a:endParaRPr lang="en-US"/>
        </a:p>
      </dgm:t>
    </dgm:pt>
    <dgm:pt modelId="{9A4DD811-8DD0-43DD-8CA0-0B0CD40CCA88}">
      <dgm:prSet/>
      <dgm:spPr/>
      <dgm:t>
        <a:bodyPr/>
        <a:lstStyle/>
        <a:p>
          <a:r>
            <a:rPr lang="en-US"/>
            <a:t>0.3650794</a:t>
          </a:r>
        </a:p>
      </dgm:t>
    </dgm:pt>
    <dgm:pt modelId="{68A1FC01-B530-4791-B0A7-7812D6EE4963}" type="parTrans" cxnId="{6CC95F55-1274-4B28-8232-AB70AF6A31B8}">
      <dgm:prSet/>
      <dgm:spPr/>
      <dgm:t>
        <a:bodyPr/>
        <a:lstStyle/>
        <a:p>
          <a:endParaRPr lang="en-US"/>
        </a:p>
      </dgm:t>
    </dgm:pt>
    <dgm:pt modelId="{881BD917-7F9B-4516-BAC2-E69743A65730}" type="sibTrans" cxnId="{6CC95F55-1274-4B28-8232-AB70AF6A31B8}">
      <dgm:prSet/>
      <dgm:spPr/>
      <dgm:t>
        <a:bodyPr/>
        <a:lstStyle/>
        <a:p>
          <a:endParaRPr lang="en-US"/>
        </a:p>
      </dgm:t>
    </dgm:pt>
    <dgm:pt modelId="{0607755D-FFFC-47EF-B71C-E03089212B4F}">
      <dgm:prSet/>
      <dgm:spPr/>
      <dgm:t>
        <a:bodyPr/>
        <a:lstStyle/>
        <a:p>
          <a:r>
            <a:rPr lang="en-US"/>
            <a:t>nrow(Sleep[Sleep$Avg.hrs.per.day.sleeping&lt;9,])/nrow(Sleep)</a:t>
          </a:r>
        </a:p>
      </dgm:t>
    </dgm:pt>
    <dgm:pt modelId="{0B0FCF7E-569D-45E7-8D65-7F249964C679}" type="parTrans" cxnId="{B581885C-3602-4F8C-9862-487024346E9E}">
      <dgm:prSet/>
      <dgm:spPr/>
      <dgm:t>
        <a:bodyPr/>
        <a:lstStyle/>
        <a:p>
          <a:endParaRPr lang="en-US"/>
        </a:p>
      </dgm:t>
    </dgm:pt>
    <dgm:pt modelId="{E6DD90DF-E79F-42AB-8E1C-C33BACC1BA32}" type="sibTrans" cxnId="{B581885C-3602-4F8C-9862-487024346E9E}">
      <dgm:prSet/>
      <dgm:spPr/>
      <dgm:t>
        <a:bodyPr/>
        <a:lstStyle/>
        <a:p>
          <a:endParaRPr lang="en-US"/>
        </a:p>
      </dgm:t>
    </dgm:pt>
    <dgm:pt modelId="{5C095136-44A1-4184-9C96-4316AAC71D72}">
      <dgm:prSet/>
      <dgm:spPr/>
      <dgm:t>
        <a:bodyPr/>
        <a:lstStyle/>
        <a:p>
          <a:r>
            <a:rPr lang="en-US"/>
            <a:t>0.6349206</a:t>
          </a:r>
        </a:p>
      </dgm:t>
    </dgm:pt>
    <dgm:pt modelId="{F424F13E-0A19-4477-B69F-008A36D05364}" type="parTrans" cxnId="{0FD24944-E82F-47EF-8915-EEDF3A5B2D33}">
      <dgm:prSet/>
      <dgm:spPr/>
      <dgm:t>
        <a:bodyPr/>
        <a:lstStyle/>
        <a:p>
          <a:endParaRPr lang="en-US"/>
        </a:p>
      </dgm:t>
    </dgm:pt>
    <dgm:pt modelId="{32DA5468-2B3C-4983-AD1B-2C1A3E785314}" type="sibTrans" cxnId="{0FD24944-E82F-47EF-8915-EEDF3A5B2D33}">
      <dgm:prSet/>
      <dgm:spPr/>
      <dgm:t>
        <a:bodyPr/>
        <a:lstStyle/>
        <a:p>
          <a:endParaRPr lang="en-US"/>
        </a:p>
      </dgm:t>
    </dgm:pt>
    <dgm:pt modelId="{A09306EC-6F0F-488A-8D11-29DD265DF58E}">
      <dgm:prSet/>
      <dgm:spPr/>
      <dgm:t>
        <a:bodyPr/>
        <a:lstStyle/>
        <a:p>
          <a:r>
            <a:rPr lang="en-US"/>
            <a:t>Without other information, 36.5% of American Sleep 9 hours or more and 63.5% Sleep less than 9 hours.</a:t>
          </a:r>
        </a:p>
      </dgm:t>
    </dgm:pt>
    <dgm:pt modelId="{EB93C735-2D4E-4C7C-B5B3-9E026C10AEF8}" type="parTrans" cxnId="{5A15B5B3-1921-4114-A1EF-9E2878BE0F46}">
      <dgm:prSet/>
      <dgm:spPr/>
      <dgm:t>
        <a:bodyPr/>
        <a:lstStyle/>
        <a:p>
          <a:endParaRPr lang="en-US"/>
        </a:p>
      </dgm:t>
    </dgm:pt>
    <dgm:pt modelId="{965CB516-5525-44A5-A243-3CAA70FB999A}" type="sibTrans" cxnId="{5A15B5B3-1921-4114-A1EF-9E2878BE0F46}">
      <dgm:prSet/>
      <dgm:spPr/>
      <dgm:t>
        <a:bodyPr/>
        <a:lstStyle/>
        <a:p>
          <a:endParaRPr lang="en-US"/>
        </a:p>
      </dgm:t>
    </dgm:pt>
    <dgm:pt modelId="{E56415DB-93DA-4CFB-86CE-752C70D304A4}">
      <dgm:prSet/>
      <dgm:spPr/>
      <dgm:t>
        <a:bodyPr/>
        <a:lstStyle/>
        <a:p>
          <a:r>
            <a:rPr lang="en-US"/>
            <a:t>P(G9)= 0.3650794</a:t>
          </a:r>
        </a:p>
      </dgm:t>
    </dgm:pt>
    <dgm:pt modelId="{88911571-561B-4792-911D-20D61639459D}" type="parTrans" cxnId="{4C68A914-D2C9-4D68-8176-FB9603852226}">
      <dgm:prSet/>
      <dgm:spPr/>
      <dgm:t>
        <a:bodyPr/>
        <a:lstStyle/>
        <a:p>
          <a:endParaRPr lang="en-US"/>
        </a:p>
      </dgm:t>
    </dgm:pt>
    <dgm:pt modelId="{3C0E96B7-6CDA-485E-AB51-EDF1E7ADEC8D}" type="sibTrans" cxnId="{4C68A914-D2C9-4D68-8176-FB9603852226}">
      <dgm:prSet/>
      <dgm:spPr/>
      <dgm:t>
        <a:bodyPr/>
        <a:lstStyle/>
        <a:p>
          <a:endParaRPr lang="en-US"/>
        </a:p>
      </dgm:t>
    </dgm:pt>
    <dgm:pt modelId="{1DF47273-1C70-4650-AD69-6F2244827A43}">
      <dgm:prSet/>
      <dgm:spPr/>
      <dgm:t>
        <a:bodyPr/>
        <a:lstStyle/>
        <a:p>
          <a:r>
            <a:rPr lang="en-US"/>
            <a:t>P(L9)= 0.6349206</a:t>
          </a:r>
        </a:p>
      </dgm:t>
    </dgm:pt>
    <dgm:pt modelId="{650F5736-EA82-44D7-8C7F-1D469DD4019A}" type="parTrans" cxnId="{0AC863CA-87F4-4F7A-B1E8-E47B1FA9574C}">
      <dgm:prSet/>
      <dgm:spPr/>
      <dgm:t>
        <a:bodyPr/>
        <a:lstStyle/>
        <a:p>
          <a:endParaRPr lang="en-US"/>
        </a:p>
      </dgm:t>
    </dgm:pt>
    <dgm:pt modelId="{9C5068C0-E8CE-4BCC-A623-F7E9CFB3F02A}" type="sibTrans" cxnId="{0AC863CA-87F4-4F7A-B1E8-E47B1FA9574C}">
      <dgm:prSet/>
      <dgm:spPr/>
      <dgm:t>
        <a:bodyPr/>
        <a:lstStyle/>
        <a:p>
          <a:endParaRPr lang="en-US"/>
        </a:p>
      </dgm:t>
    </dgm:pt>
    <dgm:pt modelId="{F3B14AFE-10C5-44A0-9B6B-7E0BFE030D4D}" type="pres">
      <dgm:prSet presAssocID="{0DB12002-6222-443F-92F4-E726CE9B0AF9}" presName="vert0" presStyleCnt="0">
        <dgm:presLayoutVars>
          <dgm:dir/>
          <dgm:animOne val="branch"/>
          <dgm:animLvl val="lvl"/>
        </dgm:presLayoutVars>
      </dgm:prSet>
      <dgm:spPr/>
    </dgm:pt>
    <dgm:pt modelId="{48FD7265-3FD9-4918-AD45-F2DFBDEAEA60}" type="pres">
      <dgm:prSet presAssocID="{86A61892-0823-4F2A-AD87-FDA0BDE857E4}" presName="thickLine" presStyleLbl="alignNode1" presStyleIdx="0" presStyleCnt="11"/>
      <dgm:spPr/>
    </dgm:pt>
    <dgm:pt modelId="{BBC33EDE-64FC-4D8F-ADDA-78D5738FE04C}" type="pres">
      <dgm:prSet presAssocID="{86A61892-0823-4F2A-AD87-FDA0BDE857E4}" presName="horz1" presStyleCnt="0"/>
      <dgm:spPr/>
    </dgm:pt>
    <dgm:pt modelId="{FA478047-DA32-4D4A-9ABE-733263402383}" type="pres">
      <dgm:prSet presAssocID="{86A61892-0823-4F2A-AD87-FDA0BDE857E4}" presName="tx1" presStyleLbl="revTx" presStyleIdx="0" presStyleCnt="11"/>
      <dgm:spPr/>
    </dgm:pt>
    <dgm:pt modelId="{38855761-C487-42A7-BA22-CEE199BB1EB1}" type="pres">
      <dgm:prSet presAssocID="{86A61892-0823-4F2A-AD87-FDA0BDE857E4}" presName="vert1" presStyleCnt="0"/>
      <dgm:spPr/>
    </dgm:pt>
    <dgm:pt modelId="{C5FE9578-F4D0-464B-BF91-735E800F5DFE}" type="pres">
      <dgm:prSet presAssocID="{4F5B1A06-1009-4E39-980D-B071D5FB0916}" presName="thickLine" presStyleLbl="alignNode1" presStyleIdx="1" presStyleCnt="11"/>
      <dgm:spPr/>
    </dgm:pt>
    <dgm:pt modelId="{27F9CA8A-45A2-4AF4-AFBE-AD5840A554F4}" type="pres">
      <dgm:prSet presAssocID="{4F5B1A06-1009-4E39-980D-B071D5FB0916}" presName="horz1" presStyleCnt="0"/>
      <dgm:spPr/>
    </dgm:pt>
    <dgm:pt modelId="{D44D1BA7-7BE8-44F5-9BC6-4A19385523ED}" type="pres">
      <dgm:prSet presAssocID="{4F5B1A06-1009-4E39-980D-B071D5FB0916}" presName="tx1" presStyleLbl="revTx" presStyleIdx="1" presStyleCnt="11"/>
      <dgm:spPr/>
    </dgm:pt>
    <dgm:pt modelId="{1F0013DB-F26E-437C-953E-6F4828CCA057}" type="pres">
      <dgm:prSet presAssocID="{4F5B1A06-1009-4E39-980D-B071D5FB0916}" presName="vert1" presStyleCnt="0"/>
      <dgm:spPr/>
    </dgm:pt>
    <dgm:pt modelId="{10C56A91-F82F-426E-977C-2E31D99F30DA}" type="pres">
      <dgm:prSet presAssocID="{61FEAF9C-0E36-441A-8CDC-7D90E35D54A3}" presName="thickLine" presStyleLbl="alignNode1" presStyleIdx="2" presStyleCnt="11"/>
      <dgm:spPr/>
    </dgm:pt>
    <dgm:pt modelId="{20DB55D7-7EC9-41DC-B338-21945A537F96}" type="pres">
      <dgm:prSet presAssocID="{61FEAF9C-0E36-441A-8CDC-7D90E35D54A3}" presName="horz1" presStyleCnt="0"/>
      <dgm:spPr/>
    </dgm:pt>
    <dgm:pt modelId="{A3833CD6-91F9-44B3-ABE3-86B96A3DDAF0}" type="pres">
      <dgm:prSet presAssocID="{61FEAF9C-0E36-441A-8CDC-7D90E35D54A3}" presName="tx1" presStyleLbl="revTx" presStyleIdx="2" presStyleCnt="11"/>
      <dgm:spPr/>
    </dgm:pt>
    <dgm:pt modelId="{F83D3980-706F-41DB-9EC5-25BD582564D8}" type="pres">
      <dgm:prSet presAssocID="{61FEAF9C-0E36-441A-8CDC-7D90E35D54A3}" presName="vert1" presStyleCnt="0"/>
      <dgm:spPr/>
    </dgm:pt>
    <dgm:pt modelId="{326CD234-4166-44AE-88F6-4131017DC0B8}" type="pres">
      <dgm:prSet presAssocID="{62108CEA-5FB7-4BC6-9DDE-A741B1539D4E}" presName="thickLine" presStyleLbl="alignNode1" presStyleIdx="3" presStyleCnt="11"/>
      <dgm:spPr/>
    </dgm:pt>
    <dgm:pt modelId="{CA8EC501-9E73-4B70-894E-BA63E0F2DA0F}" type="pres">
      <dgm:prSet presAssocID="{62108CEA-5FB7-4BC6-9DDE-A741B1539D4E}" presName="horz1" presStyleCnt="0"/>
      <dgm:spPr/>
    </dgm:pt>
    <dgm:pt modelId="{511457ED-225C-4096-993E-B8457FBA873D}" type="pres">
      <dgm:prSet presAssocID="{62108CEA-5FB7-4BC6-9DDE-A741B1539D4E}" presName="tx1" presStyleLbl="revTx" presStyleIdx="3" presStyleCnt="11"/>
      <dgm:spPr/>
    </dgm:pt>
    <dgm:pt modelId="{1FC73F90-E193-4FB8-A310-2737DEE4A6CB}" type="pres">
      <dgm:prSet presAssocID="{62108CEA-5FB7-4BC6-9DDE-A741B1539D4E}" presName="vert1" presStyleCnt="0"/>
      <dgm:spPr/>
    </dgm:pt>
    <dgm:pt modelId="{6197C941-B07B-4DB0-A186-3D6E0F66FB11}" type="pres">
      <dgm:prSet presAssocID="{168B1B0D-9AB1-4690-8A55-3AEA2858A29D}" presName="thickLine" presStyleLbl="alignNode1" presStyleIdx="4" presStyleCnt="11"/>
      <dgm:spPr/>
    </dgm:pt>
    <dgm:pt modelId="{3638C021-D4F9-40C3-AB54-FD00B913FB5D}" type="pres">
      <dgm:prSet presAssocID="{168B1B0D-9AB1-4690-8A55-3AEA2858A29D}" presName="horz1" presStyleCnt="0"/>
      <dgm:spPr/>
    </dgm:pt>
    <dgm:pt modelId="{3D0EF76E-BB92-46FE-A5DE-0020E9B4BF2A}" type="pres">
      <dgm:prSet presAssocID="{168B1B0D-9AB1-4690-8A55-3AEA2858A29D}" presName="tx1" presStyleLbl="revTx" presStyleIdx="4" presStyleCnt="11"/>
      <dgm:spPr/>
    </dgm:pt>
    <dgm:pt modelId="{0C045B16-975A-4759-B695-3F8C8B640108}" type="pres">
      <dgm:prSet presAssocID="{168B1B0D-9AB1-4690-8A55-3AEA2858A29D}" presName="vert1" presStyleCnt="0"/>
      <dgm:spPr/>
    </dgm:pt>
    <dgm:pt modelId="{DFDAD381-C637-408B-8D3B-FFF5E5658DB0}" type="pres">
      <dgm:prSet presAssocID="{9A4DD811-8DD0-43DD-8CA0-0B0CD40CCA88}" presName="thickLine" presStyleLbl="alignNode1" presStyleIdx="5" presStyleCnt="11"/>
      <dgm:spPr/>
    </dgm:pt>
    <dgm:pt modelId="{4D22F5E5-3D2B-4584-BCDD-F181AD750311}" type="pres">
      <dgm:prSet presAssocID="{9A4DD811-8DD0-43DD-8CA0-0B0CD40CCA88}" presName="horz1" presStyleCnt="0"/>
      <dgm:spPr/>
    </dgm:pt>
    <dgm:pt modelId="{236D5355-3BE3-4A2A-85D3-90AF3DD918C7}" type="pres">
      <dgm:prSet presAssocID="{9A4DD811-8DD0-43DD-8CA0-0B0CD40CCA88}" presName="tx1" presStyleLbl="revTx" presStyleIdx="5" presStyleCnt="11"/>
      <dgm:spPr/>
    </dgm:pt>
    <dgm:pt modelId="{6E9D81CF-5140-4C84-BF84-6B3A4C42C8FF}" type="pres">
      <dgm:prSet presAssocID="{9A4DD811-8DD0-43DD-8CA0-0B0CD40CCA88}" presName="vert1" presStyleCnt="0"/>
      <dgm:spPr/>
    </dgm:pt>
    <dgm:pt modelId="{5A6D9030-A4BD-40A4-A6CC-1F34EF000E74}" type="pres">
      <dgm:prSet presAssocID="{0607755D-FFFC-47EF-B71C-E03089212B4F}" presName="thickLine" presStyleLbl="alignNode1" presStyleIdx="6" presStyleCnt="11"/>
      <dgm:spPr/>
    </dgm:pt>
    <dgm:pt modelId="{A565B04A-B307-4ACE-8AE6-41C3AB302F47}" type="pres">
      <dgm:prSet presAssocID="{0607755D-FFFC-47EF-B71C-E03089212B4F}" presName="horz1" presStyleCnt="0"/>
      <dgm:spPr/>
    </dgm:pt>
    <dgm:pt modelId="{FA6F37D8-F482-44EC-93D1-24D0855913F8}" type="pres">
      <dgm:prSet presAssocID="{0607755D-FFFC-47EF-B71C-E03089212B4F}" presName="tx1" presStyleLbl="revTx" presStyleIdx="6" presStyleCnt="11"/>
      <dgm:spPr/>
    </dgm:pt>
    <dgm:pt modelId="{389B2159-8B3E-448B-8207-46A2CE1D8F46}" type="pres">
      <dgm:prSet presAssocID="{0607755D-FFFC-47EF-B71C-E03089212B4F}" presName="vert1" presStyleCnt="0"/>
      <dgm:spPr/>
    </dgm:pt>
    <dgm:pt modelId="{02A65AA0-035A-4E48-B3B4-944D217333A5}" type="pres">
      <dgm:prSet presAssocID="{5C095136-44A1-4184-9C96-4316AAC71D72}" presName="thickLine" presStyleLbl="alignNode1" presStyleIdx="7" presStyleCnt="11"/>
      <dgm:spPr/>
    </dgm:pt>
    <dgm:pt modelId="{F5A1AFA7-726E-4C11-AA05-1C89C4617CD3}" type="pres">
      <dgm:prSet presAssocID="{5C095136-44A1-4184-9C96-4316AAC71D72}" presName="horz1" presStyleCnt="0"/>
      <dgm:spPr/>
    </dgm:pt>
    <dgm:pt modelId="{938D6AFA-BD33-4DD2-8016-7085D4C73259}" type="pres">
      <dgm:prSet presAssocID="{5C095136-44A1-4184-9C96-4316AAC71D72}" presName="tx1" presStyleLbl="revTx" presStyleIdx="7" presStyleCnt="11"/>
      <dgm:spPr/>
    </dgm:pt>
    <dgm:pt modelId="{D305DDF0-EE1E-4DD2-BD15-B942BC7EB536}" type="pres">
      <dgm:prSet presAssocID="{5C095136-44A1-4184-9C96-4316AAC71D72}" presName="vert1" presStyleCnt="0"/>
      <dgm:spPr/>
    </dgm:pt>
    <dgm:pt modelId="{F71C78AA-1FE4-4A3E-BDC9-BD715FE3F125}" type="pres">
      <dgm:prSet presAssocID="{A09306EC-6F0F-488A-8D11-29DD265DF58E}" presName="thickLine" presStyleLbl="alignNode1" presStyleIdx="8" presStyleCnt="11"/>
      <dgm:spPr/>
    </dgm:pt>
    <dgm:pt modelId="{62503C21-62A6-4734-A9A3-8A68C426903F}" type="pres">
      <dgm:prSet presAssocID="{A09306EC-6F0F-488A-8D11-29DD265DF58E}" presName="horz1" presStyleCnt="0"/>
      <dgm:spPr/>
    </dgm:pt>
    <dgm:pt modelId="{72148FD3-46E2-4D7D-9CC6-1B5853FCCD1B}" type="pres">
      <dgm:prSet presAssocID="{A09306EC-6F0F-488A-8D11-29DD265DF58E}" presName="tx1" presStyleLbl="revTx" presStyleIdx="8" presStyleCnt="11"/>
      <dgm:spPr/>
    </dgm:pt>
    <dgm:pt modelId="{C0637071-88A6-4DFD-8CE2-8CDC672598B8}" type="pres">
      <dgm:prSet presAssocID="{A09306EC-6F0F-488A-8D11-29DD265DF58E}" presName="vert1" presStyleCnt="0"/>
      <dgm:spPr/>
    </dgm:pt>
    <dgm:pt modelId="{80B5F023-9FF1-44BA-BFE9-78FC10598C42}" type="pres">
      <dgm:prSet presAssocID="{E56415DB-93DA-4CFB-86CE-752C70D304A4}" presName="thickLine" presStyleLbl="alignNode1" presStyleIdx="9" presStyleCnt="11"/>
      <dgm:spPr/>
    </dgm:pt>
    <dgm:pt modelId="{B848D248-8FBA-40AC-9631-4CAA9E624E23}" type="pres">
      <dgm:prSet presAssocID="{E56415DB-93DA-4CFB-86CE-752C70D304A4}" presName="horz1" presStyleCnt="0"/>
      <dgm:spPr/>
    </dgm:pt>
    <dgm:pt modelId="{08D61812-069F-417C-BB8C-10F3D391B3C5}" type="pres">
      <dgm:prSet presAssocID="{E56415DB-93DA-4CFB-86CE-752C70D304A4}" presName="tx1" presStyleLbl="revTx" presStyleIdx="9" presStyleCnt="11"/>
      <dgm:spPr/>
    </dgm:pt>
    <dgm:pt modelId="{552BEBC0-07E8-4404-9B7F-2E89A06E0756}" type="pres">
      <dgm:prSet presAssocID="{E56415DB-93DA-4CFB-86CE-752C70D304A4}" presName="vert1" presStyleCnt="0"/>
      <dgm:spPr/>
    </dgm:pt>
    <dgm:pt modelId="{2BFA12E5-B0B1-48DF-B45F-4E9DFA91F871}" type="pres">
      <dgm:prSet presAssocID="{1DF47273-1C70-4650-AD69-6F2244827A43}" presName="thickLine" presStyleLbl="alignNode1" presStyleIdx="10" presStyleCnt="11"/>
      <dgm:spPr/>
    </dgm:pt>
    <dgm:pt modelId="{A5CD4426-634B-48C6-9831-E9334754FB07}" type="pres">
      <dgm:prSet presAssocID="{1DF47273-1C70-4650-AD69-6F2244827A43}" presName="horz1" presStyleCnt="0"/>
      <dgm:spPr/>
    </dgm:pt>
    <dgm:pt modelId="{D58AA961-5718-4908-863C-8786A4395FCF}" type="pres">
      <dgm:prSet presAssocID="{1DF47273-1C70-4650-AD69-6F2244827A43}" presName="tx1" presStyleLbl="revTx" presStyleIdx="10" presStyleCnt="11"/>
      <dgm:spPr/>
    </dgm:pt>
    <dgm:pt modelId="{2136DB32-1FB3-4D02-B821-3FF678399A63}" type="pres">
      <dgm:prSet presAssocID="{1DF47273-1C70-4650-AD69-6F2244827A43}" presName="vert1" presStyleCnt="0"/>
      <dgm:spPr/>
    </dgm:pt>
  </dgm:ptLst>
  <dgm:cxnLst>
    <dgm:cxn modelId="{9C92C500-4130-4726-AC59-6A3B4391EF04}" type="presOf" srcId="{168B1B0D-9AB1-4690-8A55-3AEA2858A29D}" destId="{3D0EF76E-BB92-46FE-A5DE-0020E9B4BF2A}" srcOrd="0" destOrd="0" presId="urn:microsoft.com/office/officeart/2008/layout/LinedList"/>
    <dgm:cxn modelId="{4C68A914-D2C9-4D68-8176-FB9603852226}" srcId="{0DB12002-6222-443F-92F4-E726CE9B0AF9}" destId="{E56415DB-93DA-4CFB-86CE-752C70D304A4}" srcOrd="9" destOrd="0" parTransId="{88911571-561B-4792-911D-20D61639459D}" sibTransId="{3C0E96B7-6CDA-485E-AB51-EDF1E7ADEC8D}"/>
    <dgm:cxn modelId="{7F23622D-B3E9-4DF6-94B2-5E4A42A21887}" type="presOf" srcId="{0DB12002-6222-443F-92F4-E726CE9B0AF9}" destId="{F3B14AFE-10C5-44A0-9B6B-7E0BFE030D4D}" srcOrd="0" destOrd="0" presId="urn:microsoft.com/office/officeart/2008/layout/LinedList"/>
    <dgm:cxn modelId="{B581885C-3602-4F8C-9862-487024346E9E}" srcId="{0DB12002-6222-443F-92F4-E726CE9B0AF9}" destId="{0607755D-FFFC-47EF-B71C-E03089212B4F}" srcOrd="6" destOrd="0" parTransId="{0B0FCF7E-569D-45E7-8D65-7F249964C679}" sibTransId="{E6DD90DF-E79F-42AB-8E1C-C33BACC1BA32}"/>
    <dgm:cxn modelId="{0FD24944-E82F-47EF-8915-EEDF3A5B2D33}" srcId="{0DB12002-6222-443F-92F4-E726CE9B0AF9}" destId="{5C095136-44A1-4184-9C96-4316AAC71D72}" srcOrd="7" destOrd="0" parTransId="{F424F13E-0A19-4477-B69F-008A36D05364}" sibTransId="{32DA5468-2B3C-4983-AD1B-2C1A3E785314}"/>
    <dgm:cxn modelId="{D5D66E49-40A9-4B76-BFA2-3D9FC2D4557D}" type="presOf" srcId="{0607755D-FFFC-47EF-B71C-E03089212B4F}" destId="{FA6F37D8-F482-44EC-93D1-24D0855913F8}" srcOrd="0" destOrd="0" presId="urn:microsoft.com/office/officeart/2008/layout/LinedList"/>
    <dgm:cxn modelId="{A43F126B-F03C-4DD5-974E-9AC3A7411D03}" srcId="{0DB12002-6222-443F-92F4-E726CE9B0AF9}" destId="{4F5B1A06-1009-4E39-980D-B071D5FB0916}" srcOrd="1" destOrd="0" parTransId="{791926C9-42FD-4B01-A153-57ACCDA5946C}" sibTransId="{AEB215C9-8308-4256-93DC-193AA7D0A98D}"/>
    <dgm:cxn modelId="{B36D254B-45F7-45CB-B2EF-6E0519DF113D}" type="presOf" srcId="{5C095136-44A1-4184-9C96-4316AAC71D72}" destId="{938D6AFA-BD33-4DD2-8016-7085D4C73259}" srcOrd="0" destOrd="0" presId="urn:microsoft.com/office/officeart/2008/layout/LinedList"/>
    <dgm:cxn modelId="{075C7C6C-4470-4BC9-9B2E-0B6A0E748B8E}" type="presOf" srcId="{61FEAF9C-0E36-441A-8CDC-7D90E35D54A3}" destId="{A3833CD6-91F9-44B3-ABE3-86B96A3DDAF0}" srcOrd="0" destOrd="0" presId="urn:microsoft.com/office/officeart/2008/layout/LinedList"/>
    <dgm:cxn modelId="{6CC95F55-1274-4B28-8232-AB70AF6A31B8}" srcId="{0DB12002-6222-443F-92F4-E726CE9B0AF9}" destId="{9A4DD811-8DD0-43DD-8CA0-0B0CD40CCA88}" srcOrd="5" destOrd="0" parTransId="{68A1FC01-B530-4791-B0A7-7812D6EE4963}" sibTransId="{881BD917-7F9B-4516-BAC2-E69743A65730}"/>
    <dgm:cxn modelId="{73D66B7A-72BB-48A4-981C-8FDE490D7FE1}" type="presOf" srcId="{E56415DB-93DA-4CFB-86CE-752C70D304A4}" destId="{08D61812-069F-417C-BB8C-10F3D391B3C5}" srcOrd="0" destOrd="0" presId="urn:microsoft.com/office/officeart/2008/layout/LinedList"/>
    <dgm:cxn modelId="{83A8D87B-272C-40A0-96DE-790F02345850}" type="presOf" srcId="{1DF47273-1C70-4650-AD69-6F2244827A43}" destId="{D58AA961-5718-4908-863C-8786A4395FCF}" srcOrd="0" destOrd="0" presId="urn:microsoft.com/office/officeart/2008/layout/LinedList"/>
    <dgm:cxn modelId="{6E08017D-3735-473B-9417-0450DBF918D7}" srcId="{0DB12002-6222-443F-92F4-E726CE9B0AF9}" destId="{61FEAF9C-0E36-441A-8CDC-7D90E35D54A3}" srcOrd="2" destOrd="0" parTransId="{1A741137-92F7-4857-B44D-9310A95217D6}" sibTransId="{D45E574D-28BD-4C60-9EE4-6A0D4F501514}"/>
    <dgm:cxn modelId="{54175681-2AFA-42CE-85CD-3D0016FF3337}" srcId="{0DB12002-6222-443F-92F4-E726CE9B0AF9}" destId="{62108CEA-5FB7-4BC6-9DDE-A741B1539D4E}" srcOrd="3" destOrd="0" parTransId="{4BE5AD0D-9D65-48FA-BFC5-4510BBD41C01}" sibTransId="{5D4F3451-1B2A-46D2-A68C-1E486CDF0806}"/>
    <dgm:cxn modelId="{FC333197-D3CA-44F7-8BDE-5F5650C344C9}" type="presOf" srcId="{62108CEA-5FB7-4BC6-9DDE-A741B1539D4E}" destId="{511457ED-225C-4096-993E-B8457FBA873D}" srcOrd="0" destOrd="0" presId="urn:microsoft.com/office/officeart/2008/layout/LinedList"/>
    <dgm:cxn modelId="{5A15B5B3-1921-4114-A1EF-9E2878BE0F46}" srcId="{0DB12002-6222-443F-92F4-E726CE9B0AF9}" destId="{A09306EC-6F0F-488A-8D11-29DD265DF58E}" srcOrd="8" destOrd="0" parTransId="{EB93C735-2D4E-4C7C-B5B3-9E026C10AEF8}" sibTransId="{965CB516-5525-44A5-A243-3CAA70FB999A}"/>
    <dgm:cxn modelId="{0AC863CA-87F4-4F7A-B1E8-E47B1FA9574C}" srcId="{0DB12002-6222-443F-92F4-E726CE9B0AF9}" destId="{1DF47273-1C70-4650-AD69-6F2244827A43}" srcOrd="10" destOrd="0" parTransId="{650F5736-EA82-44D7-8C7F-1D469DD4019A}" sibTransId="{9C5068C0-E8CE-4BCC-A623-F7E9CFB3F02A}"/>
    <dgm:cxn modelId="{48C166CB-AF53-4E90-B55B-13F8B17D445D}" srcId="{0DB12002-6222-443F-92F4-E726CE9B0AF9}" destId="{86A61892-0823-4F2A-AD87-FDA0BDE857E4}" srcOrd="0" destOrd="0" parTransId="{106D5E8E-5B96-4EE1-8A03-DEED2A849A67}" sibTransId="{C99633C0-B153-4E98-BD22-09951CD6E508}"/>
    <dgm:cxn modelId="{7286C2CE-9C0A-4D14-B68D-BC78B4F24127}" type="presOf" srcId="{A09306EC-6F0F-488A-8D11-29DD265DF58E}" destId="{72148FD3-46E2-4D7D-9CC6-1B5853FCCD1B}" srcOrd="0" destOrd="0" presId="urn:microsoft.com/office/officeart/2008/layout/LinedList"/>
    <dgm:cxn modelId="{6A73B0D9-AF37-4239-A36B-4734FF3BA0E1}" type="presOf" srcId="{9A4DD811-8DD0-43DD-8CA0-0B0CD40CCA88}" destId="{236D5355-3BE3-4A2A-85D3-90AF3DD918C7}" srcOrd="0" destOrd="0" presId="urn:microsoft.com/office/officeart/2008/layout/LinedList"/>
    <dgm:cxn modelId="{F4D89BDA-9622-498F-9A43-8174B2BD649C}" type="presOf" srcId="{4F5B1A06-1009-4E39-980D-B071D5FB0916}" destId="{D44D1BA7-7BE8-44F5-9BC6-4A19385523ED}" srcOrd="0" destOrd="0" presId="urn:microsoft.com/office/officeart/2008/layout/LinedList"/>
    <dgm:cxn modelId="{E05508EA-1E9A-4D19-AEA7-00DAA5FAD251}" type="presOf" srcId="{86A61892-0823-4F2A-AD87-FDA0BDE857E4}" destId="{FA478047-DA32-4D4A-9ABE-733263402383}" srcOrd="0" destOrd="0" presId="urn:microsoft.com/office/officeart/2008/layout/LinedList"/>
    <dgm:cxn modelId="{28B5D5F7-53C9-4D20-AF01-D68038D2A695}" srcId="{0DB12002-6222-443F-92F4-E726CE9B0AF9}" destId="{168B1B0D-9AB1-4690-8A55-3AEA2858A29D}" srcOrd="4" destOrd="0" parTransId="{65F3647F-56EC-4706-B7E1-729B325A8E68}" sibTransId="{22E1E73B-02B1-4B00-A64E-7F0EC9668094}"/>
    <dgm:cxn modelId="{DD9B635D-8ADD-4591-BC15-757A25382434}" type="presParOf" srcId="{F3B14AFE-10C5-44A0-9B6B-7E0BFE030D4D}" destId="{48FD7265-3FD9-4918-AD45-F2DFBDEAEA60}" srcOrd="0" destOrd="0" presId="urn:microsoft.com/office/officeart/2008/layout/LinedList"/>
    <dgm:cxn modelId="{907D0FB9-C52F-46A0-AD70-1D94D65CBEFF}" type="presParOf" srcId="{F3B14AFE-10C5-44A0-9B6B-7E0BFE030D4D}" destId="{BBC33EDE-64FC-4D8F-ADDA-78D5738FE04C}" srcOrd="1" destOrd="0" presId="urn:microsoft.com/office/officeart/2008/layout/LinedList"/>
    <dgm:cxn modelId="{DF37D408-8508-4E45-BCCA-99E05ED22AD4}" type="presParOf" srcId="{BBC33EDE-64FC-4D8F-ADDA-78D5738FE04C}" destId="{FA478047-DA32-4D4A-9ABE-733263402383}" srcOrd="0" destOrd="0" presId="urn:microsoft.com/office/officeart/2008/layout/LinedList"/>
    <dgm:cxn modelId="{0E46A222-485A-47E8-915A-27B2B910CFE2}" type="presParOf" srcId="{BBC33EDE-64FC-4D8F-ADDA-78D5738FE04C}" destId="{38855761-C487-42A7-BA22-CEE199BB1EB1}" srcOrd="1" destOrd="0" presId="urn:microsoft.com/office/officeart/2008/layout/LinedList"/>
    <dgm:cxn modelId="{2050B40B-77CC-4CC9-8D64-CC4858136ED5}" type="presParOf" srcId="{F3B14AFE-10C5-44A0-9B6B-7E0BFE030D4D}" destId="{C5FE9578-F4D0-464B-BF91-735E800F5DFE}" srcOrd="2" destOrd="0" presId="urn:microsoft.com/office/officeart/2008/layout/LinedList"/>
    <dgm:cxn modelId="{F3160C30-D2C9-4867-AE74-55B7D5B1142D}" type="presParOf" srcId="{F3B14AFE-10C5-44A0-9B6B-7E0BFE030D4D}" destId="{27F9CA8A-45A2-4AF4-AFBE-AD5840A554F4}" srcOrd="3" destOrd="0" presId="urn:microsoft.com/office/officeart/2008/layout/LinedList"/>
    <dgm:cxn modelId="{1D2C30C4-80C1-443A-A3B0-69C07280D1BA}" type="presParOf" srcId="{27F9CA8A-45A2-4AF4-AFBE-AD5840A554F4}" destId="{D44D1BA7-7BE8-44F5-9BC6-4A19385523ED}" srcOrd="0" destOrd="0" presId="urn:microsoft.com/office/officeart/2008/layout/LinedList"/>
    <dgm:cxn modelId="{4AC141C3-3181-4139-8FE4-CDD93959030B}" type="presParOf" srcId="{27F9CA8A-45A2-4AF4-AFBE-AD5840A554F4}" destId="{1F0013DB-F26E-437C-953E-6F4828CCA057}" srcOrd="1" destOrd="0" presId="urn:microsoft.com/office/officeart/2008/layout/LinedList"/>
    <dgm:cxn modelId="{D26D1157-DFAB-4C8D-AE5E-F4BA13AF7BA7}" type="presParOf" srcId="{F3B14AFE-10C5-44A0-9B6B-7E0BFE030D4D}" destId="{10C56A91-F82F-426E-977C-2E31D99F30DA}" srcOrd="4" destOrd="0" presId="urn:microsoft.com/office/officeart/2008/layout/LinedList"/>
    <dgm:cxn modelId="{6E924EEC-CEAF-4FD5-B566-4E3E36D09AAE}" type="presParOf" srcId="{F3B14AFE-10C5-44A0-9B6B-7E0BFE030D4D}" destId="{20DB55D7-7EC9-41DC-B338-21945A537F96}" srcOrd="5" destOrd="0" presId="urn:microsoft.com/office/officeart/2008/layout/LinedList"/>
    <dgm:cxn modelId="{FB1645CE-E467-4EE9-9567-6162D6FF473A}" type="presParOf" srcId="{20DB55D7-7EC9-41DC-B338-21945A537F96}" destId="{A3833CD6-91F9-44B3-ABE3-86B96A3DDAF0}" srcOrd="0" destOrd="0" presId="urn:microsoft.com/office/officeart/2008/layout/LinedList"/>
    <dgm:cxn modelId="{D7705ADD-818D-4969-8822-F35D8CF3B3A7}" type="presParOf" srcId="{20DB55D7-7EC9-41DC-B338-21945A537F96}" destId="{F83D3980-706F-41DB-9EC5-25BD582564D8}" srcOrd="1" destOrd="0" presId="urn:microsoft.com/office/officeart/2008/layout/LinedList"/>
    <dgm:cxn modelId="{3E6F5398-7E8C-401D-B818-531D99F4D911}" type="presParOf" srcId="{F3B14AFE-10C5-44A0-9B6B-7E0BFE030D4D}" destId="{326CD234-4166-44AE-88F6-4131017DC0B8}" srcOrd="6" destOrd="0" presId="urn:microsoft.com/office/officeart/2008/layout/LinedList"/>
    <dgm:cxn modelId="{F342D638-2F72-423A-AEB6-CE66819E713E}" type="presParOf" srcId="{F3B14AFE-10C5-44A0-9B6B-7E0BFE030D4D}" destId="{CA8EC501-9E73-4B70-894E-BA63E0F2DA0F}" srcOrd="7" destOrd="0" presId="urn:microsoft.com/office/officeart/2008/layout/LinedList"/>
    <dgm:cxn modelId="{2F635479-529C-4DF5-AB93-5C8E174FB143}" type="presParOf" srcId="{CA8EC501-9E73-4B70-894E-BA63E0F2DA0F}" destId="{511457ED-225C-4096-993E-B8457FBA873D}" srcOrd="0" destOrd="0" presId="urn:microsoft.com/office/officeart/2008/layout/LinedList"/>
    <dgm:cxn modelId="{FB974CC0-088A-4E14-A2EE-535D436910B1}" type="presParOf" srcId="{CA8EC501-9E73-4B70-894E-BA63E0F2DA0F}" destId="{1FC73F90-E193-4FB8-A310-2737DEE4A6CB}" srcOrd="1" destOrd="0" presId="urn:microsoft.com/office/officeart/2008/layout/LinedList"/>
    <dgm:cxn modelId="{36D7B4CC-937D-41F5-B62D-203854A95315}" type="presParOf" srcId="{F3B14AFE-10C5-44A0-9B6B-7E0BFE030D4D}" destId="{6197C941-B07B-4DB0-A186-3D6E0F66FB11}" srcOrd="8" destOrd="0" presId="urn:microsoft.com/office/officeart/2008/layout/LinedList"/>
    <dgm:cxn modelId="{901F823F-BB78-4EBE-BDA6-8350DE53902F}" type="presParOf" srcId="{F3B14AFE-10C5-44A0-9B6B-7E0BFE030D4D}" destId="{3638C021-D4F9-40C3-AB54-FD00B913FB5D}" srcOrd="9" destOrd="0" presId="urn:microsoft.com/office/officeart/2008/layout/LinedList"/>
    <dgm:cxn modelId="{EE355B0E-5CB1-43D9-8105-C4B6A38C892B}" type="presParOf" srcId="{3638C021-D4F9-40C3-AB54-FD00B913FB5D}" destId="{3D0EF76E-BB92-46FE-A5DE-0020E9B4BF2A}" srcOrd="0" destOrd="0" presId="urn:microsoft.com/office/officeart/2008/layout/LinedList"/>
    <dgm:cxn modelId="{3D75AA1C-3768-42F3-ACD8-6E348180B27B}" type="presParOf" srcId="{3638C021-D4F9-40C3-AB54-FD00B913FB5D}" destId="{0C045B16-975A-4759-B695-3F8C8B640108}" srcOrd="1" destOrd="0" presId="urn:microsoft.com/office/officeart/2008/layout/LinedList"/>
    <dgm:cxn modelId="{AA8DB92B-7CC5-4415-B7C7-0C3EFA22BD2B}" type="presParOf" srcId="{F3B14AFE-10C5-44A0-9B6B-7E0BFE030D4D}" destId="{DFDAD381-C637-408B-8D3B-FFF5E5658DB0}" srcOrd="10" destOrd="0" presId="urn:microsoft.com/office/officeart/2008/layout/LinedList"/>
    <dgm:cxn modelId="{F4BA23CA-B54A-408E-8E64-1A9BCD3E77E0}" type="presParOf" srcId="{F3B14AFE-10C5-44A0-9B6B-7E0BFE030D4D}" destId="{4D22F5E5-3D2B-4584-BCDD-F181AD750311}" srcOrd="11" destOrd="0" presId="urn:microsoft.com/office/officeart/2008/layout/LinedList"/>
    <dgm:cxn modelId="{0FC7BB0D-8203-4759-9BAB-EFD44C4C79A3}" type="presParOf" srcId="{4D22F5E5-3D2B-4584-BCDD-F181AD750311}" destId="{236D5355-3BE3-4A2A-85D3-90AF3DD918C7}" srcOrd="0" destOrd="0" presId="urn:microsoft.com/office/officeart/2008/layout/LinedList"/>
    <dgm:cxn modelId="{165B7918-DD59-490C-8F59-43C31CFB78D8}" type="presParOf" srcId="{4D22F5E5-3D2B-4584-BCDD-F181AD750311}" destId="{6E9D81CF-5140-4C84-BF84-6B3A4C42C8FF}" srcOrd="1" destOrd="0" presId="urn:microsoft.com/office/officeart/2008/layout/LinedList"/>
    <dgm:cxn modelId="{07B0CA50-48C2-43A8-8CF3-0CF3D0DB8A1F}" type="presParOf" srcId="{F3B14AFE-10C5-44A0-9B6B-7E0BFE030D4D}" destId="{5A6D9030-A4BD-40A4-A6CC-1F34EF000E74}" srcOrd="12" destOrd="0" presId="urn:microsoft.com/office/officeart/2008/layout/LinedList"/>
    <dgm:cxn modelId="{9D83F7C4-1ABD-4B5E-BE28-E596AB6A6A89}" type="presParOf" srcId="{F3B14AFE-10C5-44A0-9B6B-7E0BFE030D4D}" destId="{A565B04A-B307-4ACE-8AE6-41C3AB302F47}" srcOrd="13" destOrd="0" presId="urn:microsoft.com/office/officeart/2008/layout/LinedList"/>
    <dgm:cxn modelId="{53BE1642-058C-4C1D-BD2F-FEF53EE68A48}" type="presParOf" srcId="{A565B04A-B307-4ACE-8AE6-41C3AB302F47}" destId="{FA6F37D8-F482-44EC-93D1-24D0855913F8}" srcOrd="0" destOrd="0" presId="urn:microsoft.com/office/officeart/2008/layout/LinedList"/>
    <dgm:cxn modelId="{B135E9F7-B70B-4C51-A603-8C46FBCBA88D}" type="presParOf" srcId="{A565B04A-B307-4ACE-8AE6-41C3AB302F47}" destId="{389B2159-8B3E-448B-8207-46A2CE1D8F46}" srcOrd="1" destOrd="0" presId="urn:microsoft.com/office/officeart/2008/layout/LinedList"/>
    <dgm:cxn modelId="{40029B71-2AD9-4273-B1ED-90469E3C6D7C}" type="presParOf" srcId="{F3B14AFE-10C5-44A0-9B6B-7E0BFE030D4D}" destId="{02A65AA0-035A-4E48-B3B4-944D217333A5}" srcOrd="14" destOrd="0" presId="urn:microsoft.com/office/officeart/2008/layout/LinedList"/>
    <dgm:cxn modelId="{165E4E11-08BF-4040-A1C7-421FB5319B29}" type="presParOf" srcId="{F3B14AFE-10C5-44A0-9B6B-7E0BFE030D4D}" destId="{F5A1AFA7-726E-4C11-AA05-1C89C4617CD3}" srcOrd="15" destOrd="0" presId="urn:microsoft.com/office/officeart/2008/layout/LinedList"/>
    <dgm:cxn modelId="{DEF1A2FB-673A-45C7-88DE-401D542A3C37}" type="presParOf" srcId="{F5A1AFA7-726E-4C11-AA05-1C89C4617CD3}" destId="{938D6AFA-BD33-4DD2-8016-7085D4C73259}" srcOrd="0" destOrd="0" presId="urn:microsoft.com/office/officeart/2008/layout/LinedList"/>
    <dgm:cxn modelId="{D647D6D8-84B2-491F-8670-3AFBA0A6D98C}" type="presParOf" srcId="{F5A1AFA7-726E-4C11-AA05-1C89C4617CD3}" destId="{D305DDF0-EE1E-4DD2-BD15-B942BC7EB536}" srcOrd="1" destOrd="0" presId="urn:microsoft.com/office/officeart/2008/layout/LinedList"/>
    <dgm:cxn modelId="{7695972D-B8C6-4C2D-9811-1CA19D1EF184}" type="presParOf" srcId="{F3B14AFE-10C5-44A0-9B6B-7E0BFE030D4D}" destId="{F71C78AA-1FE4-4A3E-BDC9-BD715FE3F125}" srcOrd="16" destOrd="0" presId="urn:microsoft.com/office/officeart/2008/layout/LinedList"/>
    <dgm:cxn modelId="{CBF399B8-DDE8-4411-9044-3225028B9042}" type="presParOf" srcId="{F3B14AFE-10C5-44A0-9B6B-7E0BFE030D4D}" destId="{62503C21-62A6-4734-A9A3-8A68C426903F}" srcOrd="17" destOrd="0" presId="urn:microsoft.com/office/officeart/2008/layout/LinedList"/>
    <dgm:cxn modelId="{7333AFB1-92EA-46D1-8177-37FFB79F28E9}" type="presParOf" srcId="{62503C21-62A6-4734-A9A3-8A68C426903F}" destId="{72148FD3-46E2-4D7D-9CC6-1B5853FCCD1B}" srcOrd="0" destOrd="0" presId="urn:microsoft.com/office/officeart/2008/layout/LinedList"/>
    <dgm:cxn modelId="{09177E97-A38F-407B-A30A-AF7CF68CA548}" type="presParOf" srcId="{62503C21-62A6-4734-A9A3-8A68C426903F}" destId="{C0637071-88A6-4DFD-8CE2-8CDC672598B8}" srcOrd="1" destOrd="0" presId="urn:microsoft.com/office/officeart/2008/layout/LinedList"/>
    <dgm:cxn modelId="{5B43723C-D374-4651-A3EB-F9F7B572A927}" type="presParOf" srcId="{F3B14AFE-10C5-44A0-9B6B-7E0BFE030D4D}" destId="{80B5F023-9FF1-44BA-BFE9-78FC10598C42}" srcOrd="18" destOrd="0" presId="urn:microsoft.com/office/officeart/2008/layout/LinedList"/>
    <dgm:cxn modelId="{11A1B5FD-FC85-4E63-8BDD-B0B0A1E5C037}" type="presParOf" srcId="{F3B14AFE-10C5-44A0-9B6B-7E0BFE030D4D}" destId="{B848D248-8FBA-40AC-9631-4CAA9E624E23}" srcOrd="19" destOrd="0" presId="urn:microsoft.com/office/officeart/2008/layout/LinedList"/>
    <dgm:cxn modelId="{3677334C-0FFD-43A4-8E9D-5EB8DAF72FDD}" type="presParOf" srcId="{B848D248-8FBA-40AC-9631-4CAA9E624E23}" destId="{08D61812-069F-417C-BB8C-10F3D391B3C5}" srcOrd="0" destOrd="0" presId="urn:microsoft.com/office/officeart/2008/layout/LinedList"/>
    <dgm:cxn modelId="{954BDB0A-4B73-4A75-839B-4510498F21EA}" type="presParOf" srcId="{B848D248-8FBA-40AC-9631-4CAA9E624E23}" destId="{552BEBC0-07E8-4404-9B7F-2E89A06E0756}" srcOrd="1" destOrd="0" presId="urn:microsoft.com/office/officeart/2008/layout/LinedList"/>
    <dgm:cxn modelId="{88DD7C78-821C-4CF4-9488-49B878FE17B5}" type="presParOf" srcId="{F3B14AFE-10C5-44A0-9B6B-7E0BFE030D4D}" destId="{2BFA12E5-B0B1-48DF-B45F-4E9DFA91F871}" srcOrd="20" destOrd="0" presId="urn:microsoft.com/office/officeart/2008/layout/LinedList"/>
    <dgm:cxn modelId="{3B47D9EB-57DC-4576-B5B8-052C149A8035}" type="presParOf" srcId="{F3B14AFE-10C5-44A0-9B6B-7E0BFE030D4D}" destId="{A5CD4426-634B-48C6-9831-E9334754FB07}" srcOrd="21" destOrd="0" presId="urn:microsoft.com/office/officeart/2008/layout/LinedList"/>
    <dgm:cxn modelId="{2EEC6220-0129-4948-BCEE-65032ED51A71}" type="presParOf" srcId="{A5CD4426-634B-48C6-9831-E9334754FB07}" destId="{D58AA961-5718-4908-863C-8786A4395FCF}" srcOrd="0" destOrd="0" presId="urn:microsoft.com/office/officeart/2008/layout/LinedList"/>
    <dgm:cxn modelId="{EEA77BF7-F073-4959-9117-643F68F75CD2}" type="presParOf" srcId="{A5CD4426-634B-48C6-9831-E9334754FB07}" destId="{2136DB32-1FB3-4D02-B821-3FF678399A6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6CC38-E29A-453F-B566-8D186D450929}">
      <dsp:nvSpPr>
        <dsp:cNvPr id="0" name=""/>
        <dsp:cNvSpPr/>
      </dsp:nvSpPr>
      <dsp:spPr>
        <a:xfrm>
          <a:off x="973" y="1111102"/>
          <a:ext cx="3415565" cy="216888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BA8630C-D30F-4FBA-99B6-6CD193C2929F}">
      <dsp:nvSpPr>
        <dsp:cNvPr id="0" name=""/>
        <dsp:cNvSpPr/>
      </dsp:nvSpPr>
      <dsp:spPr>
        <a:xfrm>
          <a:off x="380480" y="1471634"/>
          <a:ext cx="3415565" cy="2168883"/>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The Dataset</a:t>
          </a:r>
        </a:p>
        <a:p>
          <a:pPr marL="0" lvl="0" indent="0" algn="ctr" defTabSz="711200">
            <a:lnSpc>
              <a:spcPct val="90000"/>
            </a:lnSpc>
            <a:spcBef>
              <a:spcPct val="0"/>
            </a:spcBef>
            <a:spcAft>
              <a:spcPct val="35000"/>
            </a:spcAft>
            <a:buNone/>
          </a:pPr>
          <a:r>
            <a:rPr lang="en-US" sz="1600" b="1" kern="1200" dirty="0"/>
            <a:t>https://www.kaggle.com/datasets/thedevastator/how-much-sleep-do-americans-really-get</a:t>
          </a:r>
          <a:endParaRPr lang="en-US" sz="1600" kern="1200" dirty="0"/>
        </a:p>
      </dsp:txBody>
      <dsp:txXfrm>
        <a:off x="444004" y="1535158"/>
        <a:ext cx="3288517" cy="2041835"/>
      </dsp:txXfrm>
    </dsp:sp>
    <dsp:sp modelId="{FF0275AE-8967-4A87-BC3E-5ADC448F4E8A}">
      <dsp:nvSpPr>
        <dsp:cNvPr id="0" name=""/>
        <dsp:cNvSpPr/>
      </dsp:nvSpPr>
      <dsp:spPr>
        <a:xfrm>
          <a:off x="4175552" y="1111102"/>
          <a:ext cx="3415565" cy="259585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83B08E5-F990-40B0-BECE-A992143F86BC}">
      <dsp:nvSpPr>
        <dsp:cNvPr id="0" name=""/>
        <dsp:cNvSpPr/>
      </dsp:nvSpPr>
      <dsp:spPr>
        <a:xfrm>
          <a:off x="4555059" y="1471634"/>
          <a:ext cx="3415565" cy="259585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This dataset includes data on the average number of hours per day Americans spend sleeping, broken down by age group, sex, and activity. This can be used to understand patterns in sleep habits among different groups of people, as well as how these patterns may change over time.</a:t>
          </a:r>
        </a:p>
      </dsp:txBody>
      <dsp:txXfrm>
        <a:off x="4631089" y="1547664"/>
        <a:ext cx="3263505" cy="24437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D7265-3FD9-4918-AD45-F2DFBDEAEA60}">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478047-DA32-4D4A-9ABE-733263402383}">
      <dsp:nvSpPr>
        <dsp:cNvPr id="0" name=""/>
        <dsp:cNvSpPr/>
      </dsp:nvSpPr>
      <dsp:spPr>
        <a:xfrm>
          <a:off x="0" y="2492"/>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Prior: The probability that Americans Sleep 9 hours or more on average VS Who sleep less</a:t>
          </a:r>
        </a:p>
      </dsp:txBody>
      <dsp:txXfrm>
        <a:off x="0" y="2492"/>
        <a:ext cx="6492875" cy="463674"/>
      </dsp:txXfrm>
    </dsp:sp>
    <dsp:sp modelId="{C5FE9578-F4D0-464B-BF91-735E800F5DFE}">
      <dsp:nvSpPr>
        <dsp:cNvPr id="0" name=""/>
        <dsp:cNvSpPr/>
      </dsp:nvSpPr>
      <dsp:spPr>
        <a:xfrm>
          <a:off x="0" y="466166"/>
          <a:ext cx="6492875" cy="0"/>
        </a:xfrm>
        <a:prstGeom prst="line">
          <a:avLst/>
        </a:prstGeom>
        <a:solidFill>
          <a:schemeClr val="accent2">
            <a:hueOff val="-145536"/>
            <a:satOff val="-8393"/>
            <a:lumOff val="863"/>
            <a:alphaOff val="0"/>
          </a:schemeClr>
        </a:solidFill>
        <a:ln w="12700" cap="flat" cmpd="sng" algn="ctr">
          <a:solidFill>
            <a:schemeClr val="accent2">
              <a:hueOff val="-145536"/>
              <a:satOff val="-8393"/>
              <a:lumOff val="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4D1BA7-7BE8-44F5-9BC6-4A19385523ED}">
      <dsp:nvSpPr>
        <dsp:cNvPr id="0" name=""/>
        <dsp:cNvSpPr/>
      </dsp:nvSpPr>
      <dsp:spPr>
        <a:xfrm>
          <a:off x="0" y="466166"/>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table(Sleep$Avg.hrs.per.day.sleeping&gt;=9)</a:t>
          </a:r>
        </a:p>
      </dsp:txBody>
      <dsp:txXfrm>
        <a:off x="0" y="466166"/>
        <a:ext cx="6492875" cy="463674"/>
      </dsp:txXfrm>
    </dsp:sp>
    <dsp:sp modelId="{10C56A91-F82F-426E-977C-2E31D99F30DA}">
      <dsp:nvSpPr>
        <dsp:cNvPr id="0" name=""/>
        <dsp:cNvSpPr/>
      </dsp:nvSpPr>
      <dsp:spPr>
        <a:xfrm>
          <a:off x="0" y="929840"/>
          <a:ext cx="6492875"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833CD6-91F9-44B3-ABE3-86B96A3DDAF0}">
      <dsp:nvSpPr>
        <dsp:cNvPr id="0" name=""/>
        <dsp:cNvSpPr/>
      </dsp:nvSpPr>
      <dsp:spPr>
        <a:xfrm>
          <a:off x="0" y="929840"/>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False      True</a:t>
          </a:r>
        </a:p>
      </dsp:txBody>
      <dsp:txXfrm>
        <a:off x="0" y="929840"/>
        <a:ext cx="6492875" cy="463674"/>
      </dsp:txXfrm>
    </dsp:sp>
    <dsp:sp modelId="{326CD234-4166-44AE-88F6-4131017DC0B8}">
      <dsp:nvSpPr>
        <dsp:cNvPr id="0" name=""/>
        <dsp:cNvSpPr/>
      </dsp:nvSpPr>
      <dsp:spPr>
        <a:xfrm>
          <a:off x="0" y="1393514"/>
          <a:ext cx="6492875" cy="0"/>
        </a:xfrm>
        <a:prstGeom prst="line">
          <a:avLst/>
        </a:prstGeom>
        <a:solidFill>
          <a:schemeClr val="accent2">
            <a:hueOff val="-436609"/>
            <a:satOff val="-25178"/>
            <a:lumOff val="2588"/>
            <a:alphaOff val="0"/>
          </a:schemeClr>
        </a:solidFill>
        <a:ln w="12700" cap="flat" cmpd="sng" algn="ctr">
          <a:solidFill>
            <a:schemeClr val="accent2">
              <a:hueOff val="-436609"/>
              <a:satOff val="-25178"/>
              <a:lumOff val="2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1457ED-225C-4096-993E-B8457FBA873D}">
      <dsp:nvSpPr>
        <dsp:cNvPr id="0" name=""/>
        <dsp:cNvSpPr/>
      </dsp:nvSpPr>
      <dsp:spPr>
        <a:xfrm>
          <a:off x="0" y="1393514"/>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600        345</a:t>
          </a:r>
        </a:p>
      </dsp:txBody>
      <dsp:txXfrm>
        <a:off x="0" y="1393514"/>
        <a:ext cx="6492875" cy="463674"/>
      </dsp:txXfrm>
    </dsp:sp>
    <dsp:sp modelId="{6197C941-B07B-4DB0-A186-3D6E0F66FB11}">
      <dsp:nvSpPr>
        <dsp:cNvPr id="0" name=""/>
        <dsp:cNvSpPr/>
      </dsp:nvSpPr>
      <dsp:spPr>
        <a:xfrm>
          <a:off x="0" y="1857188"/>
          <a:ext cx="6492875"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0EF76E-BB92-46FE-A5DE-0020E9B4BF2A}">
      <dsp:nvSpPr>
        <dsp:cNvPr id="0" name=""/>
        <dsp:cNvSpPr/>
      </dsp:nvSpPr>
      <dsp:spPr>
        <a:xfrm>
          <a:off x="0" y="1857188"/>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nrow(Sleep[Sleep$Avg.hrs.per.day.sleeping&gt;=9,])/nrow(Sleep)</a:t>
          </a:r>
        </a:p>
      </dsp:txBody>
      <dsp:txXfrm>
        <a:off x="0" y="1857188"/>
        <a:ext cx="6492875" cy="463674"/>
      </dsp:txXfrm>
    </dsp:sp>
    <dsp:sp modelId="{DFDAD381-C637-408B-8D3B-FFF5E5658DB0}">
      <dsp:nvSpPr>
        <dsp:cNvPr id="0" name=""/>
        <dsp:cNvSpPr/>
      </dsp:nvSpPr>
      <dsp:spPr>
        <a:xfrm>
          <a:off x="0" y="2320862"/>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6D5355-3BE3-4A2A-85D3-90AF3DD918C7}">
      <dsp:nvSpPr>
        <dsp:cNvPr id="0" name=""/>
        <dsp:cNvSpPr/>
      </dsp:nvSpPr>
      <dsp:spPr>
        <a:xfrm>
          <a:off x="0" y="2320862"/>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0.3650794</a:t>
          </a:r>
        </a:p>
      </dsp:txBody>
      <dsp:txXfrm>
        <a:off x="0" y="2320862"/>
        <a:ext cx="6492875" cy="463674"/>
      </dsp:txXfrm>
    </dsp:sp>
    <dsp:sp modelId="{5A6D9030-A4BD-40A4-A6CC-1F34EF000E74}">
      <dsp:nvSpPr>
        <dsp:cNvPr id="0" name=""/>
        <dsp:cNvSpPr/>
      </dsp:nvSpPr>
      <dsp:spPr>
        <a:xfrm>
          <a:off x="0" y="2784537"/>
          <a:ext cx="6492875"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F37D8-F482-44EC-93D1-24D0855913F8}">
      <dsp:nvSpPr>
        <dsp:cNvPr id="0" name=""/>
        <dsp:cNvSpPr/>
      </dsp:nvSpPr>
      <dsp:spPr>
        <a:xfrm>
          <a:off x="0" y="2784537"/>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nrow(Sleep[Sleep$Avg.hrs.per.day.sleeping&lt;9,])/nrow(Sleep)</a:t>
          </a:r>
        </a:p>
      </dsp:txBody>
      <dsp:txXfrm>
        <a:off x="0" y="2784537"/>
        <a:ext cx="6492875" cy="463674"/>
      </dsp:txXfrm>
    </dsp:sp>
    <dsp:sp modelId="{02A65AA0-035A-4E48-B3B4-944D217333A5}">
      <dsp:nvSpPr>
        <dsp:cNvPr id="0" name=""/>
        <dsp:cNvSpPr/>
      </dsp:nvSpPr>
      <dsp:spPr>
        <a:xfrm>
          <a:off x="0" y="3248211"/>
          <a:ext cx="6492875" cy="0"/>
        </a:xfrm>
        <a:prstGeom prst="line">
          <a:avLst/>
        </a:prstGeom>
        <a:solidFill>
          <a:schemeClr val="accent2">
            <a:hueOff val="-1018754"/>
            <a:satOff val="-58750"/>
            <a:lumOff val="6040"/>
            <a:alphaOff val="0"/>
          </a:schemeClr>
        </a:solidFill>
        <a:ln w="12700" cap="flat" cmpd="sng" algn="ctr">
          <a:solidFill>
            <a:schemeClr val="accent2">
              <a:hueOff val="-1018754"/>
              <a:satOff val="-58750"/>
              <a:lumOff val="60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D6AFA-BD33-4DD2-8016-7085D4C73259}">
      <dsp:nvSpPr>
        <dsp:cNvPr id="0" name=""/>
        <dsp:cNvSpPr/>
      </dsp:nvSpPr>
      <dsp:spPr>
        <a:xfrm>
          <a:off x="0" y="3248211"/>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0.6349206</a:t>
          </a:r>
        </a:p>
      </dsp:txBody>
      <dsp:txXfrm>
        <a:off x="0" y="3248211"/>
        <a:ext cx="6492875" cy="463674"/>
      </dsp:txXfrm>
    </dsp:sp>
    <dsp:sp modelId="{F71C78AA-1FE4-4A3E-BDC9-BD715FE3F125}">
      <dsp:nvSpPr>
        <dsp:cNvPr id="0" name=""/>
        <dsp:cNvSpPr/>
      </dsp:nvSpPr>
      <dsp:spPr>
        <a:xfrm>
          <a:off x="0" y="3711885"/>
          <a:ext cx="6492875"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148FD3-46E2-4D7D-9CC6-1B5853FCCD1B}">
      <dsp:nvSpPr>
        <dsp:cNvPr id="0" name=""/>
        <dsp:cNvSpPr/>
      </dsp:nvSpPr>
      <dsp:spPr>
        <a:xfrm>
          <a:off x="0" y="3711885"/>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Without other information, 36.5% of American Sleep 9 hours or more and 63.5% Sleep less than 9 hours.</a:t>
          </a:r>
        </a:p>
      </dsp:txBody>
      <dsp:txXfrm>
        <a:off x="0" y="3711885"/>
        <a:ext cx="6492875" cy="463674"/>
      </dsp:txXfrm>
    </dsp:sp>
    <dsp:sp modelId="{80B5F023-9FF1-44BA-BFE9-78FC10598C42}">
      <dsp:nvSpPr>
        <dsp:cNvPr id="0" name=""/>
        <dsp:cNvSpPr/>
      </dsp:nvSpPr>
      <dsp:spPr>
        <a:xfrm>
          <a:off x="0" y="4175559"/>
          <a:ext cx="6492875" cy="0"/>
        </a:xfrm>
        <a:prstGeom prst="line">
          <a:avLst/>
        </a:prstGeom>
        <a:solidFill>
          <a:schemeClr val="accent2">
            <a:hueOff val="-1309827"/>
            <a:satOff val="-75535"/>
            <a:lumOff val="7765"/>
            <a:alphaOff val="0"/>
          </a:schemeClr>
        </a:solidFill>
        <a:ln w="12700" cap="flat" cmpd="sng" algn="ctr">
          <a:solidFill>
            <a:schemeClr val="accent2">
              <a:hueOff val="-1309827"/>
              <a:satOff val="-75535"/>
              <a:lumOff val="7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D61812-069F-417C-BB8C-10F3D391B3C5}">
      <dsp:nvSpPr>
        <dsp:cNvPr id="0" name=""/>
        <dsp:cNvSpPr/>
      </dsp:nvSpPr>
      <dsp:spPr>
        <a:xfrm>
          <a:off x="0" y="4175559"/>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P(G9)= 0.3650794</a:t>
          </a:r>
        </a:p>
      </dsp:txBody>
      <dsp:txXfrm>
        <a:off x="0" y="4175559"/>
        <a:ext cx="6492875" cy="463674"/>
      </dsp:txXfrm>
    </dsp:sp>
    <dsp:sp modelId="{2BFA12E5-B0B1-48DF-B45F-4E9DFA91F871}">
      <dsp:nvSpPr>
        <dsp:cNvPr id="0" name=""/>
        <dsp:cNvSpPr/>
      </dsp:nvSpPr>
      <dsp:spPr>
        <a:xfrm>
          <a:off x="0" y="4639233"/>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8AA961-5718-4908-863C-8786A4395FCF}">
      <dsp:nvSpPr>
        <dsp:cNvPr id="0" name=""/>
        <dsp:cNvSpPr/>
      </dsp:nvSpPr>
      <dsp:spPr>
        <a:xfrm>
          <a:off x="0" y="4639233"/>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P(L9)= 0.6349206</a:t>
          </a:r>
        </a:p>
      </dsp:txBody>
      <dsp:txXfrm>
        <a:off x="0" y="4639233"/>
        <a:ext cx="6492875" cy="4636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A15E-E395-3375-2361-CDB47EF946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2FB4C4-601D-BBFD-6913-CA3CE6D493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DC722A-046C-E3BE-1B9F-412F34260AC7}"/>
              </a:ext>
            </a:extLst>
          </p:cNvPr>
          <p:cNvSpPr>
            <a:spLocks noGrp="1"/>
          </p:cNvSpPr>
          <p:nvPr>
            <p:ph type="dt" sz="half" idx="10"/>
          </p:nvPr>
        </p:nvSpPr>
        <p:spPr/>
        <p:txBody>
          <a:bodyPr/>
          <a:lstStyle/>
          <a:p>
            <a:fld id="{C3136851-486D-4070-A880-32F519AA6306}" type="datetimeFigureOut">
              <a:rPr lang="en-US" smtClean="0"/>
              <a:t>12/12/2022</a:t>
            </a:fld>
            <a:endParaRPr lang="en-US"/>
          </a:p>
        </p:txBody>
      </p:sp>
      <p:sp>
        <p:nvSpPr>
          <p:cNvPr id="5" name="Footer Placeholder 4">
            <a:extLst>
              <a:ext uri="{FF2B5EF4-FFF2-40B4-BE49-F238E27FC236}">
                <a16:creationId xmlns:a16="http://schemas.microsoft.com/office/drawing/2014/main" id="{D608E3A0-2B96-53FD-DC34-152A05BBA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369FB-5D10-6891-CABC-012EF675D75E}"/>
              </a:ext>
            </a:extLst>
          </p:cNvPr>
          <p:cNvSpPr>
            <a:spLocks noGrp="1"/>
          </p:cNvSpPr>
          <p:nvPr>
            <p:ph type="sldNum" sz="quarter" idx="12"/>
          </p:nvPr>
        </p:nvSpPr>
        <p:spPr/>
        <p:txBody>
          <a:bodyPr/>
          <a:lstStyle/>
          <a:p>
            <a:fld id="{1BD410B2-EA1C-4EEF-BCA7-E70CB82497D2}" type="slidenum">
              <a:rPr lang="en-US" smtClean="0"/>
              <a:t>‹#›</a:t>
            </a:fld>
            <a:endParaRPr lang="en-US"/>
          </a:p>
        </p:txBody>
      </p:sp>
    </p:spTree>
    <p:extLst>
      <p:ext uri="{BB962C8B-B14F-4D97-AF65-F5344CB8AC3E}">
        <p14:creationId xmlns:p14="http://schemas.microsoft.com/office/powerpoint/2010/main" val="207670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CEDA-7440-2B5B-D812-27E9DF224A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5C107C-1D28-8EAF-5ABC-1731164337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7D55-32CF-F90A-8C0D-F58EE3AD0F76}"/>
              </a:ext>
            </a:extLst>
          </p:cNvPr>
          <p:cNvSpPr>
            <a:spLocks noGrp="1"/>
          </p:cNvSpPr>
          <p:nvPr>
            <p:ph type="dt" sz="half" idx="10"/>
          </p:nvPr>
        </p:nvSpPr>
        <p:spPr/>
        <p:txBody>
          <a:bodyPr/>
          <a:lstStyle/>
          <a:p>
            <a:fld id="{C3136851-486D-4070-A880-32F519AA6306}" type="datetimeFigureOut">
              <a:rPr lang="en-US" smtClean="0"/>
              <a:t>12/12/2022</a:t>
            </a:fld>
            <a:endParaRPr lang="en-US"/>
          </a:p>
        </p:txBody>
      </p:sp>
      <p:sp>
        <p:nvSpPr>
          <p:cNvPr id="5" name="Footer Placeholder 4">
            <a:extLst>
              <a:ext uri="{FF2B5EF4-FFF2-40B4-BE49-F238E27FC236}">
                <a16:creationId xmlns:a16="http://schemas.microsoft.com/office/drawing/2014/main" id="{1FDD74B2-9B03-4EB7-5489-13BA9EAD2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E384FD-547E-EA61-2BB3-B397A8934B55}"/>
              </a:ext>
            </a:extLst>
          </p:cNvPr>
          <p:cNvSpPr>
            <a:spLocks noGrp="1"/>
          </p:cNvSpPr>
          <p:nvPr>
            <p:ph type="sldNum" sz="quarter" idx="12"/>
          </p:nvPr>
        </p:nvSpPr>
        <p:spPr/>
        <p:txBody>
          <a:bodyPr/>
          <a:lstStyle/>
          <a:p>
            <a:fld id="{1BD410B2-EA1C-4EEF-BCA7-E70CB82497D2}" type="slidenum">
              <a:rPr lang="en-US" smtClean="0"/>
              <a:t>‹#›</a:t>
            </a:fld>
            <a:endParaRPr lang="en-US"/>
          </a:p>
        </p:txBody>
      </p:sp>
    </p:spTree>
    <p:extLst>
      <p:ext uri="{BB962C8B-B14F-4D97-AF65-F5344CB8AC3E}">
        <p14:creationId xmlns:p14="http://schemas.microsoft.com/office/powerpoint/2010/main" val="333445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BC8D10-CB8C-3557-A4B2-132C0AF048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07AB96-9BE3-B2D4-7E54-F9B398E7B7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2E5DC-8405-75DC-6353-1CDEC175B2DE}"/>
              </a:ext>
            </a:extLst>
          </p:cNvPr>
          <p:cNvSpPr>
            <a:spLocks noGrp="1"/>
          </p:cNvSpPr>
          <p:nvPr>
            <p:ph type="dt" sz="half" idx="10"/>
          </p:nvPr>
        </p:nvSpPr>
        <p:spPr/>
        <p:txBody>
          <a:bodyPr/>
          <a:lstStyle/>
          <a:p>
            <a:fld id="{C3136851-486D-4070-A880-32F519AA6306}" type="datetimeFigureOut">
              <a:rPr lang="en-US" smtClean="0"/>
              <a:t>12/12/2022</a:t>
            </a:fld>
            <a:endParaRPr lang="en-US"/>
          </a:p>
        </p:txBody>
      </p:sp>
      <p:sp>
        <p:nvSpPr>
          <p:cNvPr id="5" name="Footer Placeholder 4">
            <a:extLst>
              <a:ext uri="{FF2B5EF4-FFF2-40B4-BE49-F238E27FC236}">
                <a16:creationId xmlns:a16="http://schemas.microsoft.com/office/drawing/2014/main" id="{A0F5B41E-51A8-3179-01E4-038A4A5703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3D496-DABF-84E9-2548-46EA1EC48C70}"/>
              </a:ext>
            </a:extLst>
          </p:cNvPr>
          <p:cNvSpPr>
            <a:spLocks noGrp="1"/>
          </p:cNvSpPr>
          <p:nvPr>
            <p:ph type="sldNum" sz="quarter" idx="12"/>
          </p:nvPr>
        </p:nvSpPr>
        <p:spPr/>
        <p:txBody>
          <a:bodyPr/>
          <a:lstStyle/>
          <a:p>
            <a:fld id="{1BD410B2-EA1C-4EEF-BCA7-E70CB82497D2}" type="slidenum">
              <a:rPr lang="en-US" smtClean="0"/>
              <a:t>‹#›</a:t>
            </a:fld>
            <a:endParaRPr lang="en-US"/>
          </a:p>
        </p:txBody>
      </p:sp>
    </p:spTree>
    <p:extLst>
      <p:ext uri="{BB962C8B-B14F-4D97-AF65-F5344CB8AC3E}">
        <p14:creationId xmlns:p14="http://schemas.microsoft.com/office/powerpoint/2010/main" val="3967352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1E14-E16E-4A6B-0F1C-7E0EEE0DEE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5E9FCA-BDE0-CBD5-F639-BC61B93E2A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DF415A-631E-756B-E95E-5B003CB3177E}"/>
              </a:ext>
            </a:extLst>
          </p:cNvPr>
          <p:cNvSpPr>
            <a:spLocks noGrp="1"/>
          </p:cNvSpPr>
          <p:nvPr>
            <p:ph type="dt" sz="half" idx="10"/>
          </p:nvPr>
        </p:nvSpPr>
        <p:spPr/>
        <p:txBody>
          <a:bodyPr/>
          <a:lstStyle/>
          <a:p>
            <a:fld id="{C3136851-486D-4070-A880-32F519AA6306}" type="datetimeFigureOut">
              <a:rPr lang="en-US" smtClean="0"/>
              <a:t>12/12/2022</a:t>
            </a:fld>
            <a:endParaRPr lang="en-US"/>
          </a:p>
        </p:txBody>
      </p:sp>
      <p:sp>
        <p:nvSpPr>
          <p:cNvPr id="5" name="Footer Placeholder 4">
            <a:extLst>
              <a:ext uri="{FF2B5EF4-FFF2-40B4-BE49-F238E27FC236}">
                <a16:creationId xmlns:a16="http://schemas.microsoft.com/office/drawing/2014/main" id="{5BD9A657-3596-02BC-C72F-EF147CA63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EC6CF-5AAF-0CE4-4784-4D5427D46C79}"/>
              </a:ext>
            </a:extLst>
          </p:cNvPr>
          <p:cNvSpPr>
            <a:spLocks noGrp="1"/>
          </p:cNvSpPr>
          <p:nvPr>
            <p:ph type="sldNum" sz="quarter" idx="12"/>
          </p:nvPr>
        </p:nvSpPr>
        <p:spPr/>
        <p:txBody>
          <a:bodyPr/>
          <a:lstStyle/>
          <a:p>
            <a:fld id="{1BD410B2-EA1C-4EEF-BCA7-E70CB82497D2}" type="slidenum">
              <a:rPr lang="en-US" smtClean="0"/>
              <a:t>‹#›</a:t>
            </a:fld>
            <a:endParaRPr lang="en-US"/>
          </a:p>
        </p:txBody>
      </p:sp>
    </p:spTree>
    <p:extLst>
      <p:ext uri="{BB962C8B-B14F-4D97-AF65-F5344CB8AC3E}">
        <p14:creationId xmlns:p14="http://schemas.microsoft.com/office/powerpoint/2010/main" val="325021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9A04-32D1-9E83-0B5A-79E33016D8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A8ABCA-65DF-A7F8-A7C1-A13519C2F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DE746E-963D-90F4-A824-A924ACDD46C4}"/>
              </a:ext>
            </a:extLst>
          </p:cNvPr>
          <p:cNvSpPr>
            <a:spLocks noGrp="1"/>
          </p:cNvSpPr>
          <p:nvPr>
            <p:ph type="dt" sz="half" idx="10"/>
          </p:nvPr>
        </p:nvSpPr>
        <p:spPr/>
        <p:txBody>
          <a:bodyPr/>
          <a:lstStyle/>
          <a:p>
            <a:fld id="{C3136851-486D-4070-A880-32F519AA6306}" type="datetimeFigureOut">
              <a:rPr lang="en-US" smtClean="0"/>
              <a:t>12/12/2022</a:t>
            </a:fld>
            <a:endParaRPr lang="en-US"/>
          </a:p>
        </p:txBody>
      </p:sp>
      <p:sp>
        <p:nvSpPr>
          <p:cNvPr id="5" name="Footer Placeholder 4">
            <a:extLst>
              <a:ext uri="{FF2B5EF4-FFF2-40B4-BE49-F238E27FC236}">
                <a16:creationId xmlns:a16="http://schemas.microsoft.com/office/drawing/2014/main" id="{131FA049-CA43-4692-D1E2-EF20F9646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DCE81-ADE1-263E-03FE-0219D7197118}"/>
              </a:ext>
            </a:extLst>
          </p:cNvPr>
          <p:cNvSpPr>
            <a:spLocks noGrp="1"/>
          </p:cNvSpPr>
          <p:nvPr>
            <p:ph type="sldNum" sz="quarter" idx="12"/>
          </p:nvPr>
        </p:nvSpPr>
        <p:spPr/>
        <p:txBody>
          <a:bodyPr/>
          <a:lstStyle/>
          <a:p>
            <a:fld id="{1BD410B2-EA1C-4EEF-BCA7-E70CB82497D2}" type="slidenum">
              <a:rPr lang="en-US" smtClean="0"/>
              <a:t>‹#›</a:t>
            </a:fld>
            <a:endParaRPr lang="en-US"/>
          </a:p>
        </p:txBody>
      </p:sp>
    </p:spTree>
    <p:extLst>
      <p:ext uri="{BB962C8B-B14F-4D97-AF65-F5344CB8AC3E}">
        <p14:creationId xmlns:p14="http://schemas.microsoft.com/office/powerpoint/2010/main" val="179358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5F4E-EEB9-5C4C-E00D-D86F04004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566458-A3DE-BDFE-7B3A-4B3CE2117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7B11AF-7AB3-A347-E081-BA549C18E8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A4C968-DC04-2838-FC7A-635809DCE276}"/>
              </a:ext>
            </a:extLst>
          </p:cNvPr>
          <p:cNvSpPr>
            <a:spLocks noGrp="1"/>
          </p:cNvSpPr>
          <p:nvPr>
            <p:ph type="dt" sz="half" idx="10"/>
          </p:nvPr>
        </p:nvSpPr>
        <p:spPr/>
        <p:txBody>
          <a:bodyPr/>
          <a:lstStyle/>
          <a:p>
            <a:fld id="{C3136851-486D-4070-A880-32F519AA6306}" type="datetimeFigureOut">
              <a:rPr lang="en-US" smtClean="0"/>
              <a:t>12/12/2022</a:t>
            </a:fld>
            <a:endParaRPr lang="en-US"/>
          </a:p>
        </p:txBody>
      </p:sp>
      <p:sp>
        <p:nvSpPr>
          <p:cNvPr id="6" name="Footer Placeholder 5">
            <a:extLst>
              <a:ext uri="{FF2B5EF4-FFF2-40B4-BE49-F238E27FC236}">
                <a16:creationId xmlns:a16="http://schemas.microsoft.com/office/drawing/2014/main" id="{C1199078-CC85-414F-42D4-F6C32EBDF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1569E-ECED-1C1E-CC4B-BED149E0B2B5}"/>
              </a:ext>
            </a:extLst>
          </p:cNvPr>
          <p:cNvSpPr>
            <a:spLocks noGrp="1"/>
          </p:cNvSpPr>
          <p:nvPr>
            <p:ph type="sldNum" sz="quarter" idx="12"/>
          </p:nvPr>
        </p:nvSpPr>
        <p:spPr/>
        <p:txBody>
          <a:bodyPr/>
          <a:lstStyle/>
          <a:p>
            <a:fld id="{1BD410B2-EA1C-4EEF-BCA7-E70CB82497D2}" type="slidenum">
              <a:rPr lang="en-US" smtClean="0"/>
              <a:t>‹#›</a:t>
            </a:fld>
            <a:endParaRPr lang="en-US"/>
          </a:p>
        </p:txBody>
      </p:sp>
    </p:spTree>
    <p:extLst>
      <p:ext uri="{BB962C8B-B14F-4D97-AF65-F5344CB8AC3E}">
        <p14:creationId xmlns:p14="http://schemas.microsoft.com/office/powerpoint/2010/main" val="2998469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3CBF-7A0B-23DA-B817-B25A9C130B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DE8C93-54FF-4A9F-112D-9FF5A7EE8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35C274-32E5-C125-CFE6-A78583C048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7286D9-F96E-5D19-D4D3-852BC4C434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45EF5B-1647-7DBC-F541-79F5345EB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A2600E-5CF0-3A52-83E3-E6326F04AFC0}"/>
              </a:ext>
            </a:extLst>
          </p:cNvPr>
          <p:cNvSpPr>
            <a:spLocks noGrp="1"/>
          </p:cNvSpPr>
          <p:nvPr>
            <p:ph type="dt" sz="half" idx="10"/>
          </p:nvPr>
        </p:nvSpPr>
        <p:spPr/>
        <p:txBody>
          <a:bodyPr/>
          <a:lstStyle/>
          <a:p>
            <a:fld id="{C3136851-486D-4070-A880-32F519AA6306}" type="datetimeFigureOut">
              <a:rPr lang="en-US" smtClean="0"/>
              <a:t>12/12/2022</a:t>
            </a:fld>
            <a:endParaRPr lang="en-US"/>
          </a:p>
        </p:txBody>
      </p:sp>
      <p:sp>
        <p:nvSpPr>
          <p:cNvPr id="8" name="Footer Placeholder 7">
            <a:extLst>
              <a:ext uri="{FF2B5EF4-FFF2-40B4-BE49-F238E27FC236}">
                <a16:creationId xmlns:a16="http://schemas.microsoft.com/office/drawing/2014/main" id="{D865FE41-A137-6396-E4D6-AB59325E1F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8D2F72-A2FA-6074-4621-38E382EDB53C}"/>
              </a:ext>
            </a:extLst>
          </p:cNvPr>
          <p:cNvSpPr>
            <a:spLocks noGrp="1"/>
          </p:cNvSpPr>
          <p:nvPr>
            <p:ph type="sldNum" sz="quarter" idx="12"/>
          </p:nvPr>
        </p:nvSpPr>
        <p:spPr/>
        <p:txBody>
          <a:bodyPr/>
          <a:lstStyle/>
          <a:p>
            <a:fld id="{1BD410B2-EA1C-4EEF-BCA7-E70CB82497D2}" type="slidenum">
              <a:rPr lang="en-US" smtClean="0"/>
              <a:t>‹#›</a:t>
            </a:fld>
            <a:endParaRPr lang="en-US"/>
          </a:p>
        </p:txBody>
      </p:sp>
    </p:spTree>
    <p:extLst>
      <p:ext uri="{BB962C8B-B14F-4D97-AF65-F5344CB8AC3E}">
        <p14:creationId xmlns:p14="http://schemas.microsoft.com/office/powerpoint/2010/main" val="420936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0305-EBC1-D467-D198-8267D06976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C5E09A-05FB-E88F-8EF4-7F7CAD8C2299}"/>
              </a:ext>
            </a:extLst>
          </p:cNvPr>
          <p:cNvSpPr>
            <a:spLocks noGrp="1"/>
          </p:cNvSpPr>
          <p:nvPr>
            <p:ph type="dt" sz="half" idx="10"/>
          </p:nvPr>
        </p:nvSpPr>
        <p:spPr/>
        <p:txBody>
          <a:bodyPr/>
          <a:lstStyle/>
          <a:p>
            <a:fld id="{C3136851-486D-4070-A880-32F519AA6306}" type="datetimeFigureOut">
              <a:rPr lang="en-US" smtClean="0"/>
              <a:t>12/12/2022</a:t>
            </a:fld>
            <a:endParaRPr lang="en-US"/>
          </a:p>
        </p:txBody>
      </p:sp>
      <p:sp>
        <p:nvSpPr>
          <p:cNvPr id="4" name="Footer Placeholder 3">
            <a:extLst>
              <a:ext uri="{FF2B5EF4-FFF2-40B4-BE49-F238E27FC236}">
                <a16:creationId xmlns:a16="http://schemas.microsoft.com/office/drawing/2014/main" id="{BD6181DE-E660-BE14-0B19-2624DC4456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DFF565-F07C-E009-192F-31BF9CE0E6CA}"/>
              </a:ext>
            </a:extLst>
          </p:cNvPr>
          <p:cNvSpPr>
            <a:spLocks noGrp="1"/>
          </p:cNvSpPr>
          <p:nvPr>
            <p:ph type="sldNum" sz="quarter" idx="12"/>
          </p:nvPr>
        </p:nvSpPr>
        <p:spPr/>
        <p:txBody>
          <a:bodyPr/>
          <a:lstStyle/>
          <a:p>
            <a:fld id="{1BD410B2-EA1C-4EEF-BCA7-E70CB82497D2}" type="slidenum">
              <a:rPr lang="en-US" smtClean="0"/>
              <a:t>‹#›</a:t>
            </a:fld>
            <a:endParaRPr lang="en-US"/>
          </a:p>
        </p:txBody>
      </p:sp>
    </p:spTree>
    <p:extLst>
      <p:ext uri="{BB962C8B-B14F-4D97-AF65-F5344CB8AC3E}">
        <p14:creationId xmlns:p14="http://schemas.microsoft.com/office/powerpoint/2010/main" val="76783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3C47C-8411-8499-739A-853CA7A20847}"/>
              </a:ext>
            </a:extLst>
          </p:cNvPr>
          <p:cNvSpPr>
            <a:spLocks noGrp="1"/>
          </p:cNvSpPr>
          <p:nvPr>
            <p:ph type="dt" sz="half" idx="10"/>
          </p:nvPr>
        </p:nvSpPr>
        <p:spPr/>
        <p:txBody>
          <a:bodyPr/>
          <a:lstStyle/>
          <a:p>
            <a:fld id="{C3136851-486D-4070-A880-32F519AA6306}" type="datetimeFigureOut">
              <a:rPr lang="en-US" smtClean="0"/>
              <a:t>12/12/2022</a:t>
            </a:fld>
            <a:endParaRPr lang="en-US"/>
          </a:p>
        </p:txBody>
      </p:sp>
      <p:sp>
        <p:nvSpPr>
          <p:cNvPr id="3" name="Footer Placeholder 2">
            <a:extLst>
              <a:ext uri="{FF2B5EF4-FFF2-40B4-BE49-F238E27FC236}">
                <a16:creationId xmlns:a16="http://schemas.microsoft.com/office/drawing/2014/main" id="{0C9FAD22-C8AA-BBD6-2D70-966D40A50D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7E1F1C-D3B0-5730-39E7-A7E215DA5B75}"/>
              </a:ext>
            </a:extLst>
          </p:cNvPr>
          <p:cNvSpPr>
            <a:spLocks noGrp="1"/>
          </p:cNvSpPr>
          <p:nvPr>
            <p:ph type="sldNum" sz="quarter" idx="12"/>
          </p:nvPr>
        </p:nvSpPr>
        <p:spPr/>
        <p:txBody>
          <a:bodyPr/>
          <a:lstStyle/>
          <a:p>
            <a:fld id="{1BD410B2-EA1C-4EEF-BCA7-E70CB82497D2}" type="slidenum">
              <a:rPr lang="en-US" smtClean="0"/>
              <a:t>‹#›</a:t>
            </a:fld>
            <a:endParaRPr lang="en-US"/>
          </a:p>
        </p:txBody>
      </p:sp>
    </p:spTree>
    <p:extLst>
      <p:ext uri="{BB962C8B-B14F-4D97-AF65-F5344CB8AC3E}">
        <p14:creationId xmlns:p14="http://schemas.microsoft.com/office/powerpoint/2010/main" val="382107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FD35-B110-100B-27C7-116570C67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43D9D0-F9CC-E505-217C-0481F3E509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5874EA-502D-B13E-0805-1F7EC6C4B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3DCEF-8AF7-7FF1-4240-024E445012D5}"/>
              </a:ext>
            </a:extLst>
          </p:cNvPr>
          <p:cNvSpPr>
            <a:spLocks noGrp="1"/>
          </p:cNvSpPr>
          <p:nvPr>
            <p:ph type="dt" sz="half" idx="10"/>
          </p:nvPr>
        </p:nvSpPr>
        <p:spPr/>
        <p:txBody>
          <a:bodyPr/>
          <a:lstStyle/>
          <a:p>
            <a:fld id="{C3136851-486D-4070-A880-32F519AA6306}" type="datetimeFigureOut">
              <a:rPr lang="en-US" smtClean="0"/>
              <a:t>12/12/2022</a:t>
            </a:fld>
            <a:endParaRPr lang="en-US"/>
          </a:p>
        </p:txBody>
      </p:sp>
      <p:sp>
        <p:nvSpPr>
          <p:cNvPr id="6" name="Footer Placeholder 5">
            <a:extLst>
              <a:ext uri="{FF2B5EF4-FFF2-40B4-BE49-F238E27FC236}">
                <a16:creationId xmlns:a16="http://schemas.microsoft.com/office/drawing/2014/main" id="{DAA77799-07BC-193D-DE01-B065BCADD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F533DC-2316-41C8-5A79-36698AD8C0D2}"/>
              </a:ext>
            </a:extLst>
          </p:cNvPr>
          <p:cNvSpPr>
            <a:spLocks noGrp="1"/>
          </p:cNvSpPr>
          <p:nvPr>
            <p:ph type="sldNum" sz="quarter" idx="12"/>
          </p:nvPr>
        </p:nvSpPr>
        <p:spPr/>
        <p:txBody>
          <a:bodyPr/>
          <a:lstStyle/>
          <a:p>
            <a:fld id="{1BD410B2-EA1C-4EEF-BCA7-E70CB82497D2}" type="slidenum">
              <a:rPr lang="en-US" smtClean="0"/>
              <a:t>‹#›</a:t>
            </a:fld>
            <a:endParaRPr lang="en-US"/>
          </a:p>
        </p:txBody>
      </p:sp>
    </p:spTree>
    <p:extLst>
      <p:ext uri="{BB962C8B-B14F-4D97-AF65-F5344CB8AC3E}">
        <p14:creationId xmlns:p14="http://schemas.microsoft.com/office/powerpoint/2010/main" val="155454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B689-7C2C-9293-0E7F-6FBC4B6A5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DDDE6B-CD25-A4DD-62F1-1135E79E26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987D2D-3EB4-AF17-4F75-671B491EB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AE63C-B88A-EB96-9C7D-BD0E8802BFFB}"/>
              </a:ext>
            </a:extLst>
          </p:cNvPr>
          <p:cNvSpPr>
            <a:spLocks noGrp="1"/>
          </p:cNvSpPr>
          <p:nvPr>
            <p:ph type="dt" sz="half" idx="10"/>
          </p:nvPr>
        </p:nvSpPr>
        <p:spPr/>
        <p:txBody>
          <a:bodyPr/>
          <a:lstStyle/>
          <a:p>
            <a:fld id="{C3136851-486D-4070-A880-32F519AA6306}" type="datetimeFigureOut">
              <a:rPr lang="en-US" smtClean="0"/>
              <a:t>12/12/2022</a:t>
            </a:fld>
            <a:endParaRPr lang="en-US"/>
          </a:p>
        </p:txBody>
      </p:sp>
      <p:sp>
        <p:nvSpPr>
          <p:cNvPr id="6" name="Footer Placeholder 5">
            <a:extLst>
              <a:ext uri="{FF2B5EF4-FFF2-40B4-BE49-F238E27FC236}">
                <a16:creationId xmlns:a16="http://schemas.microsoft.com/office/drawing/2014/main" id="{D1BD1433-9532-63C4-275F-72B9C3BD82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CB2AA7-AA80-6717-DD91-4F4F6093E2A9}"/>
              </a:ext>
            </a:extLst>
          </p:cNvPr>
          <p:cNvSpPr>
            <a:spLocks noGrp="1"/>
          </p:cNvSpPr>
          <p:nvPr>
            <p:ph type="sldNum" sz="quarter" idx="12"/>
          </p:nvPr>
        </p:nvSpPr>
        <p:spPr/>
        <p:txBody>
          <a:bodyPr/>
          <a:lstStyle/>
          <a:p>
            <a:fld id="{1BD410B2-EA1C-4EEF-BCA7-E70CB82497D2}" type="slidenum">
              <a:rPr lang="en-US" smtClean="0"/>
              <a:t>‹#›</a:t>
            </a:fld>
            <a:endParaRPr lang="en-US"/>
          </a:p>
        </p:txBody>
      </p:sp>
    </p:spTree>
    <p:extLst>
      <p:ext uri="{BB962C8B-B14F-4D97-AF65-F5344CB8AC3E}">
        <p14:creationId xmlns:p14="http://schemas.microsoft.com/office/powerpoint/2010/main" val="142835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79C85E-DCBD-D830-FBC9-7CB71D6BB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7D59F8-C648-6507-90F8-F703AD5FFB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5AAC1-A96D-17C2-9FA3-2467CA897D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36851-486D-4070-A880-32F519AA6306}" type="datetimeFigureOut">
              <a:rPr lang="en-US" smtClean="0"/>
              <a:t>12/12/2022</a:t>
            </a:fld>
            <a:endParaRPr lang="en-US"/>
          </a:p>
        </p:txBody>
      </p:sp>
      <p:sp>
        <p:nvSpPr>
          <p:cNvPr id="5" name="Footer Placeholder 4">
            <a:extLst>
              <a:ext uri="{FF2B5EF4-FFF2-40B4-BE49-F238E27FC236}">
                <a16:creationId xmlns:a16="http://schemas.microsoft.com/office/drawing/2014/main" id="{67144A43-704F-FB89-E8E7-835552B9D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265F7F-8431-BEAC-FA77-83A4579B8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410B2-EA1C-4EEF-BCA7-E70CB82497D2}" type="slidenum">
              <a:rPr lang="en-US" smtClean="0"/>
              <a:t>‹#›</a:t>
            </a:fld>
            <a:endParaRPr lang="en-US"/>
          </a:p>
        </p:txBody>
      </p:sp>
    </p:spTree>
    <p:extLst>
      <p:ext uri="{BB962C8B-B14F-4D97-AF65-F5344CB8AC3E}">
        <p14:creationId xmlns:p14="http://schemas.microsoft.com/office/powerpoint/2010/main" val="722103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3D windows background">
            <a:extLst>
              <a:ext uri="{FF2B5EF4-FFF2-40B4-BE49-F238E27FC236}">
                <a16:creationId xmlns:a16="http://schemas.microsoft.com/office/drawing/2014/main" id="{07EECF23-7A22-35F0-FAFD-9C4CDD383153}"/>
              </a:ext>
            </a:extLst>
          </p:cNvPr>
          <p:cNvPicPr>
            <a:picLocks noChangeAspect="1"/>
          </p:cNvPicPr>
          <p:nvPr/>
        </p:nvPicPr>
        <p:blipFill rotWithShape="1">
          <a:blip r:embed="rId2"/>
          <a:srcRect/>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0D8F6F23-4F91-3652-98EF-273B898A13C7}"/>
              </a:ext>
            </a:extLst>
          </p:cNvPr>
          <p:cNvSpPr>
            <a:spLocks noGrp="1"/>
          </p:cNvSpPr>
          <p:nvPr>
            <p:ph type="ctrTitle"/>
          </p:nvPr>
        </p:nvSpPr>
        <p:spPr>
          <a:xfrm>
            <a:off x="8022021" y="3231931"/>
            <a:ext cx="3852041" cy="1834056"/>
          </a:xfrm>
        </p:spPr>
        <p:txBody>
          <a:bodyPr>
            <a:normAutofit/>
          </a:bodyPr>
          <a:lstStyle/>
          <a:p>
            <a:r>
              <a:rPr lang="en-US" sz="4000"/>
              <a:t>Data 101 Final Project</a:t>
            </a:r>
          </a:p>
        </p:txBody>
      </p:sp>
      <p:sp>
        <p:nvSpPr>
          <p:cNvPr id="3" name="Subtitle 2">
            <a:extLst>
              <a:ext uri="{FF2B5EF4-FFF2-40B4-BE49-F238E27FC236}">
                <a16:creationId xmlns:a16="http://schemas.microsoft.com/office/drawing/2014/main" id="{E6EB0FDA-E34D-6AAE-D2D0-10D9A43240D6}"/>
              </a:ext>
            </a:extLst>
          </p:cNvPr>
          <p:cNvSpPr>
            <a:spLocks noGrp="1"/>
          </p:cNvSpPr>
          <p:nvPr>
            <p:ph type="subTitle" idx="1"/>
          </p:nvPr>
        </p:nvSpPr>
        <p:spPr>
          <a:xfrm>
            <a:off x="7782910" y="5242675"/>
            <a:ext cx="4330262" cy="683284"/>
          </a:xfrm>
        </p:spPr>
        <p:txBody>
          <a:bodyPr>
            <a:normAutofit/>
          </a:bodyPr>
          <a:lstStyle/>
          <a:p>
            <a:r>
              <a:rPr lang="en-US" sz="2000"/>
              <a:t>Newton S Jacob</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49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D951681-2A17-8F9F-3D1F-CBF4A1BF2517}"/>
              </a:ext>
            </a:extLst>
          </p:cNvPr>
          <p:cNvPicPr>
            <a:picLocks noChangeAspect="1"/>
          </p:cNvPicPr>
          <p:nvPr/>
        </p:nvPicPr>
        <p:blipFill rotWithShape="1">
          <a:blip r:embed="rId2"/>
          <a:srcRect/>
          <a:stretch/>
        </p:blipFill>
        <p:spPr>
          <a:xfrm>
            <a:off x="0" y="0"/>
            <a:ext cx="12191981" cy="6857990"/>
          </a:xfrm>
          <a:prstGeom prst="rect">
            <a:avLst/>
          </a:prstGeom>
        </p:spPr>
      </p:pic>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extBox 1">
            <a:extLst>
              <a:ext uri="{FF2B5EF4-FFF2-40B4-BE49-F238E27FC236}">
                <a16:creationId xmlns:a16="http://schemas.microsoft.com/office/drawing/2014/main" id="{8F10A00F-26C9-CE28-8FF6-6972C39B48F1}"/>
              </a:ext>
            </a:extLst>
          </p:cNvPr>
          <p:cNvGraphicFramePr/>
          <p:nvPr>
            <p:extLst>
              <p:ext uri="{D42A27DB-BD31-4B8C-83A1-F6EECF244321}">
                <p14:modId xmlns:p14="http://schemas.microsoft.com/office/powerpoint/2010/main" val="511696749"/>
              </p:ext>
            </p:extLst>
          </p:nvPr>
        </p:nvGraphicFramePr>
        <p:xfrm>
          <a:off x="158275" y="998376"/>
          <a:ext cx="7971598" cy="5178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924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3" name="Freeform: Shape 1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D2297B67-C743-E86C-6B29-78EBBB3B6D33}"/>
              </a:ext>
            </a:extLst>
          </p:cNvPr>
          <p:cNvSpPr txBox="1"/>
          <p:nvPr/>
        </p:nvSpPr>
        <p:spPr>
          <a:xfrm>
            <a:off x="765051" y="2286000"/>
            <a:ext cx="3384000"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alpha val="60000"/>
                  </a:schemeClr>
                </a:solidFill>
              </a:rPr>
              <a:t>Looks like people do sleep 8 Hours or more on average throughout the years as the year is not a factor that effects sleep much.</a:t>
            </a:r>
          </a:p>
          <a:p>
            <a:pPr indent="-228600">
              <a:lnSpc>
                <a:spcPct val="90000"/>
              </a:lnSpc>
              <a:spcAft>
                <a:spcPts val="600"/>
              </a:spcAft>
              <a:buFont typeface="Arial" panose="020B0604020202020204" pitchFamily="34" charset="0"/>
              <a:buChar char="•"/>
            </a:pPr>
            <a:endParaRPr lang="en-US" sz="2000">
              <a:solidFill>
                <a:schemeClr val="bg1">
                  <a:alpha val="60000"/>
                </a:schemeClr>
              </a:solidFill>
            </a:endParaRPr>
          </a:p>
          <a:p>
            <a:pPr indent="-228600">
              <a:lnSpc>
                <a:spcPct val="90000"/>
              </a:lnSpc>
              <a:spcAft>
                <a:spcPts val="600"/>
              </a:spcAft>
              <a:buFont typeface="Arial" panose="020B0604020202020204" pitchFamily="34" charset="0"/>
              <a:buChar char="•"/>
            </a:pPr>
            <a:r>
              <a:rPr lang="en-US" sz="2000">
                <a:solidFill>
                  <a:schemeClr val="bg1">
                    <a:alpha val="60000"/>
                  </a:schemeClr>
                </a:solidFill>
              </a:rPr>
              <a:t>Also in 2016 and after there seems to be a few instances people have slept on average more than 10.5 hours.</a:t>
            </a:r>
          </a:p>
          <a:p>
            <a:pPr indent="-228600">
              <a:lnSpc>
                <a:spcPct val="90000"/>
              </a:lnSpc>
              <a:spcAft>
                <a:spcPts val="600"/>
              </a:spcAft>
              <a:buFont typeface="Arial" panose="020B0604020202020204" pitchFamily="34" charset="0"/>
              <a:buChar char="•"/>
            </a:pPr>
            <a:endParaRPr lang="en-US" sz="2000">
              <a:solidFill>
                <a:schemeClr val="bg1">
                  <a:alpha val="60000"/>
                </a:schemeClr>
              </a:solidFill>
            </a:endParaRPr>
          </a:p>
          <a:p>
            <a:pPr indent="-228600">
              <a:lnSpc>
                <a:spcPct val="90000"/>
              </a:lnSpc>
              <a:spcAft>
                <a:spcPts val="600"/>
              </a:spcAft>
              <a:buFont typeface="Arial" panose="020B0604020202020204" pitchFamily="34" charset="0"/>
              <a:buChar char="•"/>
            </a:pPr>
            <a:endParaRPr lang="en-US" sz="2000">
              <a:solidFill>
                <a:schemeClr val="bg1">
                  <a:alpha val="60000"/>
                </a:schemeClr>
              </a:solidFill>
            </a:endParaRPr>
          </a:p>
        </p:txBody>
      </p:sp>
      <p:pic>
        <p:nvPicPr>
          <p:cNvPr id="3" name="Picture 2" descr="Graphical user interface, text, application&#10;&#10;Description automatically generated">
            <a:extLst>
              <a:ext uri="{FF2B5EF4-FFF2-40B4-BE49-F238E27FC236}">
                <a16:creationId xmlns:a16="http://schemas.microsoft.com/office/drawing/2014/main" id="{F87CC3D0-1C52-5E3C-BB0B-276160FDA307}"/>
              </a:ext>
            </a:extLst>
          </p:cNvPr>
          <p:cNvPicPr>
            <a:picLocks noChangeAspect="1"/>
          </p:cNvPicPr>
          <p:nvPr/>
        </p:nvPicPr>
        <p:blipFill rotWithShape="1">
          <a:blip r:embed="rId2">
            <a:extLst>
              <a:ext uri="{28A0092B-C50C-407E-A947-70E740481C1C}">
                <a14:useLocalDpi xmlns:a14="http://schemas.microsoft.com/office/drawing/2010/main" val="0"/>
              </a:ext>
            </a:extLst>
          </a:blip>
          <a:srcRect l="54689" t="43103" r="2870" b="2303"/>
          <a:stretch/>
        </p:blipFill>
        <p:spPr>
          <a:xfrm>
            <a:off x="5411053" y="1359524"/>
            <a:ext cx="6014185" cy="4138951"/>
          </a:xfrm>
          <a:prstGeom prst="rect">
            <a:avLst/>
          </a:prstGeom>
        </p:spPr>
      </p:pic>
    </p:spTree>
    <p:extLst>
      <p:ext uri="{BB962C8B-B14F-4D97-AF65-F5344CB8AC3E}">
        <p14:creationId xmlns:p14="http://schemas.microsoft.com/office/powerpoint/2010/main" val="287258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extBox 1">
            <a:extLst>
              <a:ext uri="{FF2B5EF4-FFF2-40B4-BE49-F238E27FC236}">
                <a16:creationId xmlns:a16="http://schemas.microsoft.com/office/drawing/2014/main" id="{F4868005-0E0C-9C32-420E-1A03256A59DE}"/>
              </a:ext>
            </a:extLst>
          </p:cNvPr>
          <p:cNvSpPr txBox="1"/>
          <p:nvPr/>
        </p:nvSpPr>
        <p:spPr>
          <a:xfrm>
            <a:off x="535020" y="685800"/>
            <a:ext cx="2780271" cy="51054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Using Bayes Theorem to find the probability of people sleeping more than 9 hours on average</a:t>
            </a:r>
          </a:p>
        </p:txBody>
      </p:sp>
      <p:graphicFrame>
        <p:nvGraphicFramePr>
          <p:cNvPr id="5" name="TextBox 2">
            <a:extLst>
              <a:ext uri="{FF2B5EF4-FFF2-40B4-BE49-F238E27FC236}">
                <a16:creationId xmlns:a16="http://schemas.microsoft.com/office/drawing/2014/main" id="{D7C8AA9D-F3DD-51D8-5594-93A5E2211410}"/>
              </a:ext>
            </a:extLst>
          </p:cNvPr>
          <p:cNvGraphicFramePr/>
          <p:nvPr>
            <p:extLst>
              <p:ext uri="{D42A27DB-BD31-4B8C-83A1-F6EECF244321}">
                <p14:modId xmlns:p14="http://schemas.microsoft.com/office/powerpoint/2010/main" val="420198904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282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6B3DF3-4614-46A9-9E5E-D14431DCC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2FA043E-AB66-5585-6F2B-6726B3540B5F}"/>
              </a:ext>
            </a:extLst>
          </p:cNvPr>
          <p:cNvSpPr txBox="1"/>
          <p:nvPr/>
        </p:nvSpPr>
        <p:spPr>
          <a:xfrm>
            <a:off x="1271588" y="662399"/>
            <a:ext cx="4460543" cy="14940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700">
                <a:latin typeface="+mj-lt"/>
                <a:ea typeface="+mj-ea"/>
                <a:cs typeface="+mj-cs"/>
              </a:rPr>
              <a:t>What if it is a weekend or holiday?</a:t>
            </a:r>
          </a:p>
        </p:txBody>
      </p:sp>
      <p:grpSp>
        <p:nvGrpSpPr>
          <p:cNvPr id="11" name="Group 10">
            <a:extLst>
              <a:ext uri="{FF2B5EF4-FFF2-40B4-BE49-F238E27FC236}">
                <a16:creationId xmlns:a16="http://schemas.microsoft.com/office/drawing/2014/main" id="{96AF5BED-1831-4A88-91BC-55D58BF9F2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2" name="Freeform 6">
              <a:extLst>
                <a:ext uri="{FF2B5EF4-FFF2-40B4-BE49-F238E27FC236}">
                  <a16:creationId xmlns:a16="http://schemas.microsoft.com/office/drawing/2014/main" id="{544BD6EE-970C-4DF5-A508-F6127787C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3" name="Freeform 6">
              <a:extLst>
                <a:ext uri="{FF2B5EF4-FFF2-40B4-BE49-F238E27FC236}">
                  <a16:creationId xmlns:a16="http://schemas.microsoft.com/office/drawing/2014/main" id="{B0ECD73E-712E-4743-BE0D-7BDF10DA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3" name="TextBox 2">
            <a:extLst>
              <a:ext uri="{FF2B5EF4-FFF2-40B4-BE49-F238E27FC236}">
                <a16:creationId xmlns:a16="http://schemas.microsoft.com/office/drawing/2014/main" id="{21353C22-FFCB-492A-C49D-FA69BA1B7214}"/>
              </a:ext>
            </a:extLst>
          </p:cNvPr>
          <p:cNvSpPr txBox="1"/>
          <p:nvPr/>
        </p:nvSpPr>
        <p:spPr>
          <a:xfrm>
            <a:off x="1251679" y="2286001"/>
            <a:ext cx="4475354"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a:solidFill>
                  <a:schemeClr val="tx1">
                    <a:alpha val="60000"/>
                  </a:schemeClr>
                </a:solidFill>
              </a:rPr>
              <a:t>table(Sleep$Avg.hrs.per.day.sleeping&gt;=9,Sleep$Type.of.Days)</a:t>
            </a:r>
          </a:p>
          <a:p>
            <a:pPr indent="-228600">
              <a:lnSpc>
                <a:spcPct val="90000"/>
              </a:lnSpc>
              <a:spcAft>
                <a:spcPts val="600"/>
              </a:spcAft>
              <a:buFont typeface="Arial" panose="020B0604020202020204" pitchFamily="34" charset="0"/>
              <a:buChar char="•"/>
            </a:pPr>
            <a:r>
              <a:rPr lang="en-US" sz="1400">
                <a:solidFill>
                  <a:schemeClr val="tx1">
                    <a:alpha val="60000"/>
                  </a:schemeClr>
                </a:solidFill>
              </a:rPr>
              <a:t>                All days   Nonholiday weekdays   Weekend days and holidays</a:t>
            </a:r>
          </a:p>
          <a:p>
            <a:pPr indent="-228600">
              <a:lnSpc>
                <a:spcPct val="90000"/>
              </a:lnSpc>
              <a:spcAft>
                <a:spcPts val="600"/>
              </a:spcAft>
              <a:buFont typeface="Arial" panose="020B0604020202020204" pitchFamily="34" charset="0"/>
              <a:buChar char="•"/>
            </a:pPr>
            <a:r>
              <a:rPr lang="en-US" sz="1400">
                <a:solidFill>
                  <a:schemeClr val="tx1">
                    <a:alpha val="60000"/>
                  </a:schemeClr>
                </a:solidFill>
              </a:rPr>
              <a:t>  FALSE      260                  292                                  48</a:t>
            </a:r>
          </a:p>
          <a:p>
            <a:pPr indent="-228600">
              <a:lnSpc>
                <a:spcPct val="90000"/>
              </a:lnSpc>
              <a:spcAft>
                <a:spcPts val="600"/>
              </a:spcAft>
              <a:buFont typeface="Arial" panose="020B0604020202020204" pitchFamily="34" charset="0"/>
              <a:buChar char="•"/>
            </a:pPr>
            <a:r>
              <a:rPr lang="en-US" sz="1400">
                <a:solidFill>
                  <a:schemeClr val="tx1">
                    <a:alpha val="60000"/>
                  </a:schemeClr>
                </a:solidFill>
              </a:rPr>
              <a:t>  TRUE        55                   23                                  267</a:t>
            </a:r>
          </a:p>
          <a:p>
            <a:pPr indent="-228600">
              <a:lnSpc>
                <a:spcPct val="90000"/>
              </a:lnSpc>
              <a:spcAft>
                <a:spcPts val="600"/>
              </a:spcAft>
              <a:buFont typeface="Arial" panose="020B0604020202020204" pitchFamily="34" charset="0"/>
              <a:buChar char="•"/>
            </a:pPr>
            <a:endParaRPr lang="en-US" sz="1400">
              <a:solidFill>
                <a:schemeClr val="tx1">
                  <a:alpha val="60000"/>
                </a:schemeClr>
              </a:solidFill>
            </a:endParaRPr>
          </a:p>
          <a:p>
            <a:pPr indent="-228600">
              <a:lnSpc>
                <a:spcPct val="90000"/>
              </a:lnSpc>
              <a:spcAft>
                <a:spcPts val="600"/>
              </a:spcAft>
              <a:buFont typeface="Arial" panose="020B0604020202020204" pitchFamily="34" charset="0"/>
              <a:buChar char="•"/>
            </a:pPr>
            <a:r>
              <a:rPr lang="en-US" sz="1400">
                <a:solidFill>
                  <a:schemeClr val="tx1">
                    <a:alpha val="60000"/>
                  </a:schemeClr>
                </a:solidFill>
              </a:rPr>
              <a:t>P(Holiday) = 315/945 = 0.3333333</a:t>
            </a:r>
          </a:p>
          <a:p>
            <a:pPr indent="-228600">
              <a:lnSpc>
                <a:spcPct val="90000"/>
              </a:lnSpc>
              <a:spcAft>
                <a:spcPts val="600"/>
              </a:spcAft>
              <a:buFont typeface="Arial" panose="020B0604020202020204" pitchFamily="34" charset="0"/>
              <a:buChar char="•"/>
            </a:pPr>
            <a:r>
              <a:rPr lang="en-US" sz="1400">
                <a:solidFill>
                  <a:schemeClr val="tx1">
                    <a:alpha val="60000"/>
                  </a:schemeClr>
                </a:solidFill>
              </a:rPr>
              <a:t>P(Holiday|G9) = 267/345 = 0.773913</a:t>
            </a:r>
          </a:p>
          <a:p>
            <a:pPr indent="-228600">
              <a:lnSpc>
                <a:spcPct val="90000"/>
              </a:lnSpc>
              <a:spcAft>
                <a:spcPts val="600"/>
              </a:spcAft>
              <a:buFont typeface="Arial" panose="020B0604020202020204" pitchFamily="34" charset="0"/>
              <a:buChar char="•"/>
            </a:pPr>
            <a:r>
              <a:rPr lang="en-US" sz="1400">
                <a:solidFill>
                  <a:schemeClr val="tx1">
                    <a:alpha val="60000"/>
                  </a:schemeClr>
                </a:solidFill>
              </a:rPr>
              <a:t>P(Holiday|L9) = 48/600 = 0.08</a:t>
            </a:r>
          </a:p>
          <a:p>
            <a:pPr indent="-228600">
              <a:lnSpc>
                <a:spcPct val="90000"/>
              </a:lnSpc>
              <a:spcAft>
                <a:spcPts val="600"/>
              </a:spcAft>
              <a:buFont typeface="Arial" panose="020B0604020202020204" pitchFamily="34" charset="0"/>
              <a:buChar char="•"/>
            </a:pPr>
            <a:endParaRPr lang="en-US" sz="1400">
              <a:solidFill>
                <a:schemeClr val="tx1">
                  <a:alpha val="60000"/>
                </a:schemeClr>
              </a:solidFill>
            </a:endParaRPr>
          </a:p>
          <a:p>
            <a:pPr indent="-228600">
              <a:lnSpc>
                <a:spcPct val="90000"/>
              </a:lnSpc>
              <a:spcAft>
                <a:spcPts val="600"/>
              </a:spcAft>
              <a:buFont typeface="Arial" panose="020B0604020202020204" pitchFamily="34" charset="0"/>
              <a:buChar char="•"/>
            </a:pPr>
            <a:r>
              <a:rPr lang="en-US" sz="1400">
                <a:solidFill>
                  <a:schemeClr val="tx1">
                    <a:alpha val="60000"/>
                  </a:schemeClr>
                </a:solidFill>
              </a:rPr>
              <a:t>P(G9|Holiday) = (0.773913*0.3650794)/ 0.3333333 = 0.8476192</a:t>
            </a:r>
          </a:p>
          <a:p>
            <a:pPr indent="-228600">
              <a:lnSpc>
                <a:spcPct val="90000"/>
              </a:lnSpc>
              <a:spcAft>
                <a:spcPts val="600"/>
              </a:spcAft>
              <a:buFont typeface="Arial" panose="020B0604020202020204" pitchFamily="34" charset="0"/>
              <a:buChar char="•"/>
            </a:pPr>
            <a:r>
              <a:rPr lang="en-US" sz="1400">
                <a:solidFill>
                  <a:schemeClr val="tx1">
                    <a:alpha val="60000"/>
                  </a:schemeClr>
                </a:solidFill>
              </a:rPr>
              <a:t>P(L9|Holiday) = (0.08*0.6349206)/0.3333333 = 0.152381</a:t>
            </a:r>
          </a:p>
          <a:p>
            <a:pPr indent="-228600">
              <a:lnSpc>
                <a:spcPct val="90000"/>
              </a:lnSpc>
              <a:spcAft>
                <a:spcPts val="600"/>
              </a:spcAft>
              <a:buFont typeface="Arial" panose="020B0604020202020204" pitchFamily="34" charset="0"/>
              <a:buChar char="•"/>
            </a:pPr>
            <a:endParaRPr lang="en-US" sz="1400">
              <a:solidFill>
                <a:schemeClr val="tx1">
                  <a:alpha val="60000"/>
                </a:schemeClr>
              </a:solidFill>
            </a:endParaRPr>
          </a:p>
          <a:p>
            <a:pPr indent="-228600">
              <a:lnSpc>
                <a:spcPct val="90000"/>
              </a:lnSpc>
              <a:spcAft>
                <a:spcPts val="600"/>
              </a:spcAft>
              <a:buFont typeface="Arial" panose="020B0604020202020204" pitchFamily="34" charset="0"/>
              <a:buChar char="•"/>
            </a:pPr>
            <a:endParaRPr lang="en-US" sz="1400">
              <a:solidFill>
                <a:schemeClr val="tx1">
                  <a:alpha val="60000"/>
                </a:schemeClr>
              </a:solidFill>
            </a:endParaRPr>
          </a:p>
          <a:p>
            <a:pPr indent="-228600">
              <a:lnSpc>
                <a:spcPct val="90000"/>
              </a:lnSpc>
              <a:spcAft>
                <a:spcPts val="600"/>
              </a:spcAft>
              <a:buFont typeface="Arial" panose="020B0604020202020204" pitchFamily="34" charset="0"/>
              <a:buChar char="•"/>
            </a:pPr>
            <a:endParaRPr lang="en-US" sz="1400">
              <a:solidFill>
                <a:schemeClr val="tx1">
                  <a:alpha val="60000"/>
                </a:schemeClr>
              </a:solidFill>
            </a:endParaRPr>
          </a:p>
        </p:txBody>
      </p:sp>
      <p:pic>
        <p:nvPicPr>
          <p:cNvPr id="5" name="Picture 4" descr="Hot drink and blanket with a winter scene outside the window">
            <a:extLst>
              <a:ext uri="{FF2B5EF4-FFF2-40B4-BE49-F238E27FC236}">
                <a16:creationId xmlns:a16="http://schemas.microsoft.com/office/drawing/2014/main" id="{1C74377B-CD24-2E01-4C03-84D16B89EDE3}"/>
              </a:ext>
            </a:extLst>
          </p:cNvPr>
          <p:cNvPicPr>
            <a:picLocks noChangeAspect="1"/>
          </p:cNvPicPr>
          <p:nvPr/>
        </p:nvPicPr>
        <p:blipFill rotWithShape="1">
          <a:blip r:embed="rId2"/>
          <a:srcRect l="16646" r="24041" b="-1"/>
          <a:stretch/>
        </p:blipFill>
        <p:spPr>
          <a:xfrm>
            <a:off x="6098192" y="10"/>
            <a:ext cx="6093808" cy="6857990"/>
          </a:xfrm>
          <a:prstGeom prst="rect">
            <a:avLst/>
          </a:prstGeom>
        </p:spPr>
      </p:pic>
    </p:spTree>
    <p:extLst>
      <p:ext uri="{BB962C8B-B14F-4D97-AF65-F5344CB8AC3E}">
        <p14:creationId xmlns:p14="http://schemas.microsoft.com/office/powerpoint/2010/main" val="320939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70C0C6E-3F37-0BDB-66F0-80C06FF47335}"/>
              </a:ext>
            </a:extLst>
          </p:cNvPr>
          <p:cNvSpPr txBox="1"/>
          <p:nvPr/>
        </p:nvSpPr>
        <p:spPr>
          <a:xfrm>
            <a:off x="926947" y="520859"/>
            <a:ext cx="10337800" cy="239713"/>
          </a:xfrm>
          <a:prstGeom prst="rect">
            <a:avLst/>
          </a:prstGeom>
          <a:noFill/>
        </p:spPr>
        <p:txBody>
          <a:bodyPr wrap="square" rtlCol="0" anchor="t">
            <a:noAutofit/>
          </a:bodyPr>
          <a:lstStyle/>
          <a:p>
            <a:pPr algn="ctr">
              <a:lnSpc>
                <a:spcPct val="90000"/>
              </a:lnSpc>
              <a:spcAft>
                <a:spcPts val="600"/>
              </a:spcAft>
            </a:pPr>
            <a:r>
              <a:rPr lang="en-US" sz="2000" b="1" dirty="0"/>
              <a:t>New information, implementation and limitations of the data.</a:t>
            </a:r>
          </a:p>
        </p:txBody>
      </p:sp>
      <p:sp>
        <p:nvSpPr>
          <p:cNvPr id="2" name="TextBox 1">
            <a:extLst>
              <a:ext uri="{FF2B5EF4-FFF2-40B4-BE49-F238E27FC236}">
                <a16:creationId xmlns:a16="http://schemas.microsoft.com/office/drawing/2014/main" id="{FE27CEE1-32F6-AC21-7C63-C062534CE113}"/>
              </a:ext>
            </a:extLst>
          </p:cNvPr>
          <p:cNvSpPr txBox="1"/>
          <p:nvPr/>
        </p:nvSpPr>
        <p:spPr>
          <a:xfrm>
            <a:off x="950913" y="1193800"/>
            <a:ext cx="10337800" cy="4768850"/>
          </a:xfrm>
          <a:prstGeom prst="rect">
            <a:avLst/>
          </a:prstGeom>
          <a:noFill/>
        </p:spPr>
        <p:txBody>
          <a:bodyPr wrap="square" rtlCol="0" anchor="t">
            <a:normAutofit/>
          </a:bodyPr>
          <a:lstStyle/>
          <a:p>
            <a:pPr>
              <a:lnSpc>
                <a:spcPct val="90000"/>
              </a:lnSpc>
              <a:spcAft>
                <a:spcPts val="600"/>
              </a:spcAft>
            </a:pPr>
            <a:r>
              <a:rPr lang="en-US" dirty="0"/>
              <a:t>What we learned: </a:t>
            </a:r>
          </a:p>
          <a:p>
            <a:pPr>
              <a:lnSpc>
                <a:spcPct val="90000"/>
              </a:lnSpc>
              <a:spcAft>
                <a:spcPts val="600"/>
              </a:spcAft>
            </a:pPr>
            <a:r>
              <a:rPr lang="en-US" dirty="0"/>
              <a:t>The average hours of sleep a person gets is greatly effected by the day, whether it is a weekday or a holiday.</a:t>
            </a:r>
          </a:p>
          <a:p>
            <a:pPr>
              <a:lnSpc>
                <a:spcPct val="90000"/>
              </a:lnSpc>
              <a:spcAft>
                <a:spcPts val="600"/>
              </a:spcAft>
            </a:pPr>
            <a:r>
              <a:rPr lang="en-US" dirty="0"/>
              <a:t>When it is a holiday people sleep on average 9 hours or more.</a:t>
            </a:r>
          </a:p>
          <a:p>
            <a:pPr>
              <a:lnSpc>
                <a:spcPct val="90000"/>
              </a:lnSpc>
              <a:spcAft>
                <a:spcPts val="600"/>
              </a:spcAft>
            </a:pPr>
            <a:r>
              <a:rPr lang="en-US" b="0" i="0" dirty="0">
                <a:effectLst/>
              </a:rPr>
              <a:t>A lack of sleep at night can make you cranky the next day. And over time, skimping on sleep can mess up more than just your morning mood. Studies show getting quality sleep on a regular basis can help improve all sorts of issues, from your blood sugar, mood, Health even your workouts.</a:t>
            </a:r>
          </a:p>
          <a:p>
            <a:pPr>
              <a:lnSpc>
                <a:spcPct val="90000"/>
              </a:lnSpc>
              <a:spcAft>
                <a:spcPts val="600"/>
              </a:spcAft>
            </a:pPr>
            <a:endParaRPr lang="en-US" dirty="0"/>
          </a:p>
          <a:p>
            <a:pPr>
              <a:lnSpc>
                <a:spcPct val="90000"/>
              </a:lnSpc>
              <a:spcAft>
                <a:spcPts val="600"/>
              </a:spcAft>
            </a:pPr>
            <a:r>
              <a:rPr lang="en-US" dirty="0"/>
              <a:t>People sleep more and better on holidays which is very beneficial that mean there needs to be more holidays.</a:t>
            </a:r>
            <a:r>
              <a:rPr lang="en-US" b="0" i="0" dirty="0">
                <a:solidFill>
                  <a:srgbClr val="444444"/>
                </a:solidFill>
                <a:effectLst/>
                <a:latin typeface="Source Sans Pro" panose="020B0503030403020204" pitchFamily="34" charset="0"/>
              </a:rPr>
              <a:t> </a:t>
            </a:r>
            <a:r>
              <a:rPr lang="en-US" b="0" i="0" dirty="0">
                <a:effectLst/>
              </a:rPr>
              <a:t>Short-term down time can have long-term payoffs.</a:t>
            </a:r>
          </a:p>
          <a:p>
            <a:pPr>
              <a:lnSpc>
                <a:spcPct val="90000"/>
              </a:lnSpc>
              <a:spcAft>
                <a:spcPts val="600"/>
              </a:spcAft>
            </a:pPr>
            <a:endParaRPr lang="en-US" dirty="0"/>
          </a:p>
          <a:p>
            <a:pPr algn="l" fontAlgn="base">
              <a:lnSpc>
                <a:spcPct val="90000"/>
              </a:lnSpc>
              <a:spcAft>
                <a:spcPts val="600"/>
              </a:spcAft>
              <a:buFont typeface="Arial" panose="020B0604020202020204" pitchFamily="34" charset="0"/>
              <a:buChar char="•"/>
            </a:pPr>
            <a:r>
              <a:rPr lang="en-US" dirty="0"/>
              <a:t>Limitations : There are many factors affecting the sleep of an individual like the environment or their diet and so limits the possibilities of using this data. Like </a:t>
            </a:r>
            <a:r>
              <a:rPr lang="en-US" dirty="0">
                <a:latin typeface="inherit"/>
              </a:rPr>
              <a:t>t</a:t>
            </a:r>
            <a:r>
              <a:rPr lang="en-US" b="0" i="0" dirty="0">
                <a:effectLst/>
                <a:latin typeface="inherit"/>
              </a:rPr>
              <a:t>o study the effect of sleep deprivation on health, to understand the role of sleep in regulating mood and behavior, to examine the relationship between sleep and cognitive function.</a:t>
            </a:r>
          </a:p>
          <a:p>
            <a:pPr>
              <a:lnSpc>
                <a:spcPct val="90000"/>
              </a:lnSpc>
              <a:spcAft>
                <a:spcPts val="600"/>
              </a:spcAft>
            </a:pPr>
            <a:endParaRPr lang="en-US"/>
          </a:p>
          <a:p>
            <a:pPr>
              <a:lnSpc>
                <a:spcPct val="90000"/>
              </a:lnSpc>
              <a:spcAft>
                <a:spcPts val="600"/>
              </a:spcAft>
            </a:pPr>
            <a:endParaRPr lang="en-US"/>
          </a:p>
        </p:txBody>
      </p:sp>
    </p:spTree>
    <p:extLst>
      <p:ext uri="{BB962C8B-B14F-4D97-AF65-F5344CB8AC3E}">
        <p14:creationId xmlns:p14="http://schemas.microsoft.com/office/powerpoint/2010/main" val="600179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562</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inherit</vt:lpstr>
      <vt:lpstr>Source Sans Pro</vt:lpstr>
      <vt:lpstr>Office Theme</vt:lpstr>
      <vt:lpstr>Data 101 Final Project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101 Final Project</dc:title>
  <dc:creator>Newton Jacob</dc:creator>
  <cp:lastModifiedBy>Newton Jacob</cp:lastModifiedBy>
  <cp:revision>2</cp:revision>
  <dcterms:created xsi:type="dcterms:W3CDTF">2022-12-12T21:39:41Z</dcterms:created>
  <dcterms:modified xsi:type="dcterms:W3CDTF">2022-12-12T23:36:35Z</dcterms:modified>
</cp:coreProperties>
</file>