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70" r:id="rId9"/>
    <p:sldId id="271" r:id="rId10"/>
    <p:sldId id="263" r:id="rId11"/>
    <p:sldId id="272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7704-54B9-4358-AADD-232EF5DA549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1A22-FEF6-4F88-AD75-A2BD9448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231E-46D8-8242-AAA9-1AFEE8835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448" y="505581"/>
            <a:ext cx="7766936" cy="1646302"/>
          </a:xfrm>
        </p:spPr>
        <p:txBody>
          <a:bodyPr/>
          <a:lstStyle/>
          <a:p>
            <a:pPr algn="ctr"/>
            <a:r>
              <a:rPr lang="en-IN"/>
              <a:t>DAA ASSIGNMENT 5</a:t>
            </a:r>
            <a:br>
              <a:rPr lang="en-IN"/>
            </a:br>
            <a:r>
              <a:rPr lang="en-IN">
                <a:solidFill>
                  <a:srgbClr val="00B0F0"/>
                </a:solidFill>
              </a:rPr>
              <a:t>Group No 19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FFE94-C249-3B4A-ADE1-ED41EBA78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448" y="2575214"/>
            <a:ext cx="7766936" cy="1096899"/>
          </a:xfrm>
        </p:spPr>
        <p:txBody>
          <a:bodyPr>
            <a:noAutofit/>
          </a:bodyPr>
          <a:lstStyle/>
          <a:p>
            <a:pPr algn="ctr"/>
            <a:endParaRPr lang="en-IN" sz="3600" b="1">
              <a:solidFill>
                <a:schemeClr val="tx1"/>
              </a:solidFill>
            </a:endParaRPr>
          </a:p>
          <a:p>
            <a:pPr algn="ctr"/>
            <a:r>
              <a:rPr lang="en-IN" sz="3600" b="1">
                <a:solidFill>
                  <a:schemeClr val="tx1"/>
                </a:solidFill>
              </a:rPr>
              <a:t>AYUSH KHANDELWAL (IIT2019240)</a:t>
            </a:r>
          </a:p>
          <a:p>
            <a:pPr algn="ctr"/>
            <a:r>
              <a:rPr lang="en-IN" sz="3600" b="1">
                <a:solidFill>
                  <a:schemeClr val="tx1"/>
                </a:solidFill>
              </a:rPr>
              <a:t>AYUSH BHAGTA (IIT2019501)</a:t>
            </a:r>
          </a:p>
          <a:p>
            <a:pPr algn="ctr"/>
            <a:r>
              <a:rPr lang="en-IN" sz="3600" b="1">
                <a:solidFill>
                  <a:schemeClr val="tx1"/>
                </a:solidFill>
              </a:rPr>
              <a:t>TAUHID ALAM (BIM2015003) </a:t>
            </a:r>
          </a:p>
          <a:p>
            <a:pPr algn="l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809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A67E-1C89-4149-8701-D1B88078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/>
              <a:t>Time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255E-C37A-6444-A719-6255148C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9827"/>
            <a:ext cx="11042812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this approach we iterate over whole array one by one</a:t>
            </a:r>
          </a:p>
          <a:p>
            <a:pPr marL="0" indent="0">
              <a:buNone/>
            </a:pPr>
            <a:r>
              <a:rPr lang="en-US" sz="2400" dirty="0"/>
              <a:t>finding and storing the possible subsets that generate a value</a:t>
            </a:r>
          </a:p>
          <a:p>
            <a:pPr marL="0" indent="0">
              <a:buNone/>
            </a:pPr>
            <a:r>
              <a:rPr lang="en-US" sz="2400" dirty="0"/>
              <a:t>p we say and store it in the dp[i][k] which will need time</a:t>
            </a:r>
          </a:p>
          <a:p>
            <a:pPr marL="0" indent="0">
              <a:buNone/>
            </a:pPr>
            <a:r>
              <a:rPr lang="en-US" sz="2400" dirty="0"/>
              <a:t>to iterate over the array and for each element a loop of time</a:t>
            </a:r>
          </a:p>
          <a:p>
            <a:pPr marL="0" indent="0">
              <a:buNone/>
            </a:pPr>
            <a:r>
              <a:rPr lang="en-US" sz="2400" dirty="0"/>
              <a:t>complexity m ,where m is the maximum possible value of</a:t>
            </a:r>
          </a:p>
          <a:p>
            <a:pPr marL="0" indent="0">
              <a:buNone/>
            </a:pPr>
            <a:r>
              <a:rPr lang="en-US" sz="2400" dirty="0"/>
              <a:t>XOR and could be found from the max value of element in</a:t>
            </a:r>
          </a:p>
          <a:p>
            <a:pPr marL="0" indent="0">
              <a:buNone/>
            </a:pPr>
            <a:r>
              <a:rPr lang="en-US" sz="2400" dirty="0"/>
              <a:t>array.</a:t>
            </a:r>
          </a:p>
          <a:p>
            <a:pPr marL="0" indent="0">
              <a:buNone/>
            </a:pPr>
            <a:r>
              <a:rPr lang="en-US" sz="2400" dirty="0"/>
              <a:t>m = 2[log2(max−element)]+1 − 1</a:t>
            </a:r>
          </a:p>
        </p:txBody>
      </p:sp>
    </p:spTree>
    <p:extLst>
      <p:ext uri="{BB962C8B-B14F-4D97-AF65-F5344CB8AC3E}">
        <p14:creationId xmlns:p14="http://schemas.microsoft.com/office/powerpoint/2010/main" val="198508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ECDD5B-8F2B-40B3-AECD-80D504E13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52" y="1488281"/>
            <a:ext cx="5510750" cy="38814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238B3-465C-4BFD-B012-49780F5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76" y="1488281"/>
            <a:ext cx="5381771" cy="3881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028AB4-8FA2-46CF-8CB3-9D19526479AA}"/>
              </a:ext>
            </a:extLst>
          </p:cNvPr>
          <p:cNvSpPr txBox="1"/>
          <p:nvPr/>
        </p:nvSpPr>
        <p:spPr>
          <a:xfrm>
            <a:off x="1125416" y="5574323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X-axis: N                Y-axis: Time in 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AAA1E-2067-436A-AEDE-3426B412B37F}"/>
              </a:ext>
            </a:extLst>
          </p:cNvPr>
          <p:cNvSpPr txBox="1"/>
          <p:nvPr/>
        </p:nvSpPr>
        <p:spPr>
          <a:xfrm>
            <a:off x="7341578" y="5574323"/>
            <a:ext cx="432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X-axis: M                Y-axis: Time in ns</a:t>
            </a:r>
          </a:p>
        </p:txBody>
      </p:sp>
    </p:spTree>
    <p:extLst>
      <p:ext uri="{BB962C8B-B14F-4D97-AF65-F5344CB8AC3E}">
        <p14:creationId xmlns:p14="http://schemas.microsoft.com/office/powerpoint/2010/main" val="240692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1929-5304-DE46-B43F-D84DCEDD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15"/>
            <a:ext cx="8596668" cy="1719385"/>
          </a:xfrm>
        </p:spPr>
        <p:txBody>
          <a:bodyPr>
            <a:normAutofit/>
          </a:bodyPr>
          <a:lstStyle/>
          <a:p>
            <a:r>
              <a:rPr lang="en-US" sz="5400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B74D-3DB6-B745-8A65-5A0C02E0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6431"/>
            <a:ext cx="9161258" cy="425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24292E"/>
                </a:solidFill>
                <a:effectLst/>
                <a:latin typeface="-apple-system"/>
              </a:rPr>
              <a:t>Brute-Force 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In Brute force we will be directly doing XOR operation on the </a:t>
            </a:r>
            <a:r>
              <a:rPr lang="en-IN" sz="2400" dirty="0">
                <a:solidFill>
                  <a:srgbClr val="24292E"/>
                </a:solidFill>
                <a:latin typeface="-apple-system"/>
              </a:rPr>
              <a:t>v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ariable or will be resetting the variable, no extra space other than input would be required . This will result in the space complexity of O(1).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24292E"/>
                </a:solidFill>
                <a:effectLst/>
                <a:latin typeface="-apple-system"/>
              </a:rPr>
              <a:t>Dynamic-Programming 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In this approach we will have to store the values for all possible cases that are generated, as the </a:t>
            </a:r>
            <a:r>
              <a:rPr lang="en-IN" sz="2400" b="0" i="0" dirty="0" err="1">
                <a:solidFill>
                  <a:srgbClr val="24292E"/>
                </a:solidFill>
                <a:effectLst/>
                <a:latin typeface="-apple-system"/>
              </a:rPr>
              <a:t>dp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[i][j] requires </a:t>
            </a:r>
            <a:r>
              <a:rPr lang="en-IN" sz="2400" b="0" i="0" dirty="0" err="1">
                <a:solidFill>
                  <a:srgbClr val="24292E"/>
                </a:solidFill>
                <a:effectLst/>
                <a:latin typeface="-apple-system"/>
              </a:rPr>
              <a:t>dp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[i − 1][j] and hence a 2D array of size n ∗ m is required where m is same as mentioned above, that is: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m = 2[log2(max−element)]+1 − 1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This will result in the space complexity of O(n ∗ m).</a:t>
            </a:r>
          </a:p>
        </p:txBody>
      </p:sp>
    </p:spTree>
    <p:extLst>
      <p:ext uri="{BB962C8B-B14F-4D97-AF65-F5344CB8AC3E}">
        <p14:creationId xmlns:p14="http://schemas.microsoft.com/office/powerpoint/2010/main" val="345814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7A12-74F4-1746-93AB-BB6F2A9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304D-8729-2C45-848C-B9CE6078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observe that In Dynamic Programming Approach it</a:t>
            </a:r>
          </a:p>
          <a:p>
            <a:pPr marL="0" indent="0">
              <a:buNone/>
            </a:pPr>
            <a:r>
              <a:rPr lang="en-US" sz="2400" dirty="0"/>
              <a:t>may consume more space but will have better time</a:t>
            </a:r>
          </a:p>
          <a:p>
            <a:pPr marL="0" indent="0">
              <a:buNone/>
            </a:pPr>
            <a:r>
              <a:rPr lang="en-US" sz="2400" dirty="0"/>
              <a:t>complexity than Brute force approach.</a:t>
            </a:r>
          </a:p>
        </p:txBody>
      </p:sp>
    </p:spTree>
    <p:extLst>
      <p:ext uri="{BB962C8B-B14F-4D97-AF65-F5344CB8AC3E}">
        <p14:creationId xmlns:p14="http://schemas.microsoft.com/office/powerpoint/2010/main" val="172072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FF8-722E-FF46-9157-30A56EF4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222E8-4711-094C-8E8F-18F1206C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1. </a:t>
            </a:r>
            <a:r>
              <a:rPr lang="en-US" sz="2400" dirty="0"/>
              <a:t>https://www.geeksforgeeks.org/calculate-xor-1-n/</a:t>
            </a:r>
          </a:p>
          <a:p>
            <a:r>
              <a:rPr lang="en-US" sz="2400" dirty="0"/>
              <a:t>2. https://www.geeksforgeeks.org/dynamic-programming/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Cormen</a:t>
            </a:r>
            <a:r>
              <a:rPr lang="en-US" sz="2400" dirty="0"/>
              <a:t>, </a:t>
            </a:r>
            <a:r>
              <a:rPr lang="en-US" sz="2400" dirty="0" err="1"/>
              <a:t>Leiserson</a:t>
            </a:r>
            <a:r>
              <a:rPr lang="en-US" sz="2400" dirty="0"/>
              <a:t>, Rivest, and Stein (2009). Introduction</a:t>
            </a:r>
            <a:r>
              <a:rPr lang="en-IN" sz="2400" dirty="0"/>
              <a:t> </a:t>
            </a:r>
            <a:r>
              <a:rPr lang="en-US" sz="2400" dirty="0"/>
              <a:t>to Algorithms, 3rd edition.</a:t>
            </a:r>
          </a:p>
        </p:txBody>
      </p:sp>
    </p:spTree>
    <p:extLst>
      <p:ext uri="{BB962C8B-B14F-4D97-AF65-F5344CB8AC3E}">
        <p14:creationId xmlns:p14="http://schemas.microsoft.com/office/powerpoint/2010/main" val="24072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FE44-6BA4-E54C-80B4-7723085F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/>
              <a:t>Contents -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E6BB-4139-BB41-8F30-532EBDE2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/>
              <a:t>Problem Statement</a:t>
            </a:r>
          </a:p>
          <a:p>
            <a:r>
              <a:rPr lang="en-US" sz="3200" dirty="0"/>
              <a:t>Introduction</a:t>
            </a:r>
          </a:p>
          <a:p>
            <a:r>
              <a:rPr lang="en-US" sz="3200" dirty="0"/>
              <a:t>Proposed Algorithm</a:t>
            </a:r>
            <a:endParaRPr lang="en-IN" sz="3200" dirty="0"/>
          </a:p>
          <a:p>
            <a:r>
              <a:rPr lang="en-IN" sz="3200" dirty="0"/>
              <a:t>Illustration </a:t>
            </a:r>
            <a:endParaRPr lang="en-US" sz="3200" dirty="0"/>
          </a:p>
          <a:p>
            <a:r>
              <a:rPr lang="en-US" sz="3200" dirty="0"/>
              <a:t>Time and space complexity analysis</a:t>
            </a:r>
          </a:p>
          <a:p>
            <a:r>
              <a:rPr lang="en-US" sz="3200" dirty="0"/>
              <a:t> Conclusion</a:t>
            </a:r>
          </a:p>
          <a:p>
            <a:r>
              <a:rPr lang="en-US" sz="3200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4721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4F60-E784-3B45-88D1-77822ED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222B-ACA4-8940-A087-9A0A7863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In this report we designed a Dynamic Programming algorithm to find the number of subsets of given array of n elements </a:t>
            </a:r>
            <a:r>
              <a:rPr lang="en-IN" sz="3200" dirty="0" err="1"/>
              <a:t>arr</a:t>
            </a:r>
            <a:r>
              <a:rPr lang="en-IN" sz="3200" dirty="0"/>
              <a:t>[] having XOR of elements as a given number 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76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7667-BDE5-9D42-AFD2-1722FA4D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431"/>
            <a:ext cx="8596668" cy="1736969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85523-EE24-5D46-9333-DF3B0D5D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72" y="958362"/>
            <a:ext cx="11105382" cy="44110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Given   an   array   arr[]   of   size   n   ,we   will   use   dynamic programming approach to find the number to elements having XOR value as </a:t>
            </a:r>
            <a:r>
              <a:rPr lang="en-IN" sz="2400" dirty="0" err="1"/>
              <a:t>K.Here</a:t>
            </a:r>
            <a:r>
              <a:rPr lang="en-IN" sz="2400" dirty="0"/>
              <a:t> in </a:t>
            </a:r>
            <a:r>
              <a:rPr lang="en-IN" sz="2400" dirty="0" err="1"/>
              <a:t>dp</a:t>
            </a:r>
            <a:r>
              <a:rPr lang="en-IN" sz="2400" dirty="0"/>
              <a:t>[i][j] we keep a count of number of  sets  from  0  to  i-1  having  XOR  value  as  j. At  the  end  the program we will give </a:t>
            </a:r>
            <a:r>
              <a:rPr lang="en-IN" sz="2400" dirty="0" err="1"/>
              <a:t>dp</a:t>
            </a:r>
            <a:r>
              <a:rPr lang="en-IN" sz="2400" dirty="0"/>
              <a:t>[n][k] as output.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Dynamic  Programming  is  mainly  an  optimization  over  </a:t>
            </a:r>
            <a:r>
              <a:rPr lang="en-IN" sz="2400" dirty="0" err="1"/>
              <a:t>plainrecursion</a:t>
            </a:r>
            <a:r>
              <a:rPr lang="en-IN" sz="2400" dirty="0"/>
              <a:t>.  Wherever  we  see  a  recursive  solution  that  </a:t>
            </a:r>
            <a:r>
              <a:rPr lang="en-IN" sz="2400" dirty="0" err="1"/>
              <a:t>hasrepeated</a:t>
            </a:r>
            <a:r>
              <a:rPr lang="en-IN" sz="2400" dirty="0"/>
              <a:t>  calls  for  same  inputs,  we  can  optimize  it  using Dynamic Programming. The idea is to simply store the results of sub-problems, so that we do not have to re-compute them when  needed  later.  This  simple  optimization  reduces  time complexities from exponential to polynomial.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9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CF65-D356-804B-97F2-71D0F1D3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0677"/>
            <a:ext cx="8596668" cy="1789723"/>
          </a:xfrm>
        </p:spPr>
        <p:txBody>
          <a:bodyPr>
            <a:normAutofit/>
          </a:bodyPr>
          <a:lstStyle/>
          <a:p>
            <a:r>
              <a:rPr lang="en-US" sz="5400" dirty="0"/>
              <a:t>ALGORITHMIC DESIGN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CA63601-880D-6A47-AB05-09AA349A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29" y="1222131"/>
            <a:ext cx="11083556" cy="59408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Following is Dynamic Programming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We initialize all values of dp[i][j] as 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Set value of dp[0][0] = 1 since XOR of an empty set is 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Iterate over all the values of arr[i] from left to right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for each arr[i],iterate over all the possible values of XOR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i.e. from 0 to m (both inclusive).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Here m is maximum possible value for XOR of any of possible subsets.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calculate m, we take maximum element from array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 = (1 &lt;&lt; (int)(log2(max) + 1)) − 1;</a:t>
            </a:r>
          </a:p>
        </p:txBody>
      </p:sp>
    </p:spTree>
    <p:extLst>
      <p:ext uri="{BB962C8B-B14F-4D97-AF65-F5344CB8AC3E}">
        <p14:creationId xmlns:p14="http://schemas.microsoft.com/office/powerpoint/2010/main" val="122152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6E9-0C29-B042-A148-9D2B5513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6" y="189065"/>
            <a:ext cx="11109895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Fill the dp array as following: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for i = 1 to 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  for j = 0 to 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             dp[i][j] = dp[i − 1][j] + dp[i − 1][</a:t>
            </a:r>
            <a:r>
              <a:rPr lang="en-US" sz="2000" dirty="0" err="1"/>
              <a:t>j⊕arr</a:t>
            </a:r>
            <a:r>
              <a:rPr lang="en-US" sz="2000" dirty="0"/>
              <a:t>[i − 1]]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This can be explained as, if there is a subset arr[0. . . i-2] with XOR value j, then there also exists a subset arr[0. . . i-1] with XOR value j also if there exists a subset arr[0. . . .i-2] with XOR value j ⊕ arr[i] then clearly there exist a subset arr[0. . . i-1] with XOR value j,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 ⊕ arr[i − 1] ⊕ arr[i − 1] = j.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Counting the number of subsets with XOR value k: Since dp[i][j] is the number of subsets having j as XOR value from the subsets of arr[0..i-1], then the number of subsets from set arr[0..n] having XOR value as K will be dp[n][K]</a:t>
            </a:r>
          </a:p>
        </p:txBody>
      </p:sp>
    </p:spTree>
    <p:extLst>
      <p:ext uri="{BB962C8B-B14F-4D97-AF65-F5344CB8AC3E}">
        <p14:creationId xmlns:p14="http://schemas.microsoft.com/office/powerpoint/2010/main" val="394745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C20D-0B06-B74D-9068-71E11863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1905"/>
            <a:ext cx="8596668" cy="1688495"/>
          </a:xfrm>
        </p:spPr>
        <p:txBody>
          <a:bodyPr/>
          <a:lstStyle/>
          <a:p>
            <a:r>
              <a:rPr lang="en-IN"/>
              <a:t>Illustration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8A9-A298-884E-85FD-B02BF504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52" y="925875"/>
            <a:ext cx="10759040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Let’s take a array arr = [1, 2, 3, 4] and K=6</a:t>
            </a:r>
          </a:p>
          <a:p>
            <a:pPr marL="0" indent="0">
              <a:buNone/>
            </a:pPr>
            <a:r>
              <a:rPr lang="en-US" sz="2000" dirty="0"/>
              <a:t>Firstly we initialize dp array as 0. </a:t>
            </a:r>
          </a:p>
          <a:p>
            <a:pPr marL="0" indent="0">
              <a:buNone/>
            </a:pPr>
            <a:r>
              <a:rPr lang="en-US" sz="2000" dirty="0"/>
              <a:t>dp[i][j] = 0(for all i&lt;n &amp;&amp; j&lt;n)</a:t>
            </a:r>
          </a:p>
          <a:p>
            <a:pPr marL="0" indent="0">
              <a:buNone/>
            </a:pPr>
            <a:r>
              <a:rPr lang="en-US" sz="2000" dirty="0"/>
              <a:t>here in dp[i][j] we keep a count of number of subsets from 0 to i-1 having XOR value as j </a:t>
            </a:r>
          </a:p>
          <a:p>
            <a:pPr marL="0" indent="0">
              <a:buNone/>
            </a:pPr>
            <a:r>
              <a:rPr lang="en-US" sz="2000" dirty="0"/>
              <a:t>n = sizeof(arr)</a:t>
            </a:r>
          </a:p>
          <a:p>
            <a:pPr marL="0" indent="0">
              <a:buNone/>
            </a:pPr>
            <a:r>
              <a:rPr lang="en-US" sz="2000" dirty="0"/>
              <a:t>dp[0][0] = 1(Empty set)</a:t>
            </a:r>
          </a:p>
          <a:p>
            <a:pPr marL="0" indent="0">
              <a:buNone/>
            </a:pPr>
            <a:r>
              <a:rPr lang="en-US" sz="2000" dirty="0"/>
              <a:t>Now take max element from array and use it to calculate maximum possible XOR value(m).</a:t>
            </a:r>
          </a:p>
          <a:p>
            <a:pPr marL="0" indent="0">
              <a:buNone/>
            </a:pPr>
            <a:r>
              <a:rPr lang="en-US" sz="2000" dirty="0"/>
              <a:t>max=4</a:t>
            </a:r>
          </a:p>
          <a:p>
            <a:pPr marL="0" indent="0">
              <a:buNone/>
            </a:pPr>
            <a:r>
              <a:rPr lang="en-US" sz="2000" dirty="0"/>
              <a:t>m = (1&lt;&lt;(int)(log(4)+1))-1</a:t>
            </a:r>
          </a:p>
          <a:p>
            <a:pPr marL="0" indent="0">
              <a:buNone/>
            </a:pPr>
            <a:r>
              <a:rPr lang="en-US" sz="2000" dirty="0"/>
              <a:t>m = 7</a:t>
            </a:r>
          </a:p>
          <a:p>
            <a:pPr marL="0" indent="0">
              <a:buNone/>
            </a:pPr>
            <a:r>
              <a:rPr lang="en-US" sz="2000" dirty="0"/>
              <a:t>Now we Iterate over all values of arr[i] from i=1 to i=n-1.Then</a:t>
            </a:r>
          </a:p>
          <a:p>
            <a:pPr marL="0" indent="0">
              <a:buNone/>
            </a:pPr>
            <a:r>
              <a:rPr lang="en-US" sz="2000" dirty="0"/>
              <a:t>for each iteration ,we also iterate over all values of XOR.</a:t>
            </a:r>
          </a:p>
        </p:txBody>
      </p:sp>
    </p:spTree>
    <p:extLst>
      <p:ext uri="{BB962C8B-B14F-4D97-AF65-F5344CB8AC3E}">
        <p14:creationId xmlns:p14="http://schemas.microsoft.com/office/powerpoint/2010/main" val="411144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D246582-CD0E-4D4A-8518-65C9942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571501"/>
            <a:ext cx="8414239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7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4E072C1-28A7-5C4B-83C2-0855CEC0E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"/>
          <a:stretch/>
        </p:blipFill>
        <p:spPr>
          <a:xfrm>
            <a:off x="369278" y="430822"/>
            <a:ext cx="8458200" cy="64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01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1035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Trebuchet MS</vt:lpstr>
      <vt:lpstr>Wingdings 3</vt:lpstr>
      <vt:lpstr>Facet</vt:lpstr>
      <vt:lpstr>DAA ASSIGNMENT 5 Group No 19</vt:lpstr>
      <vt:lpstr>Contents -</vt:lpstr>
      <vt:lpstr>Problem Statement</vt:lpstr>
      <vt:lpstr>Introduction</vt:lpstr>
      <vt:lpstr>ALGORITHMIC DESIGN</vt:lpstr>
      <vt:lpstr>PowerPoint Presentation</vt:lpstr>
      <vt:lpstr>Illustration</vt:lpstr>
      <vt:lpstr>PowerPoint Presentation</vt:lpstr>
      <vt:lpstr>PowerPoint Presentation</vt:lpstr>
      <vt:lpstr>Time complexity</vt:lpstr>
      <vt:lpstr>PowerPoint Presentation</vt:lpstr>
      <vt:lpstr>Space complexity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ASSIGNMENT 4 Group No 1 </dc:title>
  <dc:creator>Unknown User</dc:creator>
  <cp:lastModifiedBy>Asus</cp:lastModifiedBy>
  <cp:revision>5</cp:revision>
  <dcterms:created xsi:type="dcterms:W3CDTF">2021-03-21T15:15:02Z</dcterms:created>
  <dcterms:modified xsi:type="dcterms:W3CDTF">2021-03-28T03:57:28Z</dcterms:modified>
</cp:coreProperties>
</file>