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4" r:id="rId4"/>
  </p:sldMasterIdLst>
  <p:sldIdLst>
    <p:sldId id="258" r:id="rId5"/>
    <p:sldId id="261" r:id="rId6"/>
    <p:sldId id="269" r:id="rId7"/>
    <p:sldId id="270" r:id="rId8"/>
    <p:sldId id="268" r:id="rId9"/>
    <p:sldId id="262" r:id="rId10"/>
    <p:sldId id="267" r:id="rId11"/>
    <p:sldId id="263" r:id="rId12"/>
    <p:sldId id="264" r:id="rId13"/>
    <p:sldId id="266" r:id="rId14"/>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08D1A75-8252-45D4-A1A9-E4B6DC1F32E1}">
          <p14:sldIdLst>
            <p14:sldId id="258"/>
            <p14:sldId id="261"/>
            <p14:sldId id="269"/>
            <p14:sldId id="270"/>
            <p14:sldId id="268"/>
            <p14:sldId id="262"/>
            <p14:sldId id="267"/>
            <p14:sldId id="263"/>
            <p14:sldId id="264"/>
            <p14:sldId id="266"/>
          </p14:sldIdLst>
        </p14:section>
      </p14:sectionLst>
    </p:ext>
    <p:ext uri="{EFAFB233-063F-42B5-8137-9DF3F51BA10A}">
      <p15:sldGuideLst xmlns:p15="http://schemas.microsoft.com/office/powerpoint/2012/main">
        <p15:guide id="1" orient="horz" pos="3168" userDrawn="1">
          <p15:clr>
            <a:srgbClr val="A4A3A4"/>
          </p15:clr>
        </p15:guide>
        <p15:guide id="2" pos="24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CAEA"/>
    <a:srgbClr val="3A3A3A"/>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6" autoAdjust="0"/>
    <p:restoredTop sz="94249" autoAdjust="0"/>
  </p:normalViewPr>
  <p:slideViewPr>
    <p:cSldViewPr snapToGrid="0" snapToObjects="1" showGuides="1">
      <p:cViewPr varScale="1">
        <p:scale>
          <a:sx n="47" d="100"/>
          <a:sy n="47" d="100"/>
        </p:scale>
        <p:origin x="2232" y="36"/>
      </p:cViewPr>
      <p:guideLst>
        <p:guide orient="horz" pos="3168"/>
        <p:guide pos="2448"/>
      </p:guideLst>
    </p:cSldViewPr>
  </p:slideViewPr>
  <p:outlineViewPr>
    <p:cViewPr>
      <p:scale>
        <a:sx n="33" d="100"/>
        <a:sy n="33" d="100"/>
      </p:scale>
      <p:origin x="0" y="-396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36871" y="1176706"/>
            <a:ext cx="4775738" cy="3727432"/>
          </a:xfrm>
        </p:spPr>
        <p:txBody>
          <a:bodyPr bIns="0" anchor="b">
            <a:normAutofit/>
          </a:bodyPr>
          <a:lstStyle>
            <a:lvl1pPr algn="l">
              <a:defRPr sz="4590"/>
            </a:lvl1pPr>
          </a:lstStyle>
          <a:p>
            <a:r>
              <a:rPr lang="en-US"/>
              <a:t>Click to edit Master title style</a:t>
            </a:r>
            <a:endParaRPr lang="en-US" dirty="0"/>
          </a:p>
        </p:txBody>
      </p:sp>
      <p:sp>
        <p:nvSpPr>
          <p:cNvPr id="3" name="Subtitle 2"/>
          <p:cNvSpPr>
            <a:spLocks noGrp="1"/>
          </p:cNvSpPr>
          <p:nvPr>
            <p:ph type="subTitle" idx="1"/>
          </p:nvPr>
        </p:nvSpPr>
        <p:spPr>
          <a:xfrm>
            <a:off x="2036871" y="5179101"/>
            <a:ext cx="4775738" cy="1433844"/>
          </a:xfrm>
        </p:spPr>
        <p:txBody>
          <a:bodyPr tIns="91440" bIns="91440">
            <a:normAutofit/>
          </a:bodyPr>
          <a:lstStyle>
            <a:lvl1pPr marL="0" indent="0" algn="l">
              <a:buNone/>
              <a:defRPr sz="1360" b="0" cap="all" baseline="0">
                <a:solidFill>
                  <a:schemeClr val="tx1"/>
                </a:solidFill>
              </a:defRPr>
            </a:lvl1pPr>
            <a:lvl2pPr marL="291465" indent="0" algn="ctr">
              <a:buNone/>
              <a:defRPr sz="1275"/>
            </a:lvl2pPr>
            <a:lvl3pPr marL="582930" indent="0" algn="ctr">
              <a:buNone/>
              <a:defRPr sz="1148"/>
            </a:lvl3pPr>
            <a:lvl4pPr marL="874395" indent="0" algn="ctr">
              <a:buNone/>
              <a:defRPr sz="1020"/>
            </a:lvl4pPr>
            <a:lvl5pPr marL="1165860" indent="0" algn="ctr">
              <a:buNone/>
              <a:defRPr sz="1020"/>
            </a:lvl5pPr>
            <a:lvl6pPr marL="1457325" indent="0" algn="ctr">
              <a:buNone/>
              <a:defRPr sz="1020"/>
            </a:lvl6pPr>
            <a:lvl7pPr marL="1748790" indent="0" algn="ctr">
              <a:buNone/>
              <a:defRPr sz="1020"/>
            </a:lvl7pPr>
            <a:lvl8pPr marL="2040255" indent="0" algn="ctr">
              <a:buNone/>
              <a:defRPr sz="1020"/>
            </a:lvl8pPr>
            <a:lvl9pPr marL="2331720" indent="0" algn="ctr">
              <a:buNone/>
              <a:defRPr sz="10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00D5ED-7015-4264-9BFD-2CE1D41834D8}" type="datetimeFigureOut">
              <a:rPr lang="en-US" smtClean="0"/>
              <a:t>5/6/2021</a:t>
            </a:fld>
            <a:endParaRPr lang="en-US"/>
          </a:p>
        </p:txBody>
      </p:sp>
      <p:sp>
        <p:nvSpPr>
          <p:cNvPr id="5" name="Footer Placeholder 4"/>
          <p:cNvSpPr>
            <a:spLocks noGrp="1"/>
          </p:cNvSpPr>
          <p:nvPr>
            <p:ph type="ftr" sz="quarter" idx="11"/>
          </p:nvPr>
        </p:nvSpPr>
        <p:spPr>
          <a:xfrm>
            <a:off x="2036871" y="482986"/>
            <a:ext cx="2623348" cy="453495"/>
          </a:xfrm>
        </p:spPr>
        <p:txBody>
          <a:bodyPr/>
          <a:lstStyle/>
          <a:p>
            <a:endParaRPr lang="en-US"/>
          </a:p>
        </p:txBody>
      </p:sp>
      <p:sp>
        <p:nvSpPr>
          <p:cNvPr id="6" name="Slide Number Placeholder 5"/>
          <p:cNvSpPr>
            <a:spLocks noGrp="1"/>
          </p:cNvSpPr>
          <p:nvPr>
            <p:ph type="sldNum" sz="quarter" idx="12"/>
          </p:nvPr>
        </p:nvSpPr>
        <p:spPr>
          <a:xfrm>
            <a:off x="1219498" y="1171827"/>
            <a:ext cx="681704" cy="738581"/>
          </a:xfrm>
        </p:spPr>
        <p:txBody>
          <a:bodyPr/>
          <a:lstStyle/>
          <a:p>
            <a:fld id="{6581EBAD-68CF-47D0-8C08-F97D15D41CC7}" type="slidenum">
              <a:rPr lang="en-US" smtClean="0"/>
              <a:t>‹#›</a:t>
            </a:fld>
            <a:endParaRPr lang="en-US"/>
          </a:p>
        </p:txBody>
      </p:sp>
      <p:cxnSp>
        <p:nvCxnSpPr>
          <p:cNvPr id="15" name="Straight Connector 14"/>
          <p:cNvCxnSpPr/>
          <p:nvPr/>
        </p:nvCxnSpPr>
        <p:spPr>
          <a:xfrm>
            <a:off x="2036871" y="5175195"/>
            <a:ext cx="477573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35508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226968" y="2709062"/>
            <a:ext cx="558564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00D5ED-7015-4264-9BFD-2CE1D41834D8}"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1EBAD-68CF-47D0-8C08-F97D15D41CC7}" type="slidenum">
              <a:rPr lang="en-US" smtClean="0"/>
              <a:t>‹#›</a:t>
            </a:fld>
            <a:endParaRPr lang="en-US"/>
          </a:p>
        </p:txBody>
      </p:sp>
    </p:spTree>
    <p:extLst>
      <p:ext uri="{BB962C8B-B14F-4D97-AF65-F5344CB8AC3E}">
        <p14:creationId xmlns:p14="http://schemas.microsoft.com/office/powerpoint/2010/main" val="2847016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880324" y="1171829"/>
            <a:ext cx="937573" cy="6834504"/>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226968" y="1171829"/>
            <a:ext cx="4505931" cy="68345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00D5ED-7015-4264-9BFD-2CE1D41834D8}"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1EBAD-68CF-47D0-8C08-F97D15D41CC7}" type="slidenum">
              <a:rPr lang="en-US" smtClean="0"/>
              <a:t>‹#›</a:t>
            </a:fld>
            <a:endParaRPr lang="en-US"/>
          </a:p>
        </p:txBody>
      </p:sp>
      <p:cxnSp>
        <p:nvCxnSpPr>
          <p:cNvPr id="15" name="Straight Connector 14"/>
          <p:cNvCxnSpPr/>
          <p:nvPr/>
        </p:nvCxnSpPr>
        <p:spPr>
          <a:xfrm>
            <a:off x="5880324" y="1171829"/>
            <a:ext cx="0" cy="6834504"/>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910779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11" name="Picture 10" descr="Colorful movie theater seats.">
            <a:extLst>
              <a:ext uri="{FF2B5EF4-FFF2-40B4-BE49-F238E27FC236}">
                <a16:creationId xmlns:a16="http://schemas.microsoft.com/office/drawing/2014/main" id="{B22F1A4A-12AA-5840-9EED-01DC10F9EFAA}"/>
              </a:ext>
            </a:extLst>
          </p:cNvPr>
          <p:cNvPicPr>
            <a:picLocks noChangeAspect="1"/>
          </p:cNvPicPr>
          <p:nvPr userDrawn="1"/>
        </p:nvPicPr>
        <p:blipFill>
          <a:blip r:embed="rId2"/>
          <a:stretch>
            <a:fillRect/>
          </a:stretch>
        </p:blipFill>
        <p:spPr>
          <a:xfrm>
            <a:off x="0" y="0"/>
            <a:ext cx="7772400" cy="10058400"/>
          </a:xfrm>
          <a:prstGeom prst="rect">
            <a:avLst/>
          </a:prstGeom>
        </p:spPr>
      </p:pic>
      <p:sp>
        <p:nvSpPr>
          <p:cNvPr id="19" name="Text Placeholder 18">
            <a:extLst>
              <a:ext uri="{FF2B5EF4-FFF2-40B4-BE49-F238E27FC236}">
                <a16:creationId xmlns:a16="http://schemas.microsoft.com/office/drawing/2014/main" id="{BC0632F9-D875-1548-A32C-5495F70B978D}"/>
              </a:ext>
            </a:extLst>
          </p:cNvPr>
          <p:cNvSpPr>
            <a:spLocks noGrp="1"/>
          </p:cNvSpPr>
          <p:nvPr>
            <p:ph type="body" sz="quarter" idx="10" hasCustomPrompt="1"/>
          </p:nvPr>
        </p:nvSpPr>
        <p:spPr>
          <a:xfrm>
            <a:off x="687631" y="2984500"/>
            <a:ext cx="2616200" cy="1296988"/>
          </a:xfrm>
          <a:prstGeom prst="rect">
            <a:avLst/>
          </a:prstGeom>
        </p:spPr>
        <p:txBody>
          <a:bodyPr lIns="0" rIns="0"/>
          <a:lstStyle>
            <a:lvl1pPr marL="0" indent="0" algn="l">
              <a:lnSpc>
                <a:spcPct val="110000"/>
              </a:lnSpc>
              <a:buNone/>
              <a:defRPr sz="1400">
                <a:solidFill>
                  <a:schemeClr val="bg1"/>
                </a:solidFill>
              </a:defRPr>
            </a:lvl1pPr>
            <a:lvl2pPr marL="388620" indent="0" algn="l">
              <a:buNone/>
              <a:defRPr sz="1400">
                <a:solidFill>
                  <a:schemeClr val="bg1"/>
                </a:solidFill>
              </a:defRPr>
            </a:lvl2pPr>
            <a:lvl3pPr marL="777240" indent="0" algn="l">
              <a:buNone/>
              <a:defRPr sz="1400">
                <a:solidFill>
                  <a:schemeClr val="bg1"/>
                </a:solidFill>
              </a:defRPr>
            </a:lvl3pPr>
            <a:lvl4pPr marL="1165860" indent="0" algn="l">
              <a:buNone/>
              <a:defRPr sz="1400">
                <a:solidFill>
                  <a:schemeClr val="bg1"/>
                </a:solidFill>
              </a:defRPr>
            </a:lvl4pPr>
            <a:lvl5pPr marL="1554480" indent="0" algn="l">
              <a:buNone/>
              <a:defRPr sz="1400">
                <a:solidFill>
                  <a:schemeClr val="bg1"/>
                </a:solidFill>
              </a:defRPr>
            </a:lvl5pPr>
          </a:lstStyle>
          <a:p>
            <a:pPr lvl="0"/>
            <a:r>
              <a:rPr lang="en-US"/>
              <a:t>Edit Master text styles</a:t>
            </a:r>
          </a:p>
        </p:txBody>
      </p:sp>
      <p:sp>
        <p:nvSpPr>
          <p:cNvPr id="20" name="Text Placeholder 18">
            <a:extLst>
              <a:ext uri="{FF2B5EF4-FFF2-40B4-BE49-F238E27FC236}">
                <a16:creationId xmlns:a16="http://schemas.microsoft.com/office/drawing/2014/main" id="{4DFEC49B-1D7D-4A4B-B52D-6669BEA86A4A}"/>
              </a:ext>
            </a:extLst>
          </p:cNvPr>
          <p:cNvSpPr>
            <a:spLocks noGrp="1"/>
          </p:cNvSpPr>
          <p:nvPr>
            <p:ph type="body" sz="quarter" idx="11" hasCustomPrompt="1"/>
          </p:nvPr>
        </p:nvSpPr>
        <p:spPr>
          <a:xfrm>
            <a:off x="4478955" y="2984500"/>
            <a:ext cx="2616200" cy="1296988"/>
          </a:xfrm>
          <a:prstGeom prst="rect">
            <a:avLst/>
          </a:prstGeom>
        </p:spPr>
        <p:txBody>
          <a:bodyPr lIns="0" rIns="0"/>
          <a:lstStyle>
            <a:lvl1pPr marL="0" indent="0" algn="r">
              <a:lnSpc>
                <a:spcPct val="110000"/>
              </a:lnSpc>
              <a:buNone/>
              <a:defRPr sz="1400">
                <a:solidFill>
                  <a:schemeClr val="bg1"/>
                </a:solidFill>
              </a:defRPr>
            </a:lvl1pPr>
            <a:lvl2pPr marL="388620" indent="0" algn="r">
              <a:buNone/>
              <a:defRPr sz="1400">
                <a:solidFill>
                  <a:schemeClr val="bg1"/>
                </a:solidFill>
              </a:defRPr>
            </a:lvl2pPr>
            <a:lvl3pPr marL="777240" indent="0" algn="r">
              <a:buNone/>
              <a:defRPr sz="1400">
                <a:solidFill>
                  <a:schemeClr val="bg1"/>
                </a:solidFill>
              </a:defRPr>
            </a:lvl3pPr>
            <a:lvl4pPr marL="1165860" indent="0" algn="r">
              <a:buNone/>
              <a:defRPr sz="1400">
                <a:solidFill>
                  <a:schemeClr val="bg1"/>
                </a:solidFill>
              </a:defRPr>
            </a:lvl4pPr>
            <a:lvl5pPr marL="1554480" indent="0" algn="r">
              <a:buNone/>
              <a:defRPr sz="1400">
                <a:solidFill>
                  <a:schemeClr val="bg1"/>
                </a:solidFill>
              </a:defRPr>
            </a:lvl5pPr>
          </a:lstStyle>
          <a:p>
            <a:pPr lvl="0"/>
            <a:r>
              <a:rPr lang="en-US"/>
              <a:t>Edit Master text styles</a:t>
            </a:r>
          </a:p>
        </p:txBody>
      </p:sp>
      <p:sp>
        <p:nvSpPr>
          <p:cNvPr id="22" name="Text Placeholder 21">
            <a:extLst>
              <a:ext uri="{FF2B5EF4-FFF2-40B4-BE49-F238E27FC236}">
                <a16:creationId xmlns:a16="http://schemas.microsoft.com/office/drawing/2014/main" id="{C7E6C5EF-8E79-BD42-A6E9-8485E24B9CE5}"/>
              </a:ext>
            </a:extLst>
          </p:cNvPr>
          <p:cNvSpPr>
            <a:spLocks noGrp="1"/>
          </p:cNvSpPr>
          <p:nvPr>
            <p:ph type="body" sz="quarter" idx="12" hasCustomPrompt="1"/>
          </p:nvPr>
        </p:nvSpPr>
        <p:spPr>
          <a:xfrm>
            <a:off x="687631" y="2544763"/>
            <a:ext cx="2615737" cy="396557"/>
          </a:xfrm>
          <a:prstGeom prst="rect">
            <a:avLst/>
          </a:prstGeom>
        </p:spPr>
        <p:txBody>
          <a:bodyPr lIns="0" rIns="0"/>
          <a:lstStyle>
            <a:lvl1pPr marL="0" indent="0">
              <a:buNone/>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sp>
        <p:nvSpPr>
          <p:cNvPr id="23" name="Text Placeholder 21">
            <a:extLst>
              <a:ext uri="{FF2B5EF4-FFF2-40B4-BE49-F238E27FC236}">
                <a16:creationId xmlns:a16="http://schemas.microsoft.com/office/drawing/2014/main" id="{63F16360-7742-3D4A-B4CB-9C2F409FF557}"/>
              </a:ext>
            </a:extLst>
          </p:cNvPr>
          <p:cNvSpPr>
            <a:spLocks noGrp="1"/>
          </p:cNvSpPr>
          <p:nvPr>
            <p:ph type="body" sz="quarter" idx="13" hasCustomPrompt="1"/>
          </p:nvPr>
        </p:nvSpPr>
        <p:spPr>
          <a:xfrm>
            <a:off x="4478260" y="2544763"/>
            <a:ext cx="2615737" cy="396557"/>
          </a:xfrm>
          <a:prstGeom prst="rect">
            <a:avLst/>
          </a:prstGeom>
        </p:spPr>
        <p:txBody>
          <a:bodyPr lIns="0" rIns="0"/>
          <a:lstStyle>
            <a:lvl1pPr marL="0" indent="0" algn="r">
              <a:buNone/>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cxnSp>
        <p:nvCxnSpPr>
          <p:cNvPr id="24" name="Straight Connector 23">
            <a:extLst>
              <a:ext uri="{FF2B5EF4-FFF2-40B4-BE49-F238E27FC236}">
                <a16:creationId xmlns:a16="http://schemas.microsoft.com/office/drawing/2014/main" id="{7203DCEE-93A1-3F49-86E3-A4E156A84770}"/>
              </a:ext>
            </a:extLst>
          </p:cNvPr>
          <p:cNvCxnSpPr>
            <a:cxnSpLocks/>
          </p:cNvCxnSpPr>
          <p:nvPr userDrawn="1"/>
        </p:nvCxnSpPr>
        <p:spPr>
          <a:xfrm flipH="1">
            <a:off x="687631" y="4471285"/>
            <a:ext cx="876259"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0C7313-AFB0-3F48-9C9F-78143D4EC803}"/>
              </a:ext>
            </a:extLst>
          </p:cNvPr>
          <p:cNvCxnSpPr>
            <a:cxnSpLocks/>
          </p:cNvCxnSpPr>
          <p:nvPr userDrawn="1"/>
        </p:nvCxnSpPr>
        <p:spPr>
          <a:xfrm flipH="1">
            <a:off x="6217738" y="4462585"/>
            <a:ext cx="876259"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E57FB027-A4E3-CF4D-848E-61232D3B038F}"/>
              </a:ext>
            </a:extLst>
          </p:cNvPr>
          <p:cNvSpPr>
            <a:spLocks noGrp="1"/>
          </p:cNvSpPr>
          <p:nvPr>
            <p:ph type="body" sz="quarter" idx="15" hasCustomPrompt="1"/>
          </p:nvPr>
        </p:nvSpPr>
        <p:spPr>
          <a:xfrm>
            <a:off x="1812925" y="9524683"/>
            <a:ext cx="4146550" cy="396557"/>
          </a:xfrm>
          <a:prstGeom prst="rect">
            <a:avLst/>
          </a:prstGeom>
        </p:spPr>
        <p:txBody>
          <a:bodyPr anchor="ctr"/>
          <a:lstStyle>
            <a:lvl1pPr marL="0" indent="0" algn="ctr">
              <a:buNone/>
              <a:defRPr sz="1800">
                <a:solidFill>
                  <a:schemeClr val="bg1"/>
                </a:solidFill>
              </a:defRPr>
            </a:lvl1pPr>
          </a:lstStyle>
          <a:p>
            <a:r>
              <a:rPr lang="en-US" dirty="0">
                <a:solidFill>
                  <a:schemeClr val="bg1"/>
                </a:solidFill>
              </a:rPr>
              <a:t>Add A Footer</a:t>
            </a:r>
          </a:p>
        </p:txBody>
      </p:sp>
      <p:sp>
        <p:nvSpPr>
          <p:cNvPr id="4" name="Text Placeholder 3">
            <a:extLst>
              <a:ext uri="{FF2B5EF4-FFF2-40B4-BE49-F238E27FC236}">
                <a16:creationId xmlns:a16="http://schemas.microsoft.com/office/drawing/2014/main" id="{4C3093F1-3E11-B945-A0CA-23F4E9D8602C}"/>
              </a:ext>
            </a:extLst>
          </p:cNvPr>
          <p:cNvSpPr>
            <a:spLocks noGrp="1"/>
          </p:cNvSpPr>
          <p:nvPr>
            <p:ph type="body" sz="quarter" idx="16" hasCustomPrompt="1"/>
          </p:nvPr>
        </p:nvSpPr>
        <p:spPr>
          <a:xfrm>
            <a:off x="687631" y="506304"/>
            <a:ext cx="6499382" cy="342900"/>
          </a:xfrm>
          <a:prstGeom prst="rect">
            <a:avLst/>
          </a:prstGeom>
        </p:spPr>
        <p:txBody>
          <a:bodyPr lIns="0" rIns="0"/>
          <a:lstStyle>
            <a:lvl1pPr marL="0" indent="0" algn="r">
              <a:buNone/>
              <a:defRPr sz="1800">
                <a:solidFill>
                  <a:schemeClr val="bg1"/>
                </a:solidFill>
              </a:defRPr>
            </a:lvl1pPr>
            <a:lvl2pPr marL="388620" indent="0">
              <a:buNone/>
              <a:defRPr sz="1800">
                <a:solidFill>
                  <a:schemeClr val="bg1"/>
                </a:solidFill>
              </a:defRPr>
            </a:lvl2pPr>
            <a:lvl3pPr marL="777240" indent="0">
              <a:buNone/>
              <a:defRPr sz="1400">
                <a:solidFill>
                  <a:schemeClr val="bg1"/>
                </a:solidFill>
              </a:defRPr>
            </a:lvl3pPr>
            <a:lvl4pPr marL="1165860" indent="0">
              <a:buNone/>
              <a:defRPr sz="1200">
                <a:solidFill>
                  <a:schemeClr val="bg1"/>
                </a:solidFill>
              </a:defRPr>
            </a:lvl4pPr>
            <a:lvl5pPr marL="1554480" indent="0">
              <a:buNone/>
              <a:defRPr sz="1200">
                <a:solidFill>
                  <a:schemeClr val="bg1"/>
                </a:solidFill>
              </a:defRPr>
            </a:lvl5pPr>
          </a:lstStyle>
          <a:p>
            <a:pPr lvl="0"/>
            <a:r>
              <a:rPr lang="en-US" dirty="0"/>
              <a:t>JANUARY [YEAR]</a:t>
            </a:r>
          </a:p>
        </p:txBody>
      </p:sp>
      <p:sp>
        <p:nvSpPr>
          <p:cNvPr id="6" name="Title 5">
            <a:extLst>
              <a:ext uri="{FF2B5EF4-FFF2-40B4-BE49-F238E27FC236}">
                <a16:creationId xmlns:a16="http://schemas.microsoft.com/office/drawing/2014/main" id="{77F2B103-6E5A-4863-8C3B-B72FD12102F1}"/>
              </a:ext>
            </a:extLst>
          </p:cNvPr>
          <p:cNvSpPr>
            <a:spLocks noGrp="1"/>
          </p:cNvSpPr>
          <p:nvPr>
            <p:ph type="title" hasCustomPrompt="1"/>
          </p:nvPr>
        </p:nvSpPr>
        <p:spPr>
          <a:xfrm>
            <a:off x="687631" y="963487"/>
            <a:ext cx="6499382" cy="792162"/>
          </a:xfrm>
          <a:prstGeom prst="rect">
            <a:avLst/>
          </a:prstGeom>
        </p:spPr>
        <p:txBody>
          <a:bodyPr lIns="0" rIns="0" anchor="ctr"/>
          <a:lstStyle>
            <a:lvl1pPr>
              <a:defRPr lang="en-US" sz="8800" cap="all" spc="-300" baseline="0">
                <a:solidFill>
                  <a:schemeClr val="accent4"/>
                </a:solidFill>
                <a:ea typeface="+mn-ea"/>
                <a:cs typeface="+mn-cs"/>
              </a:defRPr>
            </a:lvl1pPr>
          </a:lstStyle>
          <a:p>
            <a:pPr marL="0" lvl="0" indent="0">
              <a:spcBef>
                <a:spcPts val="850"/>
              </a:spcBef>
              <a:buFont typeface="Arial" panose="020B0604020202020204" pitchFamily="34" charset="0"/>
            </a:pPr>
            <a:r>
              <a:rPr lang="en-US" dirty="0"/>
              <a:t>Title</a:t>
            </a:r>
          </a:p>
        </p:txBody>
      </p:sp>
      <p:sp>
        <p:nvSpPr>
          <p:cNvPr id="12" name="Right Triangle 11">
            <a:extLst>
              <a:ext uri="{FF2B5EF4-FFF2-40B4-BE49-F238E27FC236}">
                <a16:creationId xmlns:a16="http://schemas.microsoft.com/office/drawing/2014/main" id="{E985DDCC-5C48-0644-8A89-F1327A54F38F}"/>
              </a:ext>
            </a:extLst>
          </p:cNvPr>
          <p:cNvSpPr/>
          <p:nvPr userDrawn="1"/>
        </p:nvSpPr>
        <p:spPr>
          <a:xfrm flipH="1">
            <a:off x="5903768" y="8189768"/>
            <a:ext cx="1868632" cy="1868632"/>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ight Triangle 12">
            <a:extLst>
              <a:ext uri="{FF2B5EF4-FFF2-40B4-BE49-F238E27FC236}">
                <a16:creationId xmlns:a16="http://schemas.microsoft.com/office/drawing/2014/main" id="{9FC7B067-FC9E-9246-8377-AA08CCE99F3C}"/>
              </a:ext>
            </a:extLst>
          </p:cNvPr>
          <p:cNvSpPr/>
          <p:nvPr userDrawn="1"/>
        </p:nvSpPr>
        <p:spPr>
          <a:xfrm flipH="1">
            <a:off x="6495011" y="8763000"/>
            <a:ext cx="1295400" cy="1295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14" name="Right Triangle 13">
            <a:extLst>
              <a:ext uri="{FF2B5EF4-FFF2-40B4-BE49-F238E27FC236}">
                <a16:creationId xmlns:a16="http://schemas.microsoft.com/office/drawing/2014/main" id="{F0846F4F-212E-3344-94AC-628354E28E6C}"/>
              </a:ext>
            </a:extLst>
          </p:cNvPr>
          <p:cNvSpPr/>
          <p:nvPr userDrawn="1"/>
        </p:nvSpPr>
        <p:spPr>
          <a:xfrm flipH="1">
            <a:off x="7100714" y="9365153"/>
            <a:ext cx="693247" cy="693247"/>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cxnSp>
        <p:nvCxnSpPr>
          <p:cNvPr id="15" name="Straight Connector 14">
            <a:extLst>
              <a:ext uri="{FF2B5EF4-FFF2-40B4-BE49-F238E27FC236}">
                <a16:creationId xmlns:a16="http://schemas.microsoft.com/office/drawing/2014/main" id="{D4FA5212-DF73-AE46-A95F-80644FFB37C8}"/>
              </a:ext>
            </a:extLst>
          </p:cNvPr>
          <p:cNvCxnSpPr>
            <a:cxnSpLocks/>
          </p:cNvCxnSpPr>
          <p:nvPr userDrawn="1"/>
        </p:nvCxnSpPr>
        <p:spPr>
          <a:xfrm flipH="1">
            <a:off x="683091" y="661156"/>
            <a:ext cx="450951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AAD2439-3A94-354F-B070-A9A9967E1C67}"/>
              </a:ext>
            </a:extLst>
          </p:cNvPr>
          <p:cNvCxnSpPr>
            <a:cxnSpLocks/>
          </p:cNvCxnSpPr>
          <p:nvPr userDrawn="1"/>
        </p:nvCxnSpPr>
        <p:spPr>
          <a:xfrm flipH="1">
            <a:off x="683091" y="2014468"/>
            <a:ext cx="6406218"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03009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5DCD3BD-AC0C-1B4B-A799-5A79F8F018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772400" cy="10058400"/>
          </a:xfrm>
          <a:prstGeom prst="rect">
            <a:avLst/>
          </a:prstGeom>
        </p:spPr>
      </p:pic>
      <p:sp>
        <p:nvSpPr>
          <p:cNvPr id="19" name="Text Placeholder 18">
            <a:extLst>
              <a:ext uri="{FF2B5EF4-FFF2-40B4-BE49-F238E27FC236}">
                <a16:creationId xmlns:a16="http://schemas.microsoft.com/office/drawing/2014/main" id="{BC0632F9-D875-1548-A32C-5495F70B978D}"/>
              </a:ext>
            </a:extLst>
          </p:cNvPr>
          <p:cNvSpPr>
            <a:spLocks noGrp="1"/>
          </p:cNvSpPr>
          <p:nvPr>
            <p:ph type="body" sz="quarter" idx="10" hasCustomPrompt="1"/>
          </p:nvPr>
        </p:nvSpPr>
        <p:spPr>
          <a:xfrm>
            <a:off x="687631" y="2984500"/>
            <a:ext cx="2616200" cy="1296988"/>
          </a:xfrm>
          <a:prstGeom prst="rect">
            <a:avLst/>
          </a:prstGeom>
        </p:spPr>
        <p:txBody>
          <a:bodyPr lIns="0" rIns="0"/>
          <a:lstStyle>
            <a:lvl1pPr marL="0" indent="0" algn="l">
              <a:lnSpc>
                <a:spcPct val="110000"/>
              </a:lnSpc>
              <a:buNone/>
              <a:defRPr sz="1400" b="1">
                <a:solidFill>
                  <a:schemeClr val="bg1"/>
                </a:solidFill>
                <a:latin typeface="Century Gothic" panose="020B0502020202020204" pitchFamily="34" charset="0"/>
              </a:defRPr>
            </a:lvl1pPr>
            <a:lvl2pPr marL="388620" indent="0" algn="l">
              <a:buNone/>
              <a:defRPr sz="1400">
                <a:solidFill>
                  <a:schemeClr val="bg1"/>
                </a:solidFill>
              </a:defRPr>
            </a:lvl2pPr>
            <a:lvl3pPr marL="777240" indent="0" algn="l">
              <a:buNone/>
              <a:defRPr sz="1400">
                <a:solidFill>
                  <a:schemeClr val="bg1"/>
                </a:solidFill>
              </a:defRPr>
            </a:lvl3pPr>
            <a:lvl4pPr marL="1165860" indent="0" algn="l">
              <a:buNone/>
              <a:defRPr sz="1400">
                <a:solidFill>
                  <a:schemeClr val="bg1"/>
                </a:solidFill>
              </a:defRPr>
            </a:lvl4pPr>
            <a:lvl5pPr marL="1554480" indent="0" algn="l">
              <a:buNone/>
              <a:defRPr sz="1400">
                <a:solidFill>
                  <a:schemeClr val="bg1"/>
                </a:solidFill>
              </a:defRPr>
            </a:lvl5pPr>
          </a:lstStyle>
          <a:p>
            <a:pPr lvl="0"/>
            <a:r>
              <a:rPr lang="en-US" dirty="0"/>
              <a:t>Edit Master text styles</a:t>
            </a:r>
          </a:p>
        </p:txBody>
      </p:sp>
      <p:sp>
        <p:nvSpPr>
          <p:cNvPr id="20" name="Text Placeholder 18">
            <a:extLst>
              <a:ext uri="{FF2B5EF4-FFF2-40B4-BE49-F238E27FC236}">
                <a16:creationId xmlns:a16="http://schemas.microsoft.com/office/drawing/2014/main" id="{4DFEC49B-1D7D-4A4B-B52D-6669BEA86A4A}"/>
              </a:ext>
            </a:extLst>
          </p:cNvPr>
          <p:cNvSpPr>
            <a:spLocks noGrp="1"/>
          </p:cNvSpPr>
          <p:nvPr>
            <p:ph type="body" sz="quarter" idx="11" hasCustomPrompt="1"/>
          </p:nvPr>
        </p:nvSpPr>
        <p:spPr>
          <a:xfrm>
            <a:off x="683786" y="5270658"/>
            <a:ext cx="2616200" cy="1296988"/>
          </a:xfrm>
          <a:prstGeom prst="rect">
            <a:avLst/>
          </a:prstGeom>
        </p:spPr>
        <p:txBody>
          <a:bodyPr lIns="0" rIns="0"/>
          <a:lstStyle>
            <a:lvl1pPr marL="0" indent="0" algn="l">
              <a:lnSpc>
                <a:spcPct val="110000"/>
              </a:lnSpc>
              <a:buNone/>
              <a:defRPr sz="1400" b="1">
                <a:solidFill>
                  <a:schemeClr val="bg1"/>
                </a:solidFill>
                <a:latin typeface="Century Gothic" panose="020B0502020202020204" pitchFamily="34" charset="0"/>
              </a:defRPr>
            </a:lvl1pPr>
            <a:lvl2pPr marL="388620" indent="0" algn="r">
              <a:buNone/>
              <a:defRPr sz="1400">
                <a:solidFill>
                  <a:schemeClr val="bg1"/>
                </a:solidFill>
              </a:defRPr>
            </a:lvl2pPr>
            <a:lvl3pPr marL="777240" indent="0" algn="r">
              <a:buNone/>
              <a:defRPr sz="1400">
                <a:solidFill>
                  <a:schemeClr val="bg1"/>
                </a:solidFill>
              </a:defRPr>
            </a:lvl3pPr>
            <a:lvl4pPr marL="1165860" indent="0" algn="r">
              <a:buNone/>
              <a:defRPr sz="1400">
                <a:solidFill>
                  <a:schemeClr val="bg1"/>
                </a:solidFill>
              </a:defRPr>
            </a:lvl4pPr>
            <a:lvl5pPr marL="1554480" indent="0" algn="r">
              <a:buNone/>
              <a:defRPr sz="1400">
                <a:solidFill>
                  <a:schemeClr val="bg1"/>
                </a:solidFill>
              </a:defRPr>
            </a:lvl5pPr>
          </a:lstStyle>
          <a:p>
            <a:pPr lvl="0"/>
            <a:r>
              <a:rPr lang="en-US" dirty="0"/>
              <a:t>Edit Master text styles</a:t>
            </a:r>
          </a:p>
        </p:txBody>
      </p:sp>
      <p:sp>
        <p:nvSpPr>
          <p:cNvPr id="22" name="Text Placeholder 21">
            <a:extLst>
              <a:ext uri="{FF2B5EF4-FFF2-40B4-BE49-F238E27FC236}">
                <a16:creationId xmlns:a16="http://schemas.microsoft.com/office/drawing/2014/main" id="{C7E6C5EF-8E79-BD42-A6E9-8485E24B9CE5}"/>
              </a:ext>
            </a:extLst>
          </p:cNvPr>
          <p:cNvSpPr>
            <a:spLocks noGrp="1"/>
          </p:cNvSpPr>
          <p:nvPr>
            <p:ph type="body" sz="quarter" idx="12" hasCustomPrompt="1"/>
          </p:nvPr>
        </p:nvSpPr>
        <p:spPr>
          <a:xfrm>
            <a:off x="687631" y="2544763"/>
            <a:ext cx="2615737" cy="396557"/>
          </a:xfrm>
          <a:prstGeom prst="rect">
            <a:avLst/>
          </a:prstGeom>
        </p:spPr>
        <p:txBody>
          <a:bodyPr lIns="0" rIns="0"/>
          <a:lstStyle>
            <a:lvl1pPr marL="0" indent="0">
              <a:buNone/>
              <a:defRPr b="1" spc="300">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sp>
        <p:nvSpPr>
          <p:cNvPr id="23" name="Text Placeholder 21">
            <a:extLst>
              <a:ext uri="{FF2B5EF4-FFF2-40B4-BE49-F238E27FC236}">
                <a16:creationId xmlns:a16="http://schemas.microsoft.com/office/drawing/2014/main" id="{63F16360-7742-3D4A-B4CB-9C2F409FF557}"/>
              </a:ext>
            </a:extLst>
          </p:cNvPr>
          <p:cNvSpPr>
            <a:spLocks noGrp="1"/>
          </p:cNvSpPr>
          <p:nvPr>
            <p:ph type="body" sz="quarter" idx="13" hasCustomPrompt="1"/>
          </p:nvPr>
        </p:nvSpPr>
        <p:spPr>
          <a:xfrm>
            <a:off x="683091" y="4830921"/>
            <a:ext cx="2615737" cy="396557"/>
          </a:xfrm>
          <a:prstGeom prst="rect">
            <a:avLst/>
          </a:prstGeom>
        </p:spPr>
        <p:txBody>
          <a:bodyPr lIns="0" rIns="0"/>
          <a:lstStyle>
            <a:lvl1pPr marL="0" indent="0" algn="l">
              <a:buNone/>
              <a:defRPr b="1" spc="300">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cxnSp>
        <p:nvCxnSpPr>
          <p:cNvPr id="24" name="Straight Connector 23">
            <a:extLst>
              <a:ext uri="{FF2B5EF4-FFF2-40B4-BE49-F238E27FC236}">
                <a16:creationId xmlns:a16="http://schemas.microsoft.com/office/drawing/2014/main" id="{7203DCEE-93A1-3F49-86E3-A4E156A84770}"/>
              </a:ext>
            </a:extLst>
          </p:cNvPr>
          <p:cNvCxnSpPr>
            <a:cxnSpLocks/>
          </p:cNvCxnSpPr>
          <p:nvPr userDrawn="1"/>
        </p:nvCxnSpPr>
        <p:spPr>
          <a:xfrm flipH="1">
            <a:off x="687631" y="447128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0C7313-AFB0-3F48-9C9F-78143D4EC803}"/>
              </a:ext>
            </a:extLst>
          </p:cNvPr>
          <p:cNvCxnSpPr>
            <a:cxnSpLocks/>
          </p:cNvCxnSpPr>
          <p:nvPr userDrawn="1"/>
        </p:nvCxnSpPr>
        <p:spPr>
          <a:xfrm flipH="1">
            <a:off x="687631" y="673000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E57FB027-A4E3-CF4D-848E-61232D3B038F}"/>
              </a:ext>
            </a:extLst>
          </p:cNvPr>
          <p:cNvSpPr>
            <a:spLocks noGrp="1"/>
          </p:cNvSpPr>
          <p:nvPr>
            <p:ph type="body" sz="quarter" idx="15" hasCustomPrompt="1"/>
          </p:nvPr>
        </p:nvSpPr>
        <p:spPr>
          <a:xfrm>
            <a:off x="1812925" y="9524683"/>
            <a:ext cx="4146550" cy="396557"/>
          </a:xfrm>
          <a:prstGeom prst="rect">
            <a:avLst/>
          </a:prstGeom>
        </p:spPr>
        <p:txBody>
          <a:bodyPr anchor="ctr"/>
          <a:lstStyle>
            <a:lvl1pPr marL="0" indent="0" algn="ctr">
              <a:buNone/>
              <a:defRPr sz="1800">
                <a:solidFill>
                  <a:schemeClr val="bg1"/>
                </a:solidFill>
                <a:latin typeface="Century Gothic" panose="020B0502020202020204" pitchFamily="34" charset="0"/>
              </a:defRPr>
            </a:lvl1pPr>
          </a:lstStyle>
          <a:p>
            <a:r>
              <a:rPr lang="en-US" dirty="0">
                <a:solidFill>
                  <a:schemeClr val="bg1"/>
                </a:solidFill>
              </a:rPr>
              <a:t>Add A Footer</a:t>
            </a:r>
          </a:p>
        </p:txBody>
      </p:sp>
      <p:sp>
        <p:nvSpPr>
          <p:cNvPr id="4" name="Text Placeholder 3">
            <a:extLst>
              <a:ext uri="{FF2B5EF4-FFF2-40B4-BE49-F238E27FC236}">
                <a16:creationId xmlns:a16="http://schemas.microsoft.com/office/drawing/2014/main" id="{4C3093F1-3E11-B945-A0CA-23F4E9D8602C}"/>
              </a:ext>
            </a:extLst>
          </p:cNvPr>
          <p:cNvSpPr>
            <a:spLocks noGrp="1"/>
          </p:cNvSpPr>
          <p:nvPr>
            <p:ph type="body" sz="quarter" idx="16" hasCustomPrompt="1"/>
          </p:nvPr>
        </p:nvSpPr>
        <p:spPr>
          <a:xfrm>
            <a:off x="687631" y="506304"/>
            <a:ext cx="6499382" cy="342900"/>
          </a:xfrm>
          <a:prstGeom prst="rect">
            <a:avLst/>
          </a:prstGeom>
        </p:spPr>
        <p:txBody>
          <a:bodyPr lIns="0" rIns="0"/>
          <a:lstStyle>
            <a:lvl1pPr marL="0" indent="0" algn="r">
              <a:buNone/>
              <a:defRPr sz="1800">
                <a:solidFill>
                  <a:schemeClr val="bg1"/>
                </a:solidFill>
                <a:latin typeface="Century Gothic" panose="020B0502020202020204" pitchFamily="34" charset="0"/>
              </a:defRPr>
            </a:lvl1pPr>
            <a:lvl2pPr marL="388620" indent="0">
              <a:buNone/>
              <a:defRPr sz="1800">
                <a:solidFill>
                  <a:schemeClr val="bg1"/>
                </a:solidFill>
              </a:defRPr>
            </a:lvl2pPr>
            <a:lvl3pPr marL="777240" indent="0">
              <a:buNone/>
              <a:defRPr sz="1400">
                <a:solidFill>
                  <a:schemeClr val="bg1"/>
                </a:solidFill>
              </a:defRPr>
            </a:lvl3pPr>
            <a:lvl4pPr marL="1165860" indent="0">
              <a:buNone/>
              <a:defRPr sz="1200">
                <a:solidFill>
                  <a:schemeClr val="bg1"/>
                </a:solidFill>
              </a:defRPr>
            </a:lvl4pPr>
            <a:lvl5pPr marL="1554480" indent="0">
              <a:buNone/>
              <a:defRPr sz="1200">
                <a:solidFill>
                  <a:schemeClr val="bg1"/>
                </a:solidFill>
              </a:defRPr>
            </a:lvl5pPr>
          </a:lstStyle>
          <a:p>
            <a:pPr lvl="0"/>
            <a:r>
              <a:rPr lang="en-US" dirty="0"/>
              <a:t>JANUARY [YEAR]</a:t>
            </a:r>
          </a:p>
        </p:txBody>
      </p:sp>
      <p:sp>
        <p:nvSpPr>
          <p:cNvPr id="6" name="Title 5">
            <a:extLst>
              <a:ext uri="{FF2B5EF4-FFF2-40B4-BE49-F238E27FC236}">
                <a16:creationId xmlns:a16="http://schemas.microsoft.com/office/drawing/2014/main" id="{77F2B103-6E5A-4863-8C3B-B72FD12102F1}"/>
              </a:ext>
            </a:extLst>
          </p:cNvPr>
          <p:cNvSpPr>
            <a:spLocks noGrp="1"/>
          </p:cNvSpPr>
          <p:nvPr>
            <p:ph type="title" hasCustomPrompt="1"/>
          </p:nvPr>
        </p:nvSpPr>
        <p:spPr>
          <a:xfrm>
            <a:off x="687631" y="963487"/>
            <a:ext cx="6499382" cy="792162"/>
          </a:xfrm>
          <a:prstGeom prst="rect">
            <a:avLst/>
          </a:prstGeom>
        </p:spPr>
        <p:txBody>
          <a:bodyPr lIns="0" rIns="0" anchor="ctr"/>
          <a:lstStyle>
            <a:lvl1pPr>
              <a:defRPr lang="en-US" sz="8800" b="1" cap="all" spc="-300" baseline="0">
                <a:solidFill>
                  <a:schemeClr val="accent4"/>
                </a:solidFill>
                <a:ea typeface="+mn-ea"/>
                <a:cs typeface="+mn-cs"/>
              </a:defRPr>
            </a:lvl1pPr>
          </a:lstStyle>
          <a:p>
            <a:pPr marL="0" lvl="0" indent="0">
              <a:spcBef>
                <a:spcPts val="850"/>
              </a:spcBef>
              <a:buFont typeface="Arial" panose="020B0604020202020204" pitchFamily="34" charset="0"/>
            </a:pPr>
            <a:r>
              <a:rPr lang="en-US" dirty="0"/>
              <a:t>Title</a:t>
            </a:r>
          </a:p>
        </p:txBody>
      </p:sp>
      <p:sp>
        <p:nvSpPr>
          <p:cNvPr id="12" name="Right Triangle 11">
            <a:extLst>
              <a:ext uri="{FF2B5EF4-FFF2-40B4-BE49-F238E27FC236}">
                <a16:creationId xmlns:a16="http://schemas.microsoft.com/office/drawing/2014/main" id="{E985DDCC-5C48-0644-8A89-F1327A54F38F}"/>
              </a:ext>
            </a:extLst>
          </p:cNvPr>
          <p:cNvSpPr/>
          <p:nvPr userDrawn="1"/>
        </p:nvSpPr>
        <p:spPr>
          <a:xfrm flipH="1">
            <a:off x="5903768" y="8189768"/>
            <a:ext cx="1868632" cy="1868632"/>
          </a:xfrm>
          <a:prstGeom prst="rtTriangle">
            <a:avLst/>
          </a:prstGeom>
          <a:gradFill flip="none" rotWithShape="1">
            <a:gsLst>
              <a:gs pos="0">
                <a:schemeClr val="accent3"/>
              </a:gs>
              <a:gs pos="48000">
                <a:schemeClr val="accent4"/>
              </a:gs>
              <a:gs pos="100000">
                <a:schemeClr val="accent3"/>
              </a:gs>
            </a:gsLst>
            <a:lin ang="81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bg1"/>
              </a:solidFill>
            </a:endParaRPr>
          </a:p>
        </p:txBody>
      </p:sp>
      <p:sp>
        <p:nvSpPr>
          <p:cNvPr id="13" name="Right Triangle 12">
            <a:extLst>
              <a:ext uri="{FF2B5EF4-FFF2-40B4-BE49-F238E27FC236}">
                <a16:creationId xmlns:a16="http://schemas.microsoft.com/office/drawing/2014/main" id="{9FC7B067-FC9E-9246-8377-AA08CCE99F3C}"/>
              </a:ext>
            </a:extLst>
          </p:cNvPr>
          <p:cNvSpPr/>
          <p:nvPr userDrawn="1"/>
        </p:nvSpPr>
        <p:spPr>
          <a:xfrm flipH="1">
            <a:off x="6495011" y="8763000"/>
            <a:ext cx="1295400" cy="1295400"/>
          </a:xfrm>
          <a:prstGeom prst="rtTriangle">
            <a:avLst/>
          </a:prstGeom>
          <a:gradFill flip="none" rotWithShape="1">
            <a:gsLst>
              <a:gs pos="0">
                <a:schemeClr val="accent3"/>
              </a:gs>
              <a:gs pos="48000">
                <a:schemeClr val="accent4"/>
              </a:gs>
              <a:gs pos="100000">
                <a:schemeClr val="accent3"/>
              </a:gs>
            </a:gsLst>
            <a:lin ang="81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accent2"/>
              </a:solidFill>
            </a:endParaRPr>
          </a:p>
        </p:txBody>
      </p:sp>
      <p:sp>
        <p:nvSpPr>
          <p:cNvPr id="14" name="Right Triangle 13">
            <a:extLst>
              <a:ext uri="{FF2B5EF4-FFF2-40B4-BE49-F238E27FC236}">
                <a16:creationId xmlns:a16="http://schemas.microsoft.com/office/drawing/2014/main" id="{F0846F4F-212E-3344-94AC-628354E28E6C}"/>
              </a:ext>
            </a:extLst>
          </p:cNvPr>
          <p:cNvSpPr/>
          <p:nvPr userDrawn="1"/>
        </p:nvSpPr>
        <p:spPr>
          <a:xfrm flipH="1">
            <a:off x="7100714" y="9365153"/>
            <a:ext cx="693247" cy="693247"/>
          </a:xfrm>
          <a:prstGeom prst="rtTriangle">
            <a:avLst/>
          </a:prstGeom>
          <a:gradFill flip="none" rotWithShape="1">
            <a:gsLst>
              <a:gs pos="0">
                <a:schemeClr val="accent3"/>
              </a:gs>
              <a:gs pos="48000">
                <a:schemeClr val="accent4"/>
              </a:gs>
              <a:gs pos="100000">
                <a:schemeClr val="accent3"/>
              </a:gs>
            </a:gsLst>
            <a:lin ang="81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bg1"/>
              </a:solidFill>
            </a:endParaRPr>
          </a:p>
        </p:txBody>
      </p:sp>
      <p:cxnSp>
        <p:nvCxnSpPr>
          <p:cNvPr id="17" name="Straight Connector 16">
            <a:extLst>
              <a:ext uri="{FF2B5EF4-FFF2-40B4-BE49-F238E27FC236}">
                <a16:creationId xmlns:a16="http://schemas.microsoft.com/office/drawing/2014/main" id="{6ECFA83F-F08D-E64E-A6CE-BD0D7043BB56}"/>
              </a:ext>
            </a:extLst>
          </p:cNvPr>
          <p:cNvCxnSpPr>
            <a:cxnSpLocks/>
          </p:cNvCxnSpPr>
          <p:nvPr userDrawn="1"/>
        </p:nvCxnSpPr>
        <p:spPr>
          <a:xfrm flipH="1">
            <a:off x="683091" y="661156"/>
            <a:ext cx="45095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6B4036F-B8B2-A14C-AD32-DCABB2A7DA5D}"/>
              </a:ext>
            </a:extLst>
          </p:cNvPr>
          <p:cNvCxnSpPr>
            <a:cxnSpLocks/>
          </p:cNvCxnSpPr>
          <p:nvPr userDrawn="1"/>
        </p:nvCxnSpPr>
        <p:spPr>
          <a:xfrm flipH="1">
            <a:off x="683091" y="2014468"/>
            <a:ext cx="640621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13256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B4A6CB-7A49-374A-BE96-A9A894A63F56}"/>
              </a:ext>
            </a:extLst>
          </p:cNvPr>
          <p:cNvPicPr>
            <a:picLocks noChangeAspect="1"/>
          </p:cNvPicPr>
          <p:nvPr userDrawn="1"/>
        </p:nvPicPr>
        <p:blipFill>
          <a:blip r:embed="rId2">
            <a:alphaModFix amt="75000"/>
            <a:extLst>
              <a:ext uri="{28A0092B-C50C-407E-A947-70E740481C1C}">
                <a14:useLocalDpi xmlns:a14="http://schemas.microsoft.com/office/drawing/2010/main" val="0"/>
              </a:ext>
            </a:extLst>
          </a:blip>
          <a:stretch>
            <a:fillRect/>
          </a:stretch>
        </p:blipFill>
        <p:spPr>
          <a:xfrm>
            <a:off x="0" y="0"/>
            <a:ext cx="7772400" cy="10058400"/>
          </a:xfrm>
          <a:prstGeom prst="rect">
            <a:avLst/>
          </a:prstGeom>
          <a:solidFill>
            <a:schemeClr val="tx1">
              <a:alpha val="63000"/>
            </a:schemeClr>
          </a:solidFill>
        </p:spPr>
      </p:pic>
      <p:sp>
        <p:nvSpPr>
          <p:cNvPr id="9" name="Rectangle 8">
            <a:extLst>
              <a:ext uri="{FF2B5EF4-FFF2-40B4-BE49-F238E27FC236}">
                <a16:creationId xmlns:a16="http://schemas.microsoft.com/office/drawing/2014/main" id="{63B3D8A5-E190-9C45-98DF-F8E7B7360A19}"/>
              </a:ext>
            </a:extLst>
          </p:cNvPr>
          <p:cNvSpPr/>
          <p:nvPr userDrawn="1"/>
        </p:nvSpPr>
        <p:spPr>
          <a:xfrm>
            <a:off x="0" y="-1"/>
            <a:ext cx="7772400" cy="4953761"/>
          </a:xfrm>
          <a:prstGeom prst="rect">
            <a:avLst/>
          </a:prstGeom>
          <a:gradFill flip="none" rotWithShape="1">
            <a:gsLst>
              <a:gs pos="0">
                <a:srgbClr val="000000"/>
              </a:gs>
              <a:gs pos="100000">
                <a:schemeClr val="accent1">
                  <a:alpha val="0"/>
                  <a:lumMod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75C4E63-F6A3-1F47-B8D8-46785B7C3EB5}"/>
              </a:ext>
            </a:extLst>
          </p:cNvPr>
          <p:cNvSpPr/>
          <p:nvPr userDrawn="1"/>
        </p:nvSpPr>
        <p:spPr>
          <a:xfrm>
            <a:off x="683091" y="2416629"/>
            <a:ext cx="2843880" cy="5015934"/>
          </a:xfrm>
          <a:prstGeom prst="rect">
            <a:avLst/>
          </a:prstGeom>
          <a:solidFill>
            <a:srgbClr val="FFFFFF">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8">
            <a:extLst>
              <a:ext uri="{FF2B5EF4-FFF2-40B4-BE49-F238E27FC236}">
                <a16:creationId xmlns:a16="http://schemas.microsoft.com/office/drawing/2014/main" id="{BC0632F9-D875-1548-A32C-5495F70B978D}"/>
              </a:ext>
            </a:extLst>
          </p:cNvPr>
          <p:cNvSpPr>
            <a:spLocks noGrp="1"/>
          </p:cNvSpPr>
          <p:nvPr>
            <p:ph type="body" sz="quarter" idx="10"/>
          </p:nvPr>
        </p:nvSpPr>
        <p:spPr>
          <a:xfrm>
            <a:off x="801934" y="3131460"/>
            <a:ext cx="2616200" cy="1296988"/>
          </a:xfrm>
          <a:prstGeom prst="rect">
            <a:avLst/>
          </a:prstGeom>
        </p:spPr>
        <p:txBody>
          <a:bodyPr/>
          <a:lstStyle>
            <a:lvl1pPr marL="0" indent="0" algn="l">
              <a:lnSpc>
                <a:spcPct val="110000"/>
              </a:lnSpc>
              <a:buNone/>
              <a:defRPr sz="1400" b="1">
                <a:solidFill>
                  <a:schemeClr val="tx1"/>
                </a:solidFill>
                <a:latin typeface="Century Gothic" panose="020B0502020202020204" pitchFamily="34" charset="0"/>
              </a:defRPr>
            </a:lvl1pPr>
            <a:lvl2pPr marL="388620" indent="0" algn="l">
              <a:buNone/>
              <a:defRPr sz="1400">
                <a:solidFill>
                  <a:schemeClr val="bg1"/>
                </a:solidFill>
              </a:defRPr>
            </a:lvl2pPr>
            <a:lvl3pPr marL="777240" indent="0" algn="l">
              <a:buNone/>
              <a:defRPr sz="1400">
                <a:solidFill>
                  <a:schemeClr val="bg1"/>
                </a:solidFill>
              </a:defRPr>
            </a:lvl3pPr>
            <a:lvl4pPr marL="1165860" indent="0" algn="l">
              <a:buNone/>
              <a:defRPr sz="1400">
                <a:solidFill>
                  <a:schemeClr val="bg1"/>
                </a:solidFill>
              </a:defRPr>
            </a:lvl4pPr>
            <a:lvl5pPr marL="1554480" indent="0" algn="l">
              <a:buNone/>
              <a:defRPr sz="1400">
                <a:solidFill>
                  <a:schemeClr val="bg1"/>
                </a:solidFill>
              </a:defRPr>
            </a:lvl5pPr>
          </a:lstStyle>
          <a:p>
            <a:pPr lvl="0"/>
            <a:r>
              <a:rPr lang="en-US"/>
              <a:t>Click to edit Master text styles</a:t>
            </a:r>
          </a:p>
        </p:txBody>
      </p:sp>
      <p:sp>
        <p:nvSpPr>
          <p:cNvPr id="20" name="Text Placeholder 18">
            <a:extLst>
              <a:ext uri="{FF2B5EF4-FFF2-40B4-BE49-F238E27FC236}">
                <a16:creationId xmlns:a16="http://schemas.microsoft.com/office/drawing/2014/main" id="{4DFEC49B-1D7D-4A4B-B52D-6669BEA86A4A}"/>
              </a:ext>
            </a:extLst>
          </p:cNvPr>
          <p:cNvSpPr>
            <a:spLocks noGrp="1"/>
          </p:cNvSpPr>
          <p:nvPr>
            <p:ph type="body" sz="quarter" idx="11"/>
          </p:nvPr>
        </p:nvSpPr>
        <p:spPr>
          <a:xfrm>
            <a:off x="798089" y="5737601"/>
            <a:ext cx="2616200" cy="1296988"/>
          </a:xfrm>
          <a:prstGeom prst="rect">
            <a:avLst/>
          </a:prstGeom>
        </p:spPr>
        <p:txBody>
          <a:bodyPr/>
          <a:lstStyle>
            <a:lvl1pPr marL="0" indent="0" algn="l">
              <a:lnSpc>
                <a:spcPct val="110000"/>
              </a:lnSpc>
              <a:buNone/>
              <a:defRPr sz="1400" b="1">
                <a:solidFill>
                  <a:schemeClr val="tx1"/>
                </a:solidFill>
                <a:latin typeface="Century Gothic" panose="020B0502020202020204" pitchFamily="34" charset="0"/>
              </a:defRPr>
            </a:lvl1pPr>
            <a:lvl2pPr marL="388620" indent="0" algn="r">
              <a:buNone/>
              <a:defRPr sz="1400">
                <a:solidFill>
                  <a:schemeClr val="bg1"/>
                </a:solidFill>
              </a:defRPr>
            </a:lvl2pPr>
            <a:lvl3pPr marL="777240" indent="0" algn="r">
              <a:buNone/>
              <a:defRPr sz="1400">
                <a:solidFill>
                  <a:schemeClr val="bg1"/>
                </a:solidFill>
              </a:defRPr>
            </a:lvl3pPr>
            <a:lvl4pPr marL="1165860" indent="0" algn="r">
              <a:buNone/>
              <a:defRPr sz="1400">
                <a:solidFill>
                  <a:schemeClr val="bg1"/>
                </a:solidFill>
              </a:defRPr>
            </a:lvl4pPr>
            <a:lvl5pPr marL="1554480" indent="0" algn="r">
              <a:buNone/>
              <a:defRPr sz="1400">
                <a:solidFill>
                  <a:schemeClr val="bg1"/>
                </a:solidFill>
              </a:defRPr>
            </a:lvl5pPr>
          </a:lstStyle>
          <a:p>
            <a:pPr lvl="0"/>
            <a:r>
              <a:rPr lang="en-US"/>
              <a:t>Click to edit Master text styles</a:t>
            </a:r>
          </a:p>
        </p:txBody>
      </p:sp>
      <p:sp>
        <p:nvSpPr>
          <p:cNvPr id="22" name="Text Placeholder 21">
            <a:extLst>
              <a:ext uri="{FF2B5EF4-FFF2-40B4-BE49-F238E27FC236}">
                <a16:creationId xmlns:a16="http://schemas.microsoft.com/office/drawing/2014/main" id="{C7E6C5EF-8E79-BD42-A6E9-8485E24B9CE5}"/>
              </a:ext>
            </a:extLst>
          </p:cNvPr>
          <p:cNvSpPr>
            <a:spLocks noGrp="1"/>
          </p:cNvSpPr>
          <p:nvPr>
            <p:ph type="body" sz="quarter" idx="12" hasCustomPrompt="1"/>
          </p:nvPr>
        </p:nvSpPr>
        <p:spPr>
          <a:xfrm>
            <a:off x="801934" y="2691723"/>
            <a:ext cx="2615737" cy="396557"/>
          </a:xfrm>
          <a:prstGeom prst="rect">
            <a:avLst/>
          </a:prstGeom>
        </p:spPr>
        <p:txBody>
          <a:bodyPr/>
          <a:lstStyle>
            <a:lvl1pPr marL="0" indent="0">
              <a:buNone/>
              <a:defRPr b="1" spc="300">
                <a:solidFill>
                  <a:schemeClr val="tx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sp>
        <p:nvSpPr>
          <p:cNvPr id="23" name="Text Placeholder 21">
            <a:extLst>
              <a:ext uri="{FF2B5EF4-FFF2-40B4-BE49-F238E27FC236}">
                <a16:creationId xmlns:a16="http://schemas.microsoft.com/office/drawing/2014/main" id="{63F16360-7742-3D4A-B4CB-9C2F409FF557}"/>
              </a:ext>
            </a:extLst>
          </p:cNvPr>
          <p:cNvSpPr>
            <a:spLocks noGrp="1"/>
          </p:cNvSpPr>
          <p:nvPr>
            <p:ph type="body" sz="quarter" idx="13" hasCustomPrompt="1"/>
          </p:nvPr>
        </p:nvSpPr>
        <p:spPr>
          <a:xfrm>
            <a:off x="797394" y="5297864"/>
            <a:ext cx="2615737" cy="396557"/>
          </a:xfrm>
          <a:prstGeom prst="rect">
            <a:avLst/>
          </a:prstGeom>
        </p:spPr>
        <p:txBody>
          <a:bodyPr/>
          <a:lstStyle>
            <a:lvl1pPr marL="0" indent="0" algn="l">
              <a:buNone/>
              <a:defRPr b="1" spc="300">
                <a:solidFill>
                  <a:schemeClr val="tx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cxnSp>
        <p:nvCxnSpPr>
          <p:cNvPr id="24" name="Straight Connector 23">
            <a:extLst>
              <a:ext uri="{FF2B5EF4-FFF2-40B4-BE49-F238E27FC236}">
                <a16:creationId xmlns:a16="http://schemas.microsoft.com/office/drawing/2014/main" id="{7203DCEE-93A1-3F49-86E3-A4E156A84770}"/>
              </a:ext>
            </a:extLst>
          </p:cNvPr>
          <p:cNvCxnSpPr>
            <a:cxnSpLocks/>
          </p:cNvCxnSpPr>
          <p:nvPr userDrawn="1"/>
        </p:nvCxnSpPr>
        <p:spPr>
          <a:xfrm flipH="1">
            <a:off x="801934" y="4618245"/>
            <a:ext cx="876259"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0C7313-AFB0-3F48-9C9F-78143D4EC803}"/>
              </a:ext>
            </a:extLst>
          </p:cNvPr>
          <p:cNvCxnSpPr>
            <a:cxnSpLocks/>
          </p:cNvCxnSpPr>
          <p:nvPr userDrawn="1"/>
        </p:nvCxnSpPr>
        <p:spPr>
          <a:xfrm flipH="1">
            <a:off x="801934" y="7088460"/>
            <a:ext cx="876259"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E57FB027-A4E3-CF4D-848E-61232D3B038F}"/>
              </a:ext>
            </a:extLst>
          </p:cNvPr>
          <p:cNvSpPr>
            <a:spLocks noGrp="1"/>
          </p:cNvSpPr>
          <p:nvPr>
            <p:ph type="body" sz="quarter" idx="15" hasCustomPrompt="1"/>
          </p:nvPr>
        </p:nvSpPr>
        <p:spPr>
          <a:xfrm>
            <a:off x="1812925" y="9524683"/>
            <a:ext cx="4146550" cy="396557"/>
          </a:xfrm>
          <a:prstGeom prst="rect">
            <a:avLst/>
          </a:prstGeom>
        </p:spPr>
        <p:txBody>
          <a:bodyPr anchor="ctr"/>
          <a:lstStyle>
            <a:lvl1pPr marL="0" indent="0" algn="ctr">
              <a:buNone/>
              <a:defRPr sz="1800">
                <a:solidFill>
                  <a:schemeClr val="bg1"/>
                </a:solidFill>
                <a:latin typeface="Century Gothic" panose="020B0502020202020204" pitchFamily="34" charset="0"/>
              </a:defRPr>
            </a:lvl1pPr>
          </a:lstStyle>
          <a:p>
            <a:r>
              <a:rPr lang="en-US" dirty="0">
                <a:solidFill>
                  <a:schemeClr val="bg1"/>
                </a:solidFill>
              </a:rPr>
              <a:t>Add A Footer</a:t>
            </a:r>
          </a:p>
        </p:txBody>
      </p:sp>
      <p:sp>
        <p:nvSpPr>
          <p:cNvPr id="4" name="Text Placeholder 3">
            <a:extLst>
              <a:ext uri="{FF2B5EF4-FFF2-40B4-BE49-F238E27FC236}">
                <a16:creationId xmlns:a16="http://schemas.microsoft.com/office/drawing/2014/main" id="{4C3093F1-3E11-B945-A0CA-23F4E9D8602C}"/>
              </a:ext>
            </a:extLst>
          </p:cNvPr>
          <p:cNvSpPr>
            <a:spLocks noGrp="1"/>
          </p:cNvSpPr>
          <p:nvPr>
            <p:ph type="body" sz="quarter" idx="16" hasCustomPrompt="1"/>
          </p:nvPr>
        </p:nvSpPr>
        <p:spPr>
          <a:xfrm>
            <a:off x="687631" y="506304"/>
            <a:ext cx="6499382" cy="342900"/>
          </a:xfrm>
          <a:prstGeom prst="rect">
            <a:avLst/>
          </a:prstGeom>
        </p:spPr>
        <p:txBody>
          <a:bodyPr/>
          <a:lstStyle>
            <a:lvl1pPr marL="0" indent="0" algn="r">
              <a:buNone/>
              <a:defRPr sz="1800">
                <a:solidFill>
                  <a:schemeClr val="bg1"/>
                </a:solidFill>
                <a:latin typeface="Century Gothic" panose="020B0502020202020204" pitchFamily="34" charset="0"/>
              </a:defRPr>
            </a:lvl1pPr>
            <a:lvl2pPr marL="388620" indent="0">
              <a:buNone/>
              <a:defRPr sz="1800">
                <a:solidFill>
                  <a:schemeClr val="bg1"/>
                </a:solidFill>
              </a:defRPr>
            </a:lvl2pPr>
            <a:lvl3pPr marL="777240" indent="0">
              <a:buNone/>
              <a:defRPr sz="1400">
                <a:solidFill>
                  <a:schemeClr val="bg1"/>
                </a:solidFill>
              </a:defRPr>
            </a:lvl3pPr>
            <a:lvl4pPr marL="1165860" indent="0">
              <a:buNone/>
              <a:defRPr sz="1200">
                <a:solidFill>
                  <a:schemeClr val="bg1"/>
                </a:solidFill>
              </a:defRPr>
            </a:lvl4pPr>
            <a:lvl5pPr marL="1554480" indent="0">
              <a:buNone/>
              <a:defRPr sz="1200">
                <a:solidFill>
                  <a:schemeClr val="bg1"/>
                </a:solidFill>
              </a:defRPr>
            </a:lvl5pPr>
          </a:lstStyle>
          <a:p>
            <a:pPr lvl="0"/>
            <a:r>
              <a:rPr lang="en-US" dirty="0"/>
              <a:t>JANUARY [YEAR]</a:t>
            </a:r>
          </a:p>
        </p:txBody>
      </p:sp>
      <p:sp>
        <p:nvSpPr>
          <p:cNvPr id="6" name="Title 5">
            <a:extLst>
              <a:ext uri="{FF2B5EF4-FFF2-40B4-BE49-F238E27FC236}">
                <a16:creationId xmlns:a16="http://schemas.microsoft.com/office/drawing/2014/main" id="{77F2B103-6E5A-4863-8C3B-B72FD12102F1}"/>
              </a:ext>
            </a:extLst>
          </p:cNvPr>
          <p:cNvSpPr>
            <a:spLocks noGrp="1"/>
          </p:cNvSpPr>
          <p:nvPr>
            <p:ph type="title" hasCustomPrompt="1"/>
          </p:nvPr>
        </p:nvSpPr>
        <p:spPr>
          <a:xfrm>
            <a:off x="687631" y="963487"/>
            <a:ext cx="6499382" cy="792162"/>
          </a:xfrm>
          <a:prstGeom prst="rect">
            <a:avLst/>
          </a:prstGeom>
        </p:spPr>
        <p:txBody>
          <a:bodyPr anchor="ctr"/>
          <a:lstStyle>
            <a:lvl1pPr>
              <a:defRPr lang="en-US" sz="8800" b="1" cap="all" spc="-300" baseline="0">
                <a:solidFill>
                  <a:schemeClr val="bg1"/>
                </a:solidFill>
                <a:ea typeface="+mn-ea"/>
                <a:cs typeface="+mn-cs"/>
              </a:defRPr>
            </a:lvl1pPr>
          </a:lstStyle>
          <a:p>
            <a:pPr marL="0" lvl="0" indent="0">
              <a:spcBef>
                <a:spcPts val="850"/>
              </a:spcBef>
              <a:buFont typeface="Arial" panose="020B0604020202020204" pitchFamily="34" charset="0"/>
            </a:pPr>
            <a:r>
              <a:rPr lang="en-US" dirty="0"/>
              <a:t>Title</a:t>
            </a:r>
          </a:p>
        </p:txBody>
      </p:sp>
      <p:sp>
        <p:nvSpPr>
          <p:cNvPr id="12" name="Right Triangle 11">
            <a:extLst>
              <a:ext uri="{FF2B5EF4-FFF2-40B4-BE49-F238E27FC236}">
                <a16:creationId xmlns:a16="http://schemas.microsoft.com/office/drawing/2014/main" id="{E985DDCC-5C48-0644-8A89-F1327A54F38F}"/>
              </a:ext>
            </a:extLst>
          </p:cNvPr>
          <p:cNvSpPr/>
          <p:nvPr userDrawn="1"/>
        </p:nvSpPr>
        <p:spPr>
          <a:xfrm flipH="1">
            <a:off x="5903768" y="8189768"/>
            <a:ext cx="1868632" cy="1868632"/>
          </a:xfrm>
          <a:prstGeom prst="rtTriangle">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bg1"/>
              </a:solidFill>
            </a:endParaRPr>
          </a:p>
        </p:txBody>
      </p:sp>
      <p:sp>
        <p:nvSpPr>
          <p:cNvPr id="13" name="Right Triangle 12">
            <a:extLst>
              <a:ext uri="{FF2B5EF4-FFF2-40B4-BE49-F238E27FC236}">
                <a16:creationId xmlns:a16="http://schemas.microsoft.com/office/drawing/2014/main" id="{9FC7B067-FC9E-9246-8377-AA08CCE99F3C}"/>
              </a:ext>
            </a:extLst>
          </p:cNvPr>
          <p:cNvSpPr/>
          <p:nvPr userDrawn="1"/>
        </p:nvSpPr>
        <p:spPr>
          <a:xfrm flipH="1">
            <a:off x="6495011" y="8763000"/>
            <a:ext cx="1295400" cy="1295400"/>
          </a:xfrm>
          <a:prstGeom prst="rtTriangle">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accent2"/>
              </a:solidFill>
            </a:endParaRPr>
          </a:p>
        </p:txBody>
      </p:sp>
      <p:sp>
        <p:nvSpPr>
          <p:cNvPr id="14" name="Right Triangle 13">
            <a:extLst>
              <a:ext uri="{FF2B5EF4-FFF2-40B4-BE49-F238E27FC236}">
                <a16:creationId xmlns:a16="http://schemas.microsoft.com/office/drawing/2014/main" id="{F0846F4F-212E-3344-94AC-628354E28E6C}"/>
              </a:ext>
            </a:extLst>
          </p:cNvPr>
          <p:cNvSpPr/>
          <p:nvPr userDrawn="1"/>
        </p:nvSpPr>
        <p:spPr>
          <a:xfrm flipH="1">
            <a:off x="7100714" y="9365153"/>
            <a:ext cx="693247" cy="693247"/>
          </a:xfrm>
          <a:prstGeom prst="rtTriangl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bg1"/>
              </a:solidFill>
            </a:endParaRPr>
          </a:p>
        </p:txBody>
      </p:sp>
      <p:cxnSp>
        <p:nvCxnSpPr>
          <p:cNvPr id="17" name="Straight Connector 16">
            <a:extLst>
              <a:ext uri="{FF2B5EF4-FFF2-40B4-BE49-F238E27FC236}">
                <a16:creationId xmlns:a16="http://schemas.microsoft.com/office/drawing/2014/main" id="{6ECFA83F-F08D-E64E-A6CE-BD0D7043BB56}"/>
              </a:ext>
            </a:extLst>
          </p:cNvPr>
          <p:cNvCxnSpPr>
            <a:cxnSpLocks/>
          </p:cNvCxnSpPr>
          <p:nvPr userDrawn="1"/>
        </p:nvCxnSpPr>
        <p:spPr>
          <a:xfrm flipH="1">
            <a:off x="683091" y="661156"/>
            <a:ext cx="45095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6B4036F-B8B2-A14C-AD32-DCABB2A7DA5D}"/>
              </a:ext>
            </a:extLst>
          </p:cNvPr>
          <p:cNvCxnSpPr>
            <a:cxnSpLocks/>
          </p:cNvCxnSpPr>
          <p:nvPr userDrawn="1"/>
        </p:nvCxnSpPr>
        <p:spPr>
          <a:xfrm flipH="1">
            <a:off x="683091" y="2014468"/>
            <a:ext cx="640621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30205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6_Title Slid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9D7C04-7FE2-6643-8AC9-273F930A6A70}"/>
              </a:ext>
            </a:extLst>
          </p:cNvPr>
          <p:cNvPicPr>
            <a:picLocks noChangeAspect="1"/>
          </p:cNvPicPr>
          <p:nvPr userDrawn="1"/>
        </p:nvPicPr>
        <p:blipFill rotWithShape="1">
          <a:blip r:embed="rId2">
            <a:alphaModFix/>
          </a:blip>
          <a:srcRect l="3868" t="4421" r="35653" b="36312"/>
          <a:stretch/>
        </p:blipFill>
        <p:spPr>
          <a:xfrm>
            <a:off x="0" y="-1"/>
            <a:ext cx="7772400" cy="10058401"/>
          </a:xfrm>
          <a:prstGeom prst="rect">
            <a:avLst/>
          </a:prstGeom>
        </p:spPr>
      </p:pic>
      <p:sp>
        <p:nvSpPr>
          <p:cNvPr id="9" name="Rectangle 8">
            <a:extLst>
              <a:ext uri="{FF2B5EF4-FFF2-40B4-BE49-F238E27FC236}">
                <a16:creationId xmlns:a16="http://schemas.microsoft.com/office/drawing/2014/main" id="{63B3D8A5-E190-9C45-98DF-F8E7B7360A19}"/>
              </a:ext>
            </a:extLst>
          </p:cNvPr>
          <p:cNvSpPr/>
          <p:nvPr userDrawn="1"/>
        </p:nvSpPr>
        <p:spPr>
          <a:xfrm>
            <a:off x="0" y="0"/>
            <a:ext cx="7772400" cy="6197803"/>
          </a:xfrm>
          <a:prstGeom prst="rect">
            <a:avLst/>
          </a:prstGeom>
          <a:gradFill flip="none" rotWithShape="1">
            <a:gsLst>
              <a:gs pos="0">
                <a:srgbClr val="000000"/>
              </a:gs>
              <a:gs pos="100000">
                <a:schemeClr val="accent1">
                  <a:alpha val="0"/>
                  <a:lumMod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8">
            <a:extLst>
              <a:ext uri="{FF2B5EF4-FFF2-40B4-BE49-F238E27FC236}">
                <a16:creationId xmlns:a16="http://schemas.microsoft.com/office/drawing/2014/main" id="{BC0632F9-D875-1548-A32C-5495F70B978D}"/>
              </a:ext>
            </a:extLst>
          </p:cNvPr>
          <p:cNvSpPr>
            <a:spLocks noGrp="1"/>
          </p:cNvSpPr>
          <p:nvPr>
            <p:ph type="body" sz="quarter" idx="10" hasCustomPrompt="1"/>
          </p:nvPr>
        </p:nvSpPr>
        <p:spPr>
          <a:xfrm>
            <a:off x="683091" y="2598613"/>
            <a:ext cx="2616200" cy="1296988"/>
          </a:xfrm>
          <a:prstGeom prst="rect">
            <a:avLst/>
          </a:prstGeom>
        </p:spPr>
        <p:txBody>
          <a:bodyPr lIns="0" rIns="0"/>
          <a:lstStyle>
            <a:lvl1pPr marL="0" indent="0" algn="l">
              <a:lnSpc>
                <a:spcPct val="110000"/>
              </a:lnSpc>
              <a:buNone/>
              <a:defRPr sz="1400" b="1">
                <a:solidFill>
                  <a:schemeClr val="bg1"/>
                </a:solidFill>
                <a:latin typeface="Century Gothic" panose="020B0502020202020204" pitchFamily="34" charset="0"/>
              </a:defRPr>
            </a:lvl1pPr>
            <a:lvl2pPr marL="388620" indent="0" algn="l">
              <a:buNone/>
              <a:defRPr sz="1400">
                <a:solidFill>
                  <a:schemeClr val="bg1"/>
                </a:solidFill>
              </a:defRPr>
            </a:lvl2pPr>
            <a:lvl3pPr marL="777240" indent="0" algn="l">
              <a:buNone/>
              <a:defRPr sz="1400">
                <a:solidFill>
                  <a:schemeClr val="bg1"/>
                </a:solidFill>
              </a:defRPr>
            </a:lvl3pPr>
            <a:lvl4pPr marL="1165860" indent="0" algn="l">
              <a:buNone/>
              <a:defRPr sz="1400">
                <a:solidFill>
                  <a:schemeClr val="bg1"/>
                </a:solidFill>
              </a:defRPr>
            </a:lvl4pPr>
            <a:lvl5pPr marL="1554480" indent="0" algn="l">
              <a:buNone/>
              <a:defRPr sz="1400">
                <a:solidFill>
                  <a:schemeClr val="bg1"/>
                </a:solidFill>
              </a:defRPr>
            </a:lvl5pPr>
          </a:lstStyle>
          <a:p>
            <a:pPr lvl="0"/>
            <a:r>
              <a:rPr lang="en-US" dirty="0"/>
              <a:t>Edit Master text styles</a:t>
            </a:r>
          </a:p>
        </p:txBody>
      </p:sp>
      <p:sp>
        <p:nvSpPr>
          <p:cNvPr id="20" name="Text Placeholder 18">
            <a:extLst>
              <a:ext uri="{FF2B5EF4-FFF2-40B4-BE49-F238E27FC236}">
                <a16:creationId xmlns:a16="http://schemas.microsoft.com/office/drawing/2014/main" id="{4DFEC49B-1D7D-4A4B-B52D-6669BEA86A4A}"/>
              </a:ext>
            </a:extLst>
          </p:cNvPr>
          <p:cNvSpPr>
            <a:spLocks noGrp="1"/>
          </p:cNvSpPr>
          <p:nvPr>
            <p:ph type="body" sz="quarter" idx="11" hasCustomPrompt="1"/>
          </p:nvPr>
        </p:nvSpPr>
        <p:spPr>
          <a:xfrm>
            <a:off x="4571971" y="2598291"/>
            <a:ext cx="2616200" cy="1296988"/>
          </a:xfrm>
          <a:prstGeom prst="rect">
            <a:avLst/>
          </a:prstGeom>
        </p:spPr>
        <p:txBody>
          <a:bodyPr lIns="0" rIns="0"/>
          <a:lstStyle>
            <a:lvl1pPr marL="0" indent="0" algn="r">
              <a:lnSpc>
                <a:spcPct val="110000"/>
              </a:lnSpc>
              <a:buNone/>
              <a:defRPr sz="1400" b="1">
                <a:solidFill>
                  <a:schemeClr val="bg1"/>
                </a:solidFill>
                <a:latin typeface="Century Gothic" panose="020B0502020202020204" pitchFamily="34" charset="0"/>
              </a:defRPr>
            </a:lvl1pPr>
            <a:lvl2pPr marL="388620" indent="0" algn="r">
              <a:buNone/>
              <a:defRPr sz="1400">
                <a:solidFill>
                  <a:schemeClr val="bg1"/>
                </a:solidFill>
              </a:defRPr>
            </a:lvl2pPr>
            <a:lvl3pPr marL="777240" indent="0" algn="r">
              <a:buNone/>
              <a:defRPr sz="1400">
                <a:solidFill>
                  <a:schemeClr val="bg1"/>
                </a:solidFill>
              </a:defRPr>
            </a:lvl3pPr>
            <a:lvl4pPr marL="1165860" indent="0" algn="r">
              <a:buNone/>
              <a:defRPr sz="1400">
                <a:solidFill>
                  <a:schemeClr val="bg1"/>
                </a:solidFill>
              </a:defRPr>
            </a:lvl4pPr>
            <a:lvl5pPr marL="1554480" indent="0" algn="r">
              <a:buNone/>
              <a:defRPr sz="1400">
                <a:solidFill>
                  <a:schemeClr val="bg1"/>
                </a:solidFill>
              </a:defRPr>
            </a:lvl5pPr>
          </a:lstStyle>
          <a:p>
            <a:pPr lvl="0"/>
            <a:r>
              <a:rPr lang="en-US" dirty="0"/>
              <a:t>Edit Master text styles</a:t>
            </a:r>
          </a:p>
        </p:txBody>
      </p:sp>
      <p:sp>
        <p:nvSpPr>
          <p:cNvPr id="22" name="Text Placeholder 21">
            <a:extLst>
              <a:ext uri="{FF2B5EF4-FFF2-40B4-BE49-F238E27FC236}">
                <a16:creationId xmlns:a16="http://schemas.microsoft.com/office/drawing/2014/main" id="{C7E6C5EF-8E79-BD42-A6E9-8485E24B9CE5}"/>
              </a:ext>
            </a:extLst>
          </p:cNvPr>
          <p:cNvSpPr>
            <a:spLocks noGrp="1"/>
          </p:cNvSpPr>
          <p:nvPr>
            <p:ph type="body" sz="quarter" idx="12" hasCustomPrompt="1"/>
          </p:nvPr>
        </p:nvSpPr>
        <p:spPr>
          <a:xfrm>
            <a:off x="683091" y="2158876"/>
            <a:ext cx="2615737" cy="396557"/>
          </a:xfrm>
          <a:prstGeom prst="rect">
            <a:avLst/>
          </a:prstGeom>
        </p:spPr>
        <p:txBody>
          <a:bodyPr lIns="0" rIns="0"/>
          <a:lstStyle>
            <a:lvl1pPr marL="0" indent="0">
              <a:buNone/>
              <a:defRPr b="1" spc="300">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sp>
        <p:nvSpPr>
          <p:cNvPr id="23" name="Text Placeholder 21">
            <a:extLst>
              <a:ext uri="{FF2B5EF4-FFF2-40B4-BE49-F238E27FC236}">
                <a16:creationId xmlns:a16="http://schemas.microsoft.com/office/drawing/2014/main" id="{63F16360-7742-3D4A-B4CB-9C2F409FF557}"/>
              </a:ext>
            </a:extLst>
          </p:cNvPr>
          <p:cNvSpPr>
            <a:spLocks noGrp="1"/>
          </p:cNvSpPr>
          <p:nvPr>
            <p:ph type="body" sz="quarter" idx="13" hasCustomPrompt="1"/>
          </p:nvPr>
        </p:nvSpPr>
        <p:spPr>
          <a:xfrm>
            <a:off x="4571276" y="2158554"/>
            <a:ext cx="2615737" cy="396557"/>
          </a:xfrm>
          <a:prstGeom prst="rect">
            <a:avLst/>
          </a:prstGeom>
        </p:spPr>
        <p:txBody>
          <a:bodyPr lIns="0" rIns="0"/>
          <a:lstStyle>
            <a:lvl1pPr marL="0" indent="0" algn="r">
              <a:buNone/>
              <a:defRPr b="1" spc="300">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cxnSp>
        <p:nvCxnSpPr>
          <p:cNvPr id="24" name="Straight Connector 23">
            <a:extLst>
              <a:ext uri="{FF2B5EF4-FFF2-40B4-BE49-F238E27FC236}">
                <a16:creationId xmlns:a16="http://schemas.microsoft.com/office/drawing/2014/main" id="{7203DCEE-93A1-3F49-86E3-A4E156A84770}"/>
              </a:ext>
            </a:extLst>
          </p:cNvPr>
          <p:cNvCxnSpPr>
            <a:cxnSpLocks/>
          </p:cNvCxnSpPr>
          <p:nvPr userDrawn="1"/>
        </p:nvCxnSpPr>
        <p:spPr>
          <a:xfrm flipH="1">
            <a:off x="683091" y="4085398"/>
            <a:ext cx="876259"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0C7313-AFB0-3F48-9C9F-78143D4EC803}"/>
              </a:ext>
            </a:extLst>
          </p:cNvPr>
          <p:cNvCxnSpPr>
            <a:cxnSpLocks/>
          </p:cNvCxnSpPr>
          <p:nvPr userDrawn="1"/>
        </p:nvCxnSpPr>
        <p:spPr>
          <a:xfrm flipH="1">
            <a:off x="6310754" y="4161047"/>
            <a:ext cx="876259"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E57FB027-A4E3-CF4D-848E-61232D3B038F}"/>
              </a:ext>
            </a:extLst>
          </p:cNvPr>
          <p:cNvSpPr>
            <a:spLocks noGrp="1"/>
          </p:cNvSpPr>
          <p:nvPr>
            <p:ph type="body" sz="quarter" idx="15" hasCustomPrompt="1"/>
          </p:nvPr>
        </p:nvSpPr>
        <p:spPr>
          <a:xfrm>
            <a:off x="1812925" y="9524683"/>
            <a:ext cx="4146550" cy="396557"/>
          </a:xfrm>
          <a:prstGeom prst="rect">
            <a:avLst/>
          </a:prstGeom>
        </p:spPr>
        <p:txBody>
          <a:bodyPr anchor="ctr"/>
          <a:lstStyle>
            <a:lvl1pPr marL="0" indent="0" algn="ctr">
              <a:buNone/>
              <a:defRPr sz="1800">
                <a:solidFill>
                  <a:schemeClr val="bg1"/>
                </a:solidFill>
                <a:latin typeface="Century Gothic" panose="020B0502020202020204" pitchFamily="34" charset="0"/>
              </a:defRPr>
            </a:lvl1pPr>
          </a:lstStyle>
          <a:p>
            <a:r>
              <a:rPr lang="en-US" dirty="0">
                <a:solidFill>
                  <a:schemeClr val="bg1"/>
                </a:solidFill>
              </a:rPr>
              <a:t>Add A Footer</a:t>
            </a:r>
          </a:p>
        </p:txBody>
      </p:sp>
      <p:sp>
        <p:nvSpPr>
          <p:cNvPr id="4" name="Text Placeholder 3">
            <a:extLst>
              <a:ext uri="{FF2B5EF4-FFF2-40B4-BE49-F238E27FC236}">
                <a16:creationId xmlns:a16="http://schemas.microsoft.com/office/drawing/2014/main" id="{4C3093F1-3E11-B945-A0CA-23F4E9D8602C}"/>
              </a:ext>
            </a:extLst>
          </p:cNvPr>
          <p:cNvSpPr>
            <a:spLocks noGrp="1"/>
          </p:cNvSpPr>
          <p:nvPr>
            <p:ph type="body" sz="quarter" idx="16" hasCustomPrompt="1"/>
          </p:nvPr>
        </p:nvSpPr>
        <p:spPr>
          <a:xfrm>
            <a:off x="687631" y="506304"/>
            <a:ext cx="6499382" cy="342900"/>
          </a:xfrm>
          <a:prstGeom prst="rect">
            <a:avLst/>
          </a:prstGeom>
        </p:spPr>
        <p:txBody>
          <a:bodyPr rIns="0"/>
          <a:lstStyle>
            <a:lvl1pPr marL="0" indent="0" algn="r">
              <a:buNone/>
              <a:defRPr sz="1800">
                <a:solidFill>
                  <a:schemeClr val="bg1"/>
                </a:solidFill>
                <a:latin typeface="Century Gothic" panose="020B0502020202020204" pitchFamily="34" charset="0"/>
              </a:defRPr>
            </a:lvl1pPr>
            <a:lvl2pPr marL="388620" indent="0">
              <a:buNone/>
              <a:defRPr sz="1800">
                <a:solidFill>
                  <a:schemeClr val="bg1"/>
                </a:solidFill>
              </a:defRPr>
            </a:lvl2pPr>
            <a:lvl3pPr marL="777240" indent="0">
              <a:buNone/>
              <a:defRPr sz="1400">
                <a:solidFill>
                  <a:schemeClr val="bg1"/>
                </a:solidFill>
              </a:defRPr>
            </a:lvl3pPr>
            <a:lvl4pPr marL="1165860" indent="0">
              <a:buNone/>
              <a:defRPr sz="1200">
                <a:solidFill>
                  <a:schemeClr val="bg1"/>
                </a:solidFill>
              </a:defRPr>
            </a:lvl4pPr>
            <a:lvl5pPr marL="1554480" indent="0">
              <a:buNone/>
              <a:defRPr sz="1200">
                <a:solidFill>
                  <a:schemeClr val="bg1"/>
                </a:solidFill>
              </a:defRPr>
            </a:lvl5pPr>
          </a:lstStyle>
          <a:p>
            <a:pPr lvl="0"/>
            <a:r>
              <a:rPr lang="en-US" dirty="0"/>
              <a:t>JANUARY [YEAR]</a:t>
            </a:r>
          </a:p>
        </p:txBody>
      </p:sp>
      <p:sp>
        <p:nvSpPr>
          <p:cNvPr id="6" name="Title 5">
            <a:extLst>
              <a:ext uri="{FF2B5EF4-FFF2-40B4-BE49-F238E27FC236}">
                <a16:creationId xmlns:a16="http://schemas.microsoft.com/office/drawing/2014/main" id="{77F2B103-6E5A-4863-8C3B-B72FD12102F1}"/>
              </a:ext>
            </a:extLst>
          </p:cNvPr>
          <p:cNvSpPr>
            <a:spLocks noGrp="1"/>
          </p:cNvSpPr>
          <p:nvPr>
            <p:ph type="title" hasCustomPrompt="1"/>
          </p:nvPr>
        </p:nvSpPr>
        <p:spPr>
          <a:xfrm>
            <a:off x="687631" y="963487"/>
            <a:ext cx="6499382" cy="792162"/>
          </a:xfrm>
          <a:prstGeom prst="rect">
            <a:avLst/>
          </a:prstGeom>
        </p:spPr>
        <p:txBody>
          <a:bodyPr lIns="0" rIns="0" anchor="ctr"/>
          <a:lstStyle>
            <a:lvl1pPr>
              <a:defRPr lang="en-US" sz="8800" b="1" cap="all" spc="-300" baseline="0">
                <a:solidFill>
                  <a:schemeClr val="bg1"/>
                </a:solidFill>
                <a:ea typeface="+mn-ea"/>
                <a:cs typeface="+mn-cs"/>
              </a:defRPr>
            </a:lvl1pPr>
          </a:lstStyle>
          <a:p>
            <a:pPr marL="0" lvl="0" indent="0">
              <a:spcBef>
                <a:spcPts val="850"/>
              </a:spcBef>
              <a:buFont typeface="Arial" panose="020B0604020202020204" pitchFamily="34" charset="0"/>
            </a:pPr>
            <a:r>
              <a:rPr lang="en-US" dirty="0"/>
              <a:t>Title</a:t>
            </a:r>
          </a:p>
        </p:txBody>
      </p:sp>
      <p:cxnSp>
        <p:nvCxnSpPr>
          <p:cNvPr id="17" name="Straight Connector 16">
            <a:extLst>
              <a:ext uri="{FF2B5EF4-FFF2-40B4-BE49-F238E27FC236}">
                <a16:creationId xmlns:a16="http://schemas.microsoft.com/office/drawing/2014/main" id="{6ECFA83F-F08D-E64E-A6CE-BD0D7043BB56}"/>
              </a:ext>
            </a:extLst>
          </p:cNvPr>
          <p:cNvCxnSpPr>
            <a:cxnSpLocks/>
          </p:cNvCxnSpPr>
          <p:nvPr userDrawn="1"/>
        </p:nvCxnSpPr>
        <p:spPr>
          <a:xfrm flipH="1">
            <a:off x="683091" y="661156"/>
            <a:ext cx="45095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6B4036F-B8B2-A14C-AD32-DCABB2A7DA5D}"/>
              </a:ext>
            </a:extLst>
          </p:cNvPr>
          <p:cNvCxnSpPr>
            <a:cxnSpLocks/>
          </p:cNvCxnSpPr>
          <p:nvPr userDrawn="1"/>
        </p:nvCxnSpPr>
        <p:spPr>
          <a:xfrm flipH="1">
            <a:off x="683091" y="2014468"/>
            <a:ext cx="640621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18504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173A74-B63B-D34E-BDC0-608D7D82B71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772400" cy="10058400"/>
          </a:xfrm>
          <a:prstGeom prst="rect">
            <a:avLst/>
          </a:prstGeom>
        </p:spPr>
      </p:pic>
      <p:sp>
        <p:nvSpPr>
          <p:cNvPr id="19" name="Text Placeholder 18">
            <a:extLst>
              <a:ext uri="{FF2B5EF4-FFF2-40B4-BE49-F238E27FC236}">
                <a16:creationId xmlns:a16="http://schemas.microsoft.com/office/drawing/2014/main" id="{BC0632F9-D875-1548-A32C-5495F70B978D}"/>
              </a:ext>
            </a:extLst>
          </p:cNvPr>
          <p:cNvSpPr>
            <a:spLocks noGrp="1"/>
          </p:cNvSpPr>
          <p:nvPr>
            <p:ph type="body" sz="quarter" idx="10" hasCustomPrompt="1"/>
          </p:nvPr>
        </p:nvSpPr>
        <p:spPr>
          <a:xfrm>
            <a:off x="687631" y="2984500"/>
            <a:ext cx="2616200" cy="1296988"/>
          </a:xfrm>
          <a:prstGeom prst="rect">
            <a:avLst/>
          </a:prstGeom>
        </p:spPr>
        <p:txBody>
          <a:bodyPr lIns="0" rIns="0"/>
          <a:lstStyle>
            <a:lvl1pPr marL="0" indent="0" algn="l">
              <a:lnSpc>
                <a:spcPct val="110000"/>
              </a:lnSpc>
              <a:buNone/>
              <a:defRPr sz="1400">
                <a:solidFill>
                  <a:schemeClr val="bg1"/>
                </a:solidFill>
                <a:latin typeface="Century Gothic" panose="020B0502020202020204" pitchFamily="34" charset="0"/>
              </a:defRPr>
            </a:lvl1pPr>
            <a:lvl2pPr marL="388620" indent="0" algn="l">
              <a:buNone/>
              <a:defRPr sz="1400">
                <a:solidFill>
                  <a:schemeClr val="bg1"/>
                </a:solidFill>
              </a:defRPr>
            </a:lvl2pPr>
            <a:lvl3pPr marL="777240" indent="0" algn="l">
              <a:buNone/>
              <a:defRPr sz="1400">
                <a:solidFill>
                  <a:schemeClr val="bg1"/>
                </a:solidFill>
              </a:defRPr>
            </a:lvl3pPr>
            <a:lvl4pPr marL="1165860" indent="0" algn="l">
              <a:buNone/>
              <a:defRPr sz="1400">
                <a:solidFill>
                  <a:schemeClr val="bg1"/>
                </a:solidFill>
              </a:defRPr>
            </a:lvl4pPr>
            <a:lvl5pPr marL="1554480" indent="0" algn="l">
              <a:buNone/>
              <a:defRPr sz="1400">
                <a:solidFill>
                  <a:schemeClr val="bg1"/>
                </a:solidFill>
              </a:defRPr>
            </a:lvl5pPr>
          </a:lstStyle>
          <a:p>
            <a:pPr lvl="0"/>
            <a:r>
              <a:rPr lang="en-US"/>
              <a:t>Edit Master text styles</a:t>
            </a:r>
          </a:p>
        </p:txBody>
      </p:sp>
      <p:sp>
        <p:nvSpPr>
          <p:cNvPr id="20" name="Text Placeholder 18">
            <a:extLst>
              <a:ext uri="{FF2B5EF4-FFF2-40B4-BE49-F238E27FC236}">
                <a16:creationId xmlns:a16="http://schemas.microsoft.com/office/drawing/2014/main" id="{4DFEC49B-1D7D-4A4B-B52D-6669BEA86A4A}"/>
              </a:ext>
            </a:extLst>
          </p:cNvPr>
          <p:cNvSpPr>
            <a:spLocks noGrp="1"/>
          </p:cNvSpPr>
          <p:nvPr>
            <p:ph type="body" sz="quarter" idx="11" hasCustomPrompt="1"/>
          </p:nvPr>
        </p:nvSpPr>
        <p:spPr>
          <a:xfrm>
            <a:off x="4478955" y="2984500"/>
            <a:ext cx="2616200" cy="1296988"/>
          </a:xfrm>
          <a:prstGeom prst="rect">
            <a:avLst/>
          </a:prstGeom>
        </p:spPr>
        <p:txBody>
          <a:bodyPr lIns="0" rIns="0"/>
          <a:lstStyle>
            <a:lvl1pPr marL="0" indent="0" algn="r">
              <a:lnSpc>
                <a:spcPct val="110000"/>
              </a:lnSpc>
              <a:buNone/>
              <a:defRPr sz="1400">
                <a:solidFill>
                  <a:schemeClr val="bg1"/>
                </a:solidFill>
                <a:latin typeface="Century Gothic" panose="020B0502020202020204" pitchFamily="34" charset="0"/>
              </a:defRPr>
            </a:lvl1pPr>
            <a:lvl2pPr marL="388620" indent="0" algn="r">
              <a:buNone/>
              <a:defRPr sz="1400">
                <a:solidFill>
                  <a:schemeClr val="bg1"/>
                </a:solidFill>
              </a:defRPr>
            </a:lvl2pPr>
            <a:lvl3pPr marL="777240" indent="0" algn="r">
              <a:buNone/>
              <a:defRPr sz="1400">
                <a:solidFill>
                  <a:schemeClr val="bg1"/>
                </a:solidFill>
              </a:defRPr>
            </a:lvl3pPr>
            <a:lvl4pPr marL="1165860" indent="0" algn="r">
              <a:buNone/>
              <a:defRPr sz="1400">
                <a:solidFill>
                  <a:schemeClr val="bg1"/>
                </a:solidFill>
              </a:defRPr>
            </a:lvl4pPr>
            <a:lvl5pPr marL="1554480" indent="0" algn="r">
              <a:buNone/>
              <a:defRPr sz="1400">
                <a:solidFill>
                  <a:schemeClr val="bg1"/>
                </a:solidFill>
              </a:defRPr>
            </a:lvl5pPr>
          </a:lstStyle>
          <a:p>
            <a:pPr lvl="0"/>
            <a:r>
              <a:rPr lang="en-US" dirty="0"/>
              <a:t>Edit Master text styles</a:t>
            </a:r>
          </a:p>
        </p:txBody>
      </p:sp>
      <p:sp>
        <p:nvSpPr>
          <p:cNvPr id="22" name="Text Placeholder 21">
            <a:extLst>
              <a:ext uri="{FF2B5EF4-FFF2-40B4-BE49-F238E27FC236}">
                <a16:creationId xmlns:a16="http://schemas.microsoft.com/office/drawing/2014/main" id="{C7E6C5EF-8E79-BD42-A6E9-8485E24B9CE5}"/>
              </a:ext>
            </a:extLst>
          </p:cNvPr>
          <p:cNvSpPr>
            <a:spLocks noGrp="1"/>
          </p:cNvSpPr>
          <p:nvPr>
            <p:ph type="body" sz="quarter" idx="12" hasCustomPrompt="1"/>
          </p:nvPr>
        </p:nvSpPr>
        <p:spPr>
          <a:xfrm>
            <a:off x="687631" y="2544763"/>
            <a:ext cx="2615737" cy="396557"/>
          </a:xfrm>
          <a:prstGeom prst="rect">
            <a:avLst/>
          </a:prstGeom>
        </p:spPr>
        <p:txBody>
          <a:bodyPr lIns="0" rIns="0"/>
          <a:lstStyle>
            <a:lvl1pPr marL="0" indent="0">
              <a:buNone/>
              <a:defRPr>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sp>
        <p:nvSpPr>
          <p:cNvPr id="23" name="Text Placeholder 21">
            <a:extLst>
              <a:ext uri="{FF2B5EF4-FFF2-40B4-BE49-F238E27FC236}">
                <a16:creationId xmlns:a16="http://schemas.microsoft.com/office/drawing/2014/main" id="{63F16360-7742-3D4A-B4CB-9C2F409FF557}"/>
              </a:ext>
            </a:extLst>
          </p:cNvPr>
          <p:cNvSpPr>
            <a:spLocks noGrp="1"/>
          </p:cNvSpPr>
          <p:nvPr>
            <p:ph type="body" sz="quarter" idx="13" hasCustomPrompt="1"/>
          </p:nvPr>
        </p:nvSpPr>
        <p:spPr>
          <a:xfrm>
            <a:off x="4478260" y="2544763"/>
            <a:ext cx="2615737" cy="396557"/>
          </a:xfrm>
          <a:prstGeom prst="rect">
            <a:avLst/>
          </a:prstGeom>
        </p:spPr>
        <p:txBody>
          <a:bodyPr lIns="0" rIns="0"/>
          <a:lstStyle>
            <a:lvl1pPr marL="0" indent="0" algn="r">
              <a:buNone/>
              <a:defRPr>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cxnSp>
        <p:nvCxnSpPr>
          <p:cNvPr id="24" name="Straight Connector 23">
            <a:extLst>
              <a:ext uri="{FF2B5EF4-FFF2-40B4-BE49-F238E27FC236}">
                <a16:creationId xmlns:a16="http://schemas.microsoft.com/office/drawing/2014/main" id="{7203DCEE-93A1-3F49-86E3-A4E156A84770}"/>
              </a:ext>
            </a:extLst>
          </p:cNvPr>
          <p:cNvCxnSpPr>
            <a:cxnSpLocks/>
          </p:cNvCxnSpPr>
          <p:nvPr userDrawn="1"/>
        </p:nvCxnSpPr>
        <p:spPr>
          <a:xfrm flipH="1">
            <a:off x="687631" y="447128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0C7313-AFB0-3F48-9C9F-78143D4EC803}"/>
              </a:ext>
            </a:extLst>
          </p:cNvPr>
          <p:cNvCxnSpPr>
            <a:cxnSpLocks/>
          </p:cNvCxnSpPr>
          <p:nvPr userDrawn="1"/>
        </p:nvCxnSpPr>
        <p:spPr>
          <a:xfrm flipH="1">
            <a:off x="6217738" y="446258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E57FB027-A4E3-CF4D-848E-61232D3B038F}"/>
              </a:ext>
            </a:extLst>
          </p:cNvPr>
          <p:cNvSpPr>
            <a:spLocks noGrp="1"/>
          </p:cNvSpPr>
          <p:nvPr>
            <p:ph type="body" sz="quarter" idx="15" hasCustomPrompt="1"/>
          </p:nvPr>
        </p:nvSpPr>
        <p:spPr>
          <a:xfrm>
            <a:off x="1812925" y="9524683"/>
            <a:ext cx="4146550" cy="396557"/>
          </a:xfrm>
          <a:prstGeom prst="rect">
            <a:avLst/>
          </a:prstGeom>
        </p:spPr>
        <p:txBody>
          <a:bodyPr anchor="ctr"/>
          <a:lstStyle>
            <a:lvl1pPr marL="0" indent="0" algn="ctr">
              <a:buNone/>
              <a:defRPr sz="1800">
                <a:solidFill>
                  <a:schemeClr val="bg1"/>
                </a:solidFill>
                <a:latin typeface="Century Gothic" panose="020B0502020202020204" pitchFamily="34" charset="0"/>
              </a:defRPr>
            </a:lvl1pPr>
          </a:lstStyle>
          <a:p>
            <a:r>
              <a:rPr lang="en-US" dirty="0">
                <a:solidFill>
                  <a:schemeClr val="bg1"/>
                </a:solidFill>
              </a:rPr>
              <a:t>Add A Footer</a:t>
            </a:r>
          </a:p>
        </p:txBody>
      </p:sp>
      <p:sp>
        <p:nvSpPr>
          <p:cNvPr id="4" name="Text Placeholder 3">
            <a:extLst>
              <a:ext uri="{FF2B5EF4-FFF2-40B4-BE49-F238E27FC236}">
                <a16:creationId xmlns:a16="http://schemas.microsoft.com/office/drawing/2014/main" id="{4C3093F1-3E11-B945-A0CA-23F4E9D8602C}"/>
              </a:ext>
            </a:extLst>
          </p:cNvPr>
          <p:cNvSpPr>
            <a:spLocks noGrp="1"/>
          </p:cNvSpPr>
          <p:nvPr>
            <p:ph type="body" sz="quarter" idx="16" hasCustomPrompt="1"/>
          </p:nvPr>
        </p:nvSpPr>
        <p:spPr>
          <a:xfrm>
            <a:off x="687631" y="506304"/>
            <a:ext cx="6499382" cy="342900"/>
          </a:xfrm>
          <a:prstGeom prst="rect">
            <a:avLst/>
          </a:prstGeom>
        </p:spPr>
        <p:txBody>
          <a:bodyPr lIns="0" rIns="0"/>
          <a:lstStyle>
            <a:lvl1pPr marL="0" indent="0" algn="r">
              <a:buNone/>
              <a:defRPr sz="1800">
                <a:solidFill>
                  <a:schemeClr val="bg1"/>
                </a:solidFill>
                <a:latin typeface="Century Gothic" panose="020B0502020202020204" pitchFamily="34" charset="0"/>
              </a:defRPr>
            </a:lvl1pPr>
            <a:lvl2pPr marL="388620" indent="0">
              <a:buNone/>
              <a:defRPr sz="1800">
                <a:solidFill>
                  <a:schemeClr val="bg1"/>
                </a:solidFill>
              </a:defRPr>
            </a:lvl2pPr>
            <a:lvl3pPr marL="777240" indent="0">
              <a:buNone/>
              <a:defRPr sz="1400">
                <a:solidFill>
                  <a:schemeClr val="bg1"/>
                </a:solidFill>
              </a:defRPr>
            </a:lvl3pPr>
            <a:lvl4pPr marL="1165860" indent="0">
              <a:buNone/>
              <a:defRPr sz="1200">
                <a:solidFill>
                  <a:schemeClr val="bg1"/>
                </a:solidFill>
              </a:defRPr>
            </a:lvl4pPr>
            <a:lvl5pPr marL="1554480" indent="0">
              <a:buNone/>
              <a:defRPr sz="1200">
                <a:solidFill>
                  <a:schemeClr val="bg1"/>
                </a:solidFill>
              </a:defRPr>
            </a:lvl5pPr>
          </a:lstStyle>
          <a:p>
            <a:pPr lvl="0"/>
            <a:r>
              <a:rPr lang="en-US" dirty="0"/>
              <a:t>JANUARY [YEAR]</a:t>
            </a:r>
          </a:p>
        </p:txBody>
      </p:sp>
      <p:sp>
        <p:nvSpPr>
          <p:cNvPr id="6" name="Title 5">
            <a:extLst>
              <a:ext uri="{FF2B5EF4-FFF2-40B4-BE49-F238E27FC236}">
                <a16:creationId xmlns:a16="http://schemas.microsoft.com/office/drawing/2014/main" id="{77F2B103-6E5A-4863-8C3B-B72FD12102F1}"/>
              </a:ext>
            </a:extLst>
          </p:cNvPr>
          <p:cNvSpPr>
            <a:spLocks noGrp="1"/>
          </p:cNvSpPr>
          <p:nvPr>
            <p:ph type="title" hasCustomPrompt="1"/>
          </p:nvPr>
        </p:nvSpPr>
        <p:spPr>
          <a:xfrm>
            <a:off x="687631" y="963487"/>
            <a:ext cx="6499382" cy="792162"/>
          </a:xfrm>
          <a:prstGeom prst="rect">
            <a:avLst/>
          </a:prstGeom>
        </p:spPr>
        <p:txBody>
          <a:bodyPr lIns="0" rIns="0" anchor="ctr"/>
          <a:lstStyle>
            <a:lvl1pPr>
              <a:defRPr lang="en-US" sz="8800" cap="all" spc="-300" baseline="0">
                <a:solidFill>
                  <a:schemeClr val="bg1"/>
                </a:solidFill>
                <a:ea typeface="+mn-ea"/>
                <a:cs typeface="+mn-cs"/>
              </a:defRPr>
            </a:lvl1pPr>
          </a:lstStyle>
          <a:p>
            <a:pPr marL="0" lvl="0" indent="0">
              <a:spcBef>
                <a:spcPts val="850"/>
              </a:spcBef>
              <a:buFont typeface="Arial" panose="020B0604020202020204" pitchFamily="34" charset="0"/>
            </a:pPr>
            <a:r>
              <a:rPr lang="en-US" dirty="0"/>
              <a:t>Title</a:t>
            </a:r>
          </a:p>
        </p:txBody>
      </p:sp>
      <p:sp>
        <p:nvSpPr>
          <p:cNvPr id="12" name="Right Triangle 11">
            <a:extLst>
              <a:ext uri="{FF2B5EF4-FFF2-40B4-BE49-F238E27FC236}">
                <a16:creationId xmlns:a16="http://schemas.microsoft.com/office/drawing/2014/main" id="{E985DDCC-5C48-0644-8A89-F1327A54F38F}"/>
              </a:ext>
            </a:extLst>
          </p:cNvPr>
          <p:cNvSpPr/>
          <p:nvPr userDrawn="1"/>
        </p:nvSpPr>
        <p:spPr>
          <a:xfrm flipH="1">
            <a:off x="5903768" y="8189768"/>
            <a:ext cx="1868632" cy="1868632"/>
          </a:xfrm>
          <a:prstGeom prst="rtTriangle">
            <a:avLst/>
          </a:prstGeom>
          <a:gradFill flip="none" rotWithShape="1">
            <a:gsLst>
              <a:gs pos="0">
                <a:schemeClr val="bg1"/>
              </a:gs>
              <a:gs pos="48000">
                <a:schemeClr val="bg1">
                  <a:lumMod val="75000"/>
                </a:schemeClr>
              </a:gs>
              <a:gs pos="100000">
                <a:schemeClr val="bg1"/>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ight Triangle 12">
            <a:extLst>
              <a:ext uri="{FF2B5EF4-FFF2-40B4-BE49-F238E27FC236}">
                <a16:creationId xmlns:a16="http://schemas.microsoft.com/office/drawing/2014/main" id="{9FC7B067-FC9E-9246-8377-AA08CCE99F3C}"/>
              </a:ext>
            </a:extLst>
          </p:cNvPr>
          <p:cNvSpPr/>
          <p:nvPr userDrawn="1"/>
        </p:nvSpPr>
        <p:spPr>
          <a:xfrm flipH="1">
            <a:off x="6495011" y="8763000"/>
            <a:ext cx="1295400" cy="1295400"/>
          </a:xfrm>
          <a:prstGeom prst="rtTriangle">
            <a:avLst/>
          </a:prstGeom>
          <a:gradFill flip="none" rotWithShape="1">
            <a:gsLst>
              <a:gs pos="0">
                <a:schemeClr val="bg1"/>
              </a:gs>
              <a:gs pos="48000">
                <a:schemeClr val="bg1">
                  <a:lumMod val="75000"/>
                </a:schemeClr>
              </a:gs>
              <a:gs pos="100000">
                <a:schemeClr val="bg1"/>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14" name="Right Triangle 13">
            <a:extLst>
              <a:ext uri="{FF2B5EF4-FFF2-40B4-BE49-F238E27FC236}">
                <a16:creationId xmlns:a16="http://schemas.microsoft.com/office/drawing/2014/main" id="{F0846F4F-212E-3344-94AC-628354E28E6C}"/>
              </a:ext>
            </a:extLst>
          </p:cNvPr>
          <p:cNvSpPr/>
          <p:nvPr userDrawn="1"/>
        </p:nvSpPr>
        <p:spPr>
          <a:xfrm flipH="1">
            <a:off x="7100714" y="9365153"/>
            <a:ext cx="693247" cy="693247"/>
          </a:xfrm>
          <a:prstGeom prst="rtTriangle">
            <a:avLst/>
          </a:prstGeom>
          <a:gradFill>
            <a:gsLst>
              <a:gs pos="0">
                <a:schemeClr val="bg1"/>
              </a:gs>
              <a:gs pos="48000">
                <a:schemeClr val="bg1">
                  <a:lumMod val="75000"/>
                </a:schemeClr>
              </a:gs>
              <a:gs pos="100000">
                <a:schemeClr val="bg1"/>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7" name="Straight Connector 16">
            <a:extLst>
              <a:ext uri="{FF2B5EF4-FFF2-40B4-BE49-F238E27FC236}">
                <a16:creationId xmlns:a16="http://schemas.microsoft.com/office/drawing/2014/main" id="{6ECFA83F-F08D-E64E-A6CE-BD0D7043BB56}"/>
              </a:ext>
            </a:extLst>
          </p:cNvPr>
          <p:cNvCxnSpPr>
            <a:cxnSpLocks/>
          </p:cNvCxnSpPr>
          <p:nvPr userDrawn="1"/>
        </p:nvCxnSpPr>
        <p:spPr>
          <a:xfrm flipH="1">
            <a:off x="683091" y="661156"/>
            <a:ext cx="45095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6B4036F-B8B2-A14C-AD32-DCABB2A7DA5D}"/>
              </a:ext>
            </a:extLst>
          </p:cNvPr>
          <p:cNvCxnSpPr>
            <a:cxnSpLocks/>
          </p:cNvCxnSpPr>
          <p:nvPr userDrawn="1"/>
        </p:nvCxnSpPr>
        <p:spPr>
          <a:xfrm flipH="1">
            <a:off x="683091" y="2014468"/>
            <a:ext cx="640621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93884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173A74-B63B-D34E-BDC0-608D7D82B71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772400" cy="10058400"/>
          </a:xfrm>
          <a:prstGeom prst="rect">
            <a:avLst/>
          </a:prstGeom>
        </p:spPr>
      </p:pic>
      <p:sp>
        <p:nvSpPr>
          <p:cNvPr id="19" name="Text Placeholder 18">
            <a:extLst>
              <a:ext uri="{FF2B5EF4-FFF2-40B4-BE49-F238E27FC236}">
                <a16:creationId xmlns:a16="http://schemas.microsoft.com/office/drawing/2014/main" id="{BC0632F9-D875-1548-A32C-5495F70B978D}"/>
              </a:ext>
            </a:extLst>
          </p:cNvPr>
          <p:cNvSpPr>
            <a:spLocks noGrp="1"/>
          </p:cNvSpPr>
          <p:nvPr>
            <p:ph type="body" sz="quarter" idx="10" hasCustomPrompt="1"/>
          </p:nvPr>
        </p:nvSpPr>
        <p:spPr>
          <a:xfrm>
            <a:off x="687631" y="2984500"/>
            <a:ext cx="2616200" cy="1296988"/>
          </a:xfrm>
          <a:prstGeom prst="rect">
            <a:avLst/>
          </a:prstGeom>
        </p:spPr>
        <p:txBody>
          <a:bodyPr lIns="0" rIns="0"/>
          <a:lstStyle>
            <a:lvl1pPr marL="0" indent="0" algn="l">
              <a:lnSpc>
                <a:spcPct val="110000"/>
              </a:lnSpc>
              <a:buNone/>
              <a:defRPr sz="1400">
                <a:solidFill>
                  <a:schemeClr val="accent6"/>
                </a:solidFill>
                <a:latin typeface="Century Gothic" panose="020B0502020202020204" pitchFamily="34" charset="0"/>
              </a:defRPr>
            </a:lvl1pPr>
            <a:lvl2pPr marL="388620" indent="0" algn="l">
              <a:buNone/>
              <a:defRPr sz="1400">
                <a:solidFill>
                  <a:schemeClr val="bg1"/>
                </a:solidFill>
              </a:defRPr>
            </a:lvl2pPr>
            <a:lvl3pPr marL="777240" indent="0" algn="l">
              <a:buNone/>
              <a:defRPr sz="1400">
                <a:solidFill>
                  <a:schemeClr val="bg1"/>
                </a:solidFill>
              </a:defRPr>
            </a:lvl3pPr>
            <a:lvl4pPr marL="1165860" indent="0" algn="l">
              <a:buNone/>
              <a:defRPr sz="1400">
                <a:solidFill>
                  <a:schemeClr val="bg1"/>
                </a:solidFill>
              </a:defRPr>
            </a:lvl4pPr>
            <a:lvl5pPr marL="1554480" indent="0" algn="l">
              <a:buNone/>
              <a:defRPr sz="1400">
                <a:solidFill>
                  <a:schemeClr val="bg1"/>
                </a:solidFill>
              </a:defRPr>
            </a:lvl5pPr>
          </a:lstStyle>
          <a:p>
            <a:pPr lvl="0"/>
            <a:r>
              <a:rPr lang="en-US"/>
              <a:t>Edit Master text styles</a:t>
            </a:r>
          </a:p>
        </p:txBody>
      </p:sp>
      <p:sp>
        <p:nvSpPr>
          <p:cNvPr id="20" name="Text Placeholder 18">
            <a:extLst>
              <a:ext uri="{FF2B5EF4-FFF2-40B4-BE49-F238E27FC236}">
                <a16:creationId xmlns:a16="http://schemas.microsoft.com/office/drawing/2014/main" id="{4DFEC49B-1D7D-4A4B-B52D-6669BEA86A4A}"/>
              </a:ext>
            </a:extLst>
          </p:cNvPr>
          <p:cNvSpPr>
            <a:spLocks noGrp="1"/>
          </p:cNvSpPr>
          <p:nvPr>
            <p:ph type="body" sz="quarter" idx="11" hasCustomPrompt="1"/>
          </p:nvPr>
        </p:nvSpPr>
        <p:spPr>
          <a:xfrm>
            <a:off x="4478955" y="2984500"/>
            <a:ext cx="2616200" cy="1296988"/>
          </a:xfrm>
          <a:prstGeom prst="rect">
            <a:avLst/>
          </a:prstGeom>
        </p:spPr>
        <p:txBody>
          <a:bodyPr lIns="0" rIns="0"/>
          <a:lstStyle>
            <a:lvl1pPr marL="0" indent="0" algn="r">
              <a:lnSpc>
                <a:spcPct val="110000"/>
              </a:lnSpc>
              <a:buNone/>
              <a:defRPr sz="1400">
                <a:solidFill>
                  <a:schemeClr val="accent6"/>
                </a:solidFill>
                <a:latin typeface="Century Gothic" panose="020B0502020202020204" pitchFamily="34" charset="0"/>
              </a:defRPr>
            </a:lvl1pPr>
            <a:lvl2pPr marL="388620" indent="0" algn="r">
              <a:buNone/>
              <a:defRPr sz="1400">
                <a:solidFill>
                  <a:schemeClr val="bg1"/>
                </a:solidFill>
              </a:defRPr>
            </a:lvl2pPr>
            <a:lvl3pPr marL="777240" indent="0" algn="r">
              <a:buNone/>
              <a:defRPr sz="1400">
                <a:solidFill>
                  <a:schemeClr val="bg1"/>
                </a:solidFill>
              </a:defRPr>
            </a:lvl3pPr>
            <a:lvl4pPr marL="1165860" indent="0" algn="r">
              <a:buNone/>
              <a:defRPr sz="1400">
                <a:solidFill>
                  <a:schemeClr val="bg1"/>
                </a:solidFill>
              </a:defRPr>
            </a:lvl4pPr>
            <a:lvl5pPr marL="1554480" indent="0" algn="r">
              <a:buNone/>
              <a:defRPr sz="1400">
                <a:solidFill>
                  <a:schemeClr val="bg1"/>
                </a:solidFill>
              </a:defRPr>
            </a:lvl5pPr>
          </a:lstStyle>
          <a:p>
            <a:pPr lvl="0"/>
            <a:r>
              <a:rPr lang="en-US" dirty="0"/>
              <a:t>Edit Master text styles</a:t>
            </a:r>
          </a:p>
        </p:txBody>
      </p:sp>
      <p:sp>
        <p:nvSpPr>
          <p:cNvPr id="22" name="Text Placeholder 21">
            <a:extLst>
              <a:ext uri="{FF2B5EF4-FFF2-40B4-BE49-F238E27FC236}">
                <a16:creationId xmlns:a16="http://schemas.microsoft.com/office/drawing/2014/main" id="{C7E6C5EF-8E79-BD42-A6E9-8485E24B9CE5}"/>
              </a:ext>
            </a:extLst>
          </p:cNvPr>
          <p:cNvSpPr>
            <a:spLocks noGrp="1"/>
          </p:cNvSpPr>
          <p:nvPr>
            <p:ph type="body" sz="quarter" idx="12" hasCustomPrompt="1"/>
          </p:nvPr>
        </p:nvSpPr>
        <p:spPr>
          <a:xfrm>
            <a:off x="687631" y="2544763"/>
            <a:ext cx="2615737" cy="396557"/>
          </a:xfrm>
          <a:prstGeom prst="rect">
            <a:avLst/>
          </a:prstGeom>
        </p:spPr>
        <p:txBody>
          <a:bodyPr lIns="0" rIns="0"/>
          <a:lstStyle>
            <a:lvl1pPr marL="0" indent="0">
              <a:buNone/>
              <a:defRPr>
                <a:solidFill>
                  <a:schemeClr val="accent6"/>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sp>
        <p:nvSpPr>
          <p:cNvPr id="23" name="Text Placeholder 21">
            <a:extLst>
              <a:ext uri="{FF2B5EF4-FFF2-40B4-BE49-F238E27FC236}">
                <a16:creationId xmlns:a16="http://schemas.microsoft.com/office/drawing/2014/main" id="{63F16360-7742-3D4A-B4CB-9C2F409FF557}"/>
              </a:ext>
            </a:extLst>
          </p:cNvPr>
          <p:cNvSpPr>
            <a:spLocks noGrp="1"/>
          </p:cNvSpPr>
          <p:nvPr>
            <p:ph type="body" sz="quarter" idx="13" hasCustomPrompt="1"/>
          </p:nvPr>
        </p:nvSpPr>
        <p:spPr>
          <a:xfrm>
            <a:off x="4478260" y="2544763"/>
            <a:ext cx="2615737" cy="396557"/>
          </a:xfrm>
          <a:prstGeom prst="rect">
            <a:avLst/>
          </a:prstGeom>
        </p:spPr>
        <p:txBody>
          <a:bodyPr lIns="0" rIns="0"/>
          <a:lstStyle>
            <a:lvl1pPr marL="0" indent="0" algn="r">
              <a:buNone/>
              <a:defRPr>
                <a:solidFill>
                  <a:schemeClr val="accent6"/>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cxnSp>
        <p:nvCxnSpPr>
          <p:cNvPr id="24" name="Straight Connector 23">
            <a:extLst>
              <a:ext uri="{FF2B5EF4-FFF2-40B4-BE49-F238E27FC236}">
                <a16:creationId xmlns:a16="http://schemas.microsoft.com/office/drawing/2014/main" id="{7203DCEE-93A1-3F49-86E3-A4E156A84770}"/>
              </a:ext>
            </a:extLst>
          </p:cNvPr>
          <p:cNvCxnSpPr>
            <a:cxnSpLocks/>
          </p:cNvCxnSpPr>
          <p:nvPr userDrawn="1"/>
        </p:nvCxnSpPr>
        <p:spPr>
          <a:xfrm flipH="1">
            <a:off x="687631" y="447128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0C7313-AFB0-3F48-9C9F-78143D4EC803}"/>
              </a:ext>
            </a:extLst>
          </p:cNvPr>
          <p:cNvCxnSpPr>
            <a:cxnSpLocks/>
          </p:cNvCxnSpPr>
          <p:nvPr userDrawn="1"/>
        </p:nvCxnSpPr>
        <p:spPr>
          <a:xfrm flipH="1">
            <a:off x="6217738" y="446258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E57FB027-A4E3-CF4D-848E-61232D3B038F}"/>
              </a:ext>
            </a:extLst>
          </p:cNvPr>
          <p:cNvSpPr>
            <a:spLocks noGrp="1"/>
          </p:cNvSpPr>
          <p:nvPr>
            <p:ph type="body" sz="quarter" idx="15" hasCustomPrompt="1"/>
          </p:nvPr>
        </p:nvSpPr>
        <p:spPr>
          <a:xfrm>
            <a:off x="1812925" y="9524683"/>
            <a:ext cx="4146550" cy="396557"/>
          </a:xfrm>
          <a:prstGeom prst="rect">
            <a:avLst/>
          </a:prstGeom>
        </p:spPr>
        <p:txBody>
          <a:bodyPr anchor="ctr"/>
          <a:lstStyle>
            <a:lvl1pPr marL="0" indent="0" algn="ctr">
              <a:buNone/>
              <a:defRPr sz="1800">
                <a:solidFill>
                  <a:schemeClr val="bg1"/>
                </a:solidFill>
                <a:latin typeface="Century Gothic" panose="020B0502020202020204" pitchFamily="34" charset="0"/>
              </a:defRPr>
            </a:lvl1pPr>
          </a:lstStyle>
          <a:p>
            <a:r>
              <a:rPr lang="en-US" dirty="0">
                <a:solidFill>
                  <a:schemeClr val="bg1"/>
                </a:solidFill>
              </a:rPr>
              <a:t>Add A Footer</a:t>
            </a:r>
          </a:p>
        </p:txBody>
      </p:sp>
      <p:sp>
        <p:nvSpPr>
          <p:cNvPr id="4" name="Text Placeholder 3">
            <a:extLst>
              <a:ext uri="{FF2B5EF4-FFF2-40B4-BE49-F238E27FC236}">
                <a16:creationId xmlns:a16="http://schemas.microsoft.com/office/drawing/2014/main" id="{4C3093F1-3E11-B945-A0CA-23F4E9D8602C}"/>
              </a:ext>
            </a:extLst>
          </p:cNvPr>
          <p:cNvSpPr>
            <a:spLocks noGrp="1"/>
          </p:cNvSpPr>
          <p:nvPr>
            <p:ph type="body" sz="quarter" idx="16" hasCustomPrompt="1"/>
          </p:nvPr>
        </p:nvSpPr>
        <p:spPr>
          <a:xfrm>
            <a:off x="687631" y="506304"/>
            <a:ext cx="6499382" cy="342900"/>
          </a:xfrm>
          <a:prstGeom prst="rect">
            <a:avLst/>
          </a:prstGeom>
        </p:spPr>
        <p:txBody>
          <a:bodyPr lIns="0" rIns="0"/>
          <a:lstStyle>
            <a:lvl1pPr marL="0" indent="0" algn="r">
              <a:buNone/>
              <a:defRPr sz="1800">
                <a:solidFill>
                  <a:schemeClr val="accent6"/>
                </a:solidFill>
                <a:latin typeface="Century Gothic" panose="020B0502020202020204" pitchFamily="34" charset="0"/>
              </a:defRPr>
            </a:lvl1pPr>
            <a:lvl2pPr marL="388620" indent="0">
              <a:buNone/>
              <a:defRPr sz="1800">
                <a:solidFill>
                  <a:schemeClr val="bg1"/>
                </a:solidFill>
              </a:defRPr>
            </a:lvl2pPr>
            <a:lvl3pPr marL="777240" indent="0">
              <a:buNone/>
              <a:defRPr sz="1400">
                <a:solidFill>
                  <a:schemeClr val="bg1"/>
                </a:solidFill>
              </a:defRPr>
            </a:lvl3pPr>
            <a:lvl4pPr marL="1165860" indent="0">
              <a:buNone/>
              <a:defRPr sz="1200">
                <a:solidFill>
                  <a:schemeClr val="bg1"/>
                </a:solidFill>
              </a:defRPr>
            </a:lvl4pPr>
            <a:lvl5pPr marL="1554480" indent="0">
              <a:buNone/>
              <a:defRPr sz="1200">
                <a:solidFill>
                  <a:schemeClr val="bg1"/>
                </a:solidFill>
              </a:defRPr>
            </a:lvl5pPr>
          </a:lstStyle>
          <a:p>
            <a:pPr lvl="0"/>
            <a:r>
              <a:rPr lang="en-US" dirty="0"/>
              <a:t>JANUARY [YEAR]</a:t>
            </a:r>
          </a:p>
        </p:txBody>
      </p:sp>
      <p:sp>
        <p:nvSpPr>
          <p:cNvPr id="6" name="Title 5">
            <a:extLst>
              <a:ext uri="{FF2B5EF4-FFF2-40B4-BE49-F238E27FC236}">
                <a16:creationId xmlns:a16="http://schemas.microsoft.com/office/drawing/2014/main" id="{77F2B103-6E5A-4863-8C3B-B72FD12102F1}"/>
              </a:ext>
            </a:extLst>
          </p:cNvPr>
          <p:cNvSpPr>
            <a:spLocks noGrp="1"/>
          </p:cNvSpPr>
          <p:nvPr>
            <p:ph type="title" hasCustomPrompt="1"/>
          </p:nvPr>
        </p:nvSpPr>
        <p:spPr>
          <a:xfrm>
            <a:off x="687631" y="963487"/>
            <a:ext cx="6499382" cy="792162"/>
          </a:xfrm>
          <a:prstGeom prst="rect">
            <a:avLst/>
          </a:prstGeom>
        </p:spPr>
        <p:txBody>
          <a:bodyPr lIns="0" rIns="0" anchor="ctr"/>
          <a:lstStyle>
            <a:lvl1pPr>
              <a:defRPr lang="en-US" sz="8800" cap="all" spc="-300" baseline="0">
                <a:solidFill>
                  <a:schemeClr val="accent6"/>
                </a:solidFill>
                <a:ea typeface="+mn-ea"/>
                <a:cs typeface="+mn-cs"/>
              </a:defRPr>
            </a:lvl1pPr>
          </a:lstStyle>
          <a:p>
            <a:pPr marL="0" lvl="0" indent="0">
              <a:spcBef>
                <a:spcPts val="850"/>
              </a:spcBef>
              <a:buFont typeface="Arial" panose="020B0604020202020204" pitchFamily="34" charset="0"/>
            </a:pPr>
            <a:r>
              <a:rPr lang="en-US" dirty="0"/>
              <a:t>Title</a:t>
            </a:r>
          </a:p>
        </p:txBody>
      </p:sp>
      <p:sp>
        <p:nvSpPr>
          <p:cNvPr id="12" name="Right Triangle 11">
            <a:extLst>
              <a:ext uri="{FF2B5EF4-FFF2-40B4-BE49-F238E27FC236}">
                <a16:creationId xmlns:a16="http://schemas.microsoft.com/office/drawing/2014/main" id="{E985DDCC-5C48-0644-8A89-F1327A54F38F}"/>
              </a:ext>
            </a:extLst>
          </p:cNvPr>
          <p:cNvSpPr/>
          <p:nvPr userDrawn="1"/>
        </p:nvSpPr>
        <p:spPr>
          <a:xfrm flipH="1">
            <a:off x="5903768" y="8189768"/>
            <a:ext cx="1868632" cy="1868632"/>
          </a:xfrm>
          <a:prstGeom prst="rtTriangle">
            <a:avLst/>
          </a:prstGeom>
          <a:gradFill>
            <a:gsLst>
              <a:gs pos="0">
                <a:srgbClr val="FF0000"/>
              </a:gs>
              <a:gs pos="48000">
                <a:srgbClr val="C00000"/>
              </a:gs>
              <a:gs pos="100000">
                <a:srgbClr val="FF0000"/>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ight Triangle 12">
            <a:extLst>
              <a:ext uri="{FF2B5EF4-FFF2-40B4-BE49-F238E27FC236}">
                <a16:creationId xmlns:a16="http://schemas.microsoft.com/office/drawing/2014/main" id="{9FC7B067-FC9E-9246-8377-AA08CCE99F3C}"/>
              </a:ext>
            </a:extLst>
          </p:cNvPr>
          <p:cNvSpPr/>
          <p:nvPr userDrawn="1"/>
        </p:nvSpPr>
        <p:spPr>
          <a:xfrm flipH="1">
            <a:off x="6495011" y="8763000"/>
            <a:ext cx="1295400" cy="1295400"/>
          </a:xfrm>
          <a:prstGeom prst="rtTriangle">
            <a:avLst/>
          </a:prstGeom>
          <a:gradFill>
            <a:gsLst>
              <a:gs pos="0">
                <a:srgbClr val="FF0000"/>
              </a:gs>
              <a:gs pos="48000">
                <a:srgbClr val="C00000"/>
              </a:gs>
              <a:gs pos="100000">
                <a:srgbClr val="FF0000"/>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14" name="Right Triangle 13">
            <a:extLst>
              <a:ext uri="{FF2B5EF4-FFF2-40B4-BE49-F238E27FC236}">
                <a16:creationId xmlns:a16="http://schemas.microsoft.com/office/drawing/2014/main" id="{F0846F4F-212E-3344-94AC-628354E28E6C}"/>
              </a:ext>
            </a:extLst>
          </p:cNvPr>
          <p:cNvSpPr/>
          <p:nvPr userDrawn="1"/>
        </p:nvSpPr>
        <p:spPr>
          <a:xfrm flipH="1">
            <a:off x="7100714" y="9365153"/>
            <a:ext cx="693247" cy="693247"/>
          </a:xfrm>
          <a:prstGeom prst="rtTriangle">
            <a:avLst/>
          </a:prstGeom>
          <a:gradFill>
            <a:gsLst>
              <a:gs pos="0">
                <a:srgbClr val="FF0000"/>
              </a:gs>
              <a:gs pos="48000">
                <a:srgbClr val="C00000"/>
              </a:gs>
              <a:gs pos="100000">
                <a:srgbClr val="FF0000"/>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7" name="Straight Connector 16">
            <a:extLst>
              <a:ext uri="{FF2B5EF4-FFF2-40B4-BE49-F238E27FC236}">
                <a16:creationId xmlns:a16="http://schemas.microsoft.com/office/drawing/2014/main" id="{6ECFA83F-F08D-E64E-A6CE-BD0D7043BB56}"/>
              </a:ext>
            </a:extLst>
          </p:cNvPr>
          <p:cNvCxnSpPr>
            <a:cxnSpLocks/>
          </p:cNvCxnSpPr>
          <p:nvPr userDrawn="1"/>
        </p:nvCxnSpPr>
        <p:spPr>
          <a:xfrm flipH="1">
            <a:off x="683091" y="661156"/>
            <a:ext cx="45095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6B4036F-B8B2-A14C-AD32-DCABB2A7DA5D}"/>
              </a:ext>
            </a:extLst>
          </p:cNvPr>
          <p:cNvCxnSpPr>
            <a:cxnSpLocks/>
          </p:cNvCxnSpPr>
          <p:nvPr userDrawn="1"/>
        </p:nvCxnSpPr>
        <p:spPr>
          <a:xfrm flipH="1">
            <a:off x="683091" y="2014468"/>
            <a:ext cx="640621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93078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173A74-B63B-D34E-BDC0-608D7D82B71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772400" cy="10058400"/>
          </a:xfrm>
          <a:prstGeom prst="rect">
            <a:avLst/>
          </a:prstGeom>
        </p:spPr>
      </p:pic>
      <p:sp>
        <p:nvSpPr>
          <p:cNvPr id="19" name="Text Placeholder 18">
            <a:extLst>
              <a:ext uri="{FF2B5EF4-FFF2-40B4-BE49-F238E27FC236}">
                <a16:creationId xmlns:a16="http://schemas.microsoft.com/office/drawing/2014/main" id="{BC0632F9-D875-1548-A32C-5495F70B978D}"/>
              </a:ext>
            </a:extLst>
          </p:cNvPr>
          <p:cNvSpPr>
            <a:spLocks noGrp="1"/>
          </p:cNvSpPr>
          <p:nvPr>
            <p:ph type="body" sz="quarter" idx="10" hasCustomPrompt="1"/>
          </p:nvPr>
        </p:nvSpPr>
        <p:spPr>
          <a:xfrm>
            <a:off x="687631" y="2984500"/>
            <a:ext cx="2616200" cy="1296988"/>
          </a:xfrm>
          <a:prstGeom prst="rect">
            <a:avLst/>
          </a:prstGeom>
        </p:spPr>
        <p:txBody>
          <a:bodyPr lIns="0" rIns="0"/>
          <a:lstStyle>
            <a:lvl1pPr marL="0" indent="0" algn="l">
              <a:lnSpc>
                <a:spcPct val="110000"/>
              </a:lnSpc>
              <a:buNone/>
              <a:defRPr sz="1400">
                <a:solidFill>
                  <a:schemeClr val="bg1"/>
                </a:solidFill>
                <a:latin typeface="Century Gothic" panose="020B0502020202020204" pitchFamily="34" charset="0"/>
              </a:defRPr>
            </a:lvl1pPr>
            <a:lvl2pPr marL="388620" indent="0" algn="l">
              <a:buNone/>
              <a:defRPr sz="1400">
                <a:solidFill>
                  <a:schemeClr val="bg1"/>
                </a:solidFill>
              </a:defRPr>
            </a:lvl2pPr>
            <a:lvl3pPr marL="777240" indent="0" algn="l">
              <a:buNone/>
              <a:defRPr sz="1400">
                <a:solidFill>
                  <a:schemeClr val="bg1"/>
                </a:solidFill>
              </a:defRPr>
            </a:lvl3pPr>
            <a:lvl4pPr marL="1165860" indent="0" algn="l">
              <a:buNone/>
              <a:defRPr sz="1400">
                <a:solidFill>
                  <a:schemeClr val="bg1"/>
                </a:solidFill>
              </a:defRPr>
            </a:lvl4pPr>
            <a:lvl5pPr marL="1554480" indent="0" algn="l">
              <a:buNone/>
              <a:defRPr sz="1400">
                <a:solidFill>
                  <a:schemeClr val="bg1"/>
                </a:solidFill>
              </a:defRPr>
            </a:lvl5pPr>
          </a:lstStyle>
          <a:p>
            <a:pPr lvl="0"/>
            <a:r>
              <a:rPr lang="en-US"/>
              <a:t>Edit Master text styles</a:t>
            </a:r>
          </a:p>
        </p:txBody>
      </p:sp>
      <p:sp>
        <p:nvSpPr>
          <p:cNvPr id="20" name="Text Placeholder 18">
            <a:extLst>
              <a:ext uri="{FF2B5EF4-FFF2-40B4-BE49-F238E27FC236}">
                <a16:creationId xmlns:a16="http://schemas.microsoft.com/office/drawing/2014/main" id="{4DFEC49B-1D7D-4A4B-B52D-6669BEA86A4A}"/>
              </a:ext>
            </a:extLst>
          </p:cNvPr>
          <p:cNvSpPr>
            <a:spLocks noGrp="1"/>
          </p:cNvSpPr>
          <p:nvPr>
            <p:ph type="body" sz="quarter" idx="11" hasCustomPrompt="1"/>
          </p:nvPr>
        </p:nvSpPr>
        <p:spPr>
          <a:xfrm>
            <a:off x="4478955" y="2984500"/>
            <a:ext cx="2616200" cy="1296988"/>
          </a:xfrm>
          <a:prstGeom prst="rect">
            <a:avLst/>
          </a:prstGeom>
        </p:spPr>
        <p:txBody>
          <a:bodyPr lIns="0" rIns="0"/>
          <a:lstStyle>
            <a:lvl1pPr marL="0" indent="0" algn="r">
              <a:lnSpc>
                <a:spcPct val="110000"/>
              </a:lnSpc>
              <a:buNone/>
              <a:defRPr sz="1400">
                <a:solidFill>
                  <a:schemeClr val="bg1"/>
                </a:solidFill>
                <a:latin typeface="Century Gothic" panose="020B0502020202020204" pitchFamily="34" charset="0"/>
              </a:defRPr>
            </a:lvl1pPr>
            <a:lvl2pPr marL="388620" indent="0" algn="r">
              <a:buNone/>
              <a:defRPr sz="1400">
                <a:solidFill>
                  <a:schemeClr val="bg1"/>
                </a:solidFill>
              </a:defRPr>
            </a:lvl2pPr>
            <a:lvl3pPr marL="777240" indent="0" algn="r">
              <a:buNone/>
              <a:defRPr sz="1400">
                <a:solidFill>
                  <a:schemeClr val="bg1"/>
                </a:solidFill>
              </a:defRPr>
            </a:lvl3pPr>
            <a:lvl4pPr marL="1165860" indent="0" algn="r">
              <a:buNone/>
              <a:defRPr sz="1400">
                <a:solidFill>
                  <a:schemeClr val="bg1"/>
                </a:solidFill>
              </a:defRPr>
            </a:lvl4pPr>
            <a:lvl5pPr marL="1554480" indent="0" algn="r">
              <a:buNone/>
              <a:defRPr sz="1400">
                <a:solidFill>
                  <a:schemeClr val="bg1"/>
                </a:solidFill>
              </a:defRPr>
            </a:lvl5pPr>
          </a:lstStyle>
          <a:p>
            <a:pPr lvl="0"/>
            <a:r>
              <a:rPr lang="en-US" dirty="0"/>
              <a:t>Edit Master text styles</a:t>
            </a:r>
          </a:p>
        </p:txBody>
      </p:sp>
      <p:sp>
        <p:nvSpPr>
          <p:cNvPr id="22" name="Text Placeholder 21">
            <a:extLst>
              <a:ext uri="{FF2B5EF4-FFF2-40B4-BE49-F238E27FC236}">
                <a16:creationId xmlns:a16="http://schemas.microsoft.com/office/drawing/2014/main" id="{C7E6C5EF-8E79-BD42-A6E9-8485E24B9CE5}"/>
              </a:ext>
            </a:extLst>
          </p:cNvPr>
          <p:cNvSpPr>
            <a:spLocks noGrp="1"/>
          </p:cNvSpPr>
          <p:nvPr>
            <p:ph type="body" sz="quarter" idx="12" hasCustomPrompt="1"/>
          </p:nvPr>
        </p:nvSpPr>
        <p:spPr>
          <a:xfrm>
            <a:off x="687631" y="2544763"/>
            <a:ext cx="2615737" cy="396557"/>
          </a:xfrm>
          <a:prstGeom prst="rect">
            <a:avLst/>
          </a:prstGeom>
        </p:spPr>
        <p:txBody>
          <a:bodyPr lIns="0" rIns="0"/>
          <a:lstStyle>
            <a:lvl1pPr marL="0" indent="0">
              <a:buNone/>
              <a:defRPr>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sp>
        <p:nvSpPr>
          <p:cNvPr id="23" name="Text Placeholder 21">
            <a:extLst>
              <a:ext uri="{FF2B5EF4-FFF2-40B4-BE49-F238E27FC236}">
                <a16:creationId xmlns:a16="http://schemas.microsoft.com/office/drawing/2014/main" id="{63F16360-7742-3D4A-B4CB-9C2F409FF557}"/>
              </a:ext>
            </a:extLst>
          </p:cNvPr>
          <p:cNvSpPr>
            <a:spLocks noGrp="1"/>
          </p:cNvSpPr>
          <p:nvPr>
            <p:ph type="body" sz="quarter" idx="13" hasCustomPrompt="1"/>
          </p:nvPr>
        </p:nvSpPr>
        <p:spPr>
          <a:xfrm>
            <a:off x="4478260" y="2544763"/>
            <a:ext cx="2615737" cy="396557"/>
          </a:xfrm>
          <a:prstGeom prst="rect">
            <a:avLst/>
          </a:prstGeom>
        </p:spPr>
        <p:txBody>
          <a:bodyPr lIns="0" rIns="0"/>
          <a:lstStyle>
            <a:lvl1pPr marL="0" indent="0" algn="r">
              <a:buNone/>
              <a:defRPr>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cxnSp>
        <p:nvCxnSpPr>
          <p:cNvPr id="24" name="Straight Connector 23">
            <a:extLst>
              <a:ext uri="{FF2B5EF4-FFF2-40B4-BE49-F238E27FC236}">
                <a16:creationId xmlns:a16="http://schemas.microsoft.com/office/drawing/2014/main" id="{7203DCEE-93A1-3F49-86E3-A4E156A84770}"/>
              </a:ext>
            </a:extLst>
          </p:cNvPr>
          <p:cNvCxnSpPr>
            <a:cxnSpLocks/>
          </p:cNvCxnSpPr>
          <p:nvPr userDrawn="1"/>
        </p:nvCxnSpPr>
        <p:spPr>
          <a:xfrm flipH="1">
            <a:off x="687631" y="447128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0C7313-AFB0-3F48-9C9F-78143D4EC803}"/>
              </a:ext>
            </a:extLst>
          </p:cNvPr>
          <p:cNvCxnSpPr>
            <a:cxnSpLocks/>
          </p:cNvCxnSpPr>
          <p:nvPr userDrawn="1"/>
        </p:nvCxnSpPr>
        <p:spPr>
          <a:xfrm flipH="1">
            <a:off x="6217738" y="4462585"/>
            <a:ext cx="8762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E57FB027-A4E3-CF4D-848E-61232D3B038F}"/>
              </a:ext>
            </a:extLst>
          </p:cNvPr>
          <p:cNvSpPr>
            <a:spLocks noGrp="1"/>
          </p:cNvSpPr>
          <p:nvPr>
            <p:ph type="body" sz="quarter" idx="15" hasCustomPrompt="1"/>
          </p:nvPr>
        </p:nvSpPr>
        <p:spPr>
          <a:xfrm>
            <a:off x="1812925" y="9524683"/>
            <a:ext cx="4146550" cy="396557"/>
          </a:xfrm>
          <a:prstGeom prst="rect">
            <a:avLst/>
          </a:prstGeom>
        </p:spPr>
        <p:txBody>
          <a:bodyPr anchor="ctr"/>
          <a:lstStyle>
            <a:lvl1pPr marL="0" indent="0" algn="ctr">
              <a:buNone/>
              <a:defRPr sz="1800">
                <a:solidFill>
                  <a:schemeClr val="bg1"/>
                </a:solidFill>
                <a:latin typeface="Century Gothic" panose="020B0502020202020204" pitchFamily="34" charset="0"/>
              </a:defRPr>
            </a:lvl1pPr>
          </a:lstStyle>
          <a:p>
            <a:r>
              <a:rPr lang="en-US" dirty="0">
                <a:solidFill>
                  <a:schemeClr val="bg1"/>
                </a:solidFill>
              </a:rPr>
              <a:t>Add A Footer</a:t>
            </a:r>
          </a:p>
        </p:txBody>
      </p:sp>
      <p:sp>
        <p:nvSpPr>
          <p:cNvPr id="4" name="Text Placeholder 3">
            <a:extLst>
              <a:ext uri="{FF2B5EF4-FFF2-40B4-BE49-F238E27FC236}">
                <a16:creationId xmlns:a16="http://schemas.microsoft.com/office/drawing/2014/main" id="{4C3093F1-3E11-B945-A0CA-23F4E9D8602C}"/>
              </a:ext>
            </a:extLst>
          </p:cNvPr>
          <p:cNvSpPr>
            <a:spLocks noGrp="1"/>
          </p:cNvSpPr>
          <p:nvPr>
            <p:ph type="body" sz="quarter" idx="16" hasCustomPrompt="1"/>
          </p:nvPr>
        </p:nvSpPr>
        <p:spPr>
          <a:xfrm>
            <a:off x="687631" y="506304"/>
            <a:ext cx="6499382" cy="342900"/>
          </a:xfrm>
          <a:prstGeom prst="rect">
            <a:avLst/>
          </a:prstGeom>
        </p:spPr>
        <p:txBody>
          <a:bodyPr lIns="0" rIns="0"/>
          <a:lstStyle>
            <a:lvl1pPr marL="0" indent="0" algn="r">
              <a:buNone/>
              <a:defRPr sz="1800">
                <a:solidFill>
                  <a:schemeClr val="bg1"/>
                </a:solidFill>
                <a:latin typeface="Century Gothic" panose="020B0502020202020204" pitchFamily="34" charset="0"/>
              </a:defRPr>
            </a:lvl1pPr>
            <a:lvl2pPr marL="388620" indent="0">
              <a:buNone/>
              <a:defRPr sz="1800">
                <a:solidFill>
                  <a:schemeClr val="bg1"/>
                </a:solidFill>
              </a:defRPr>
            </a:lvl2pPr>
            <a:lvl3pPr marL="777240" indent="0">
              <a:buNone/>
              <a:defRPr sz="1400">
                <a:solidFill>
                  <a:schemeClr val="bg1"/>
                </a:solidFill>
              </a:defRPr>
            </a:lvl3pPr>
            <a:lvl4pPr marL="1165860" indent="0">
              <a:buNone/>
              <a:defRPr sz="1200">
                <a:solidFill>
                  <a:schemeClr val="bg1"/>
                </a:solidFill>
              </a:defRPr>
            </a:lvl4pPr>
            <a:lvl5pPr marL="1554480" indent="0">
              <a:buNone/>
              <a:defRPr sz="1200">
                <a:solidFill>
                  <a:schemeClr val="bg1"/>
                </a:solidFill>
              </a:defRPr>
            </a:lvl5pPr>
          </a:lstStyle>
          <a:p>
            <a:pPr lvl="0"/>
            <a:r>
              <a:rPr lang="en-US" dirty="0"/>
              <a:t>JANUARY [YEAR]</a:t>
            </a:r>
          </a:p>
        </p:txBody>
      </p:sp>
      <p:sp>
        <p:nvSpPr>
          <p:cNvPr id="6" name="Title 5">
            <a:extLst>
              <a:ext uri="{FF2B5EF4-FFF2-40B4-BE49-F238E27FC236}">
                <a16:creationId xmlns:a16="http://schemas.microsoft.com/office/drawing/2014/main" id="{77F2B103-6E5A-4863-8C3B-B72FD12102F1}"/>
              </a:ext>
            </a:extLst>
          </p:cNvPr>
          <p:cNvSpPr>
            <a:spLocks noGrp="1"/>
          </p:cNvSpPr>
          <p:nvPr>
            <p:ph type="title" hasCustomPrompt="1"/>
          </p:nvPr>
        </p:nvSpPr>
        <p:spPr>
          <a:xfrm>
            <a:off x="687631" y="963487"/>
            <a:ext cx="6499382" cy="792162"/>
          </a:xfrm>
          <a:prstGeom prst="rect">
            <a:avLst/>
          </a:prstGeom>
        </p:spPr>
        <p:txBody>
          <a:bodyPr lIns="0" rIns="0" anchor="ctr"/>
          <a:lstStyle>
            <a:lvl1pPr>
              <a:defRPr lang="en-US" sz="8800" b="1" cap="all" spc="-300" baseline="0">
                <a:solidFill>
                  <a:srgbClr val="00B050"/>
                </a:solidFill>
                <a:ea typeface="+mn-ea"/>
                <a:cs typeface="+mn-cs"/>
              </a:defRPr>
            </a:lvl1pPr>
          </a:lstStyle>
          <a:p>
            <a:pPr marL="0" lvl="0" indent="0">
              <a:spcBef>
                <a:spcPts val="850"/>
              </a:spcBef>
              <a:buFont typeface="Arial" panose="020B0604020202020204" pitchFamily="34" charset="0"/>
            </a:pPr>
            <a:r>
              <a:rPr lang="en-US" dirty="0"/>
              <a:t>Title</a:t>
            </a:r>
          </a:p>
        </p:txBody>
      </p:sp>
      <p:sp>
        <p:nvSpPr>
          <p:cNvPr id="12" name="Right Triangle 11">
            <a:extLst>
              <a:ext uri="{FF2B5EF4-FFF2-40B4-BE49-F238E27FC236}">
                <a16:creationId xmlns:a16="http://schemas.microsoft.com/office/drawing/2014/main" id="{E985DDCC-5C48-0644-8A89-F1327A54F38F}"/>
              </a:ext>
            </a:extLst>
          </p:cNvPr>
          <p:cNvSpPr/>
          <p:nvPr userDrawn="1"/>
        </p:nvSpPr>
        <p:spPr>
          <a:xfrm flipH="1">
            <a:off x="5903768" y="8189768"/>
            <a:ext cx="1868632" cy="1868632"/>
          </a:xfrm>
          <a:prstGeom prst="rtTriangle">
            <a:avLst/>
          </a:prstGeom>
          <a:gradFill flip="none" rotWithShape="1">
            <a:gsLst>
              <a:gs pos="0">
                <a:srgbClr val="92D050"/>
              </a:gs>
              <a:gs pos="48000">
                <a:srgbClr val="00B050"/>
              </a:gs>
              <a:gs pos="100000">
                <a:srgbClr val="92D050"/>
              </a:gs>
            </a:gsLst>
            <a:lin ang="81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bg1"/>
              </a:solidFill>
            </a:endParaRPr>
          </a:p>
        </p:txBody>
      </p:sp>
      <p:sp>
        <p:nvSpPr>
          <p:cNvPr id="13" name="Right Triangle 12">
            <a:extLst>
              <a:ext uri="{FF2B5EF4-FFF2-40B4-BE49-F238E27FC236}">
                <a16:creationId xmlns:a16="http://schemas.microsoft.com/office/drawing/2014/main" id="{9FC7B067-FC9E-9246-8377-AA08CCE99F3C}"/>
              </a:ext>
            </a:extLst>
          </p:cNvPr>
          <p:cNvSpPr/>
          <p:nvPr userDrawn="1"/>
        </p:nvSpPr>
        <p:spPr>
          <a:xfrm flipH="1">
            <a:off x="6495011" y="8763000"/>
            <a:ext cx="1295400" cy="1295400"/>
          </a:xfrm>
          <a:prstGeom prst="rtTriangle">
            <a:avLst/>
          </a:prstGeom>
          <a:gradFill flip="none" rotWithShape="1">
            <a:gsLst>
              <a:gs pos="0">
                <a:srgbClr val="92D050"/>
              </a:gs>
              <a:gs pos="48000">
                <a:srgbClr val="00B050"/>
              </a:gs>
              <a:gs pos="100000">
                <a:srgbClr val="92D050"/>
              </a:gs>
            </a:gsLst>
            <a:lin ang="81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accent2"/>
              </a:solidFill>
            </a:endParaRPr>
          </a:p>
        </p:txBody>
      </p:sp>
      <p:sp>
        <p:nvSpPr>
          <p:cNvPr id="14" name="Right Triangle 13">
            <a:extLst>
              <a:ext uri="{FF2B5EF4-FFF2-40B4-BE49-F238E27FC236}">
                <a16:creationId xmlns:a16="http://schemas.microsoft.com/office/drawing/2014/main" id="{F0846F4F-212E-3344-94AC-628354E28E6C}"/>
              </a:ext>
            </a:extLst>
          </p:cNvPr>
          <p:cNvSpPr/>
          <p:nvPr userDrawn="1"/>
        </p:nvSpPr>
        <p:spPr>
          <a:xfrm flipH="1">
            <a:off x="7100714" y="9365153"/>
            <a:ext cx="693247" cy="693247"/>
          </a:xfrm>
          <a:prstGeom prst="rtTriangle">
            <a:avLst/>
          </a:prstGeom>
          <a:gradFill flip="none" rotWithShape="1">
            <a:gsLst>
              <a:gs pos="0">
                <a:srgbClr val="92D050"/>
              </a:gs>
              <a:gs pos="48000">
                <a:srgbClr val="00B050"/>
              </a:gs>
              <a:gs pos="100000">
                <a:srgbClr val="92D050"/>
              </a:gs>
            </a:gsLst>
            <a:lin ang="81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bg1"/>
              </a:solidFill>
            </a:endParaRPr>
          </a:p>
        </p:txBody>
      </p:sp>
      <p:cxnSp>
        <p:nvCxnSpPr>
          <p:cNvPr id="17" name="Straight Connector 16">
            <a:extLst>
              <a:ext uri="{FF2B5EF4-FFF2-40B4-BE49-F238E27FC236}">
                <a16:creationId xmlns:a16="http://schemas.microsoft.com/office/drawing/2014/main" id="{6ECFA83F-F08D-E64E-A6CE-BD0D7043BB56}"/>
              </a:ext>
            </a:extLst>
          </p:cNvPr>
          <p:cNvCxnSpPr>
            <a:cxnSpLocks/>
          </p:cNvCxnSpPr>
          <p:nvPr userDrawn="1"/>
        </p:nvCxnSpPr>
        <p:spPr>
          <a:xfrm flipH="1">
            <a:off x="683091" y="661156"/>
            <a:ext cx="45095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6B4036F-B8B2-A14C-AD32-DCABB2A7DA5D}"/>
              </a:ext>
            </a:extLst>
          </p:cNvPr>
          <p:cNvCxnSpPr>
            <a:cxnSpLocks/>
          </p:cNvCxnSpPr>
          <p:nvPr userDrawn="1"/>
        </p:nvCxnSpPr>
        <p:spPr>
          <a:xfrm flipH="1">
            <a:off x="683091" y="2014468"/>
            <a:ext cx="640621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5925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00D5ED-7015-4264-9BFD-2CE1D41834D8}"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1EBAD-68CF-47D0-8C08-F97D15D41CC7}" type="slidenum">
              <a:rPr lang="en-US" smtClean="0"/>
              <a:t>‹#›</a:t>
            </a:fld>
            <a:endParaRPr lang="en-US"/>
          </a:p>
        </p:txBody>
      </p:sp>
      <p:cxnSp>
        <p:nvCxnSpPr>
          <p:cNvPr id="33" name="Straight Connector 32"/>
          <p:cNvCxnSpPr/>
          <p:nvPr/>
        </p:nvCxnSpPr>
        <p:spPr>
          <a:xfrm>
            <a:off x="1226968" y="2709062"/>
            <a:ext cx="558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10988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6967" y="2575658"/>
            <a:ext cx="4774452" cy="2768993"/>
          </a:xfrm>
        </p:spPr>
        <p:txBody>
          <a:bodyPr anchor="b">
            <a:normAutofit/>
          </a:bodyPr>
          <a:lstStyle>
            <a:lvl1pPr algn="l">
              <a:defRPr sz="2720"/>
            </a:lvl1pPr>
          </a:lstStyle>
          <a:p>
            <a:r>
              <a:rPr lang="en-US"/>
              <a:t>Click to edit Master title style</a:t>
            </a:r>
            <a:endParaRPr lang="en-US" dirty="0"/>
          </a:p>
        </p:txBody>
      </p:sp>
      <p:sp>
        <p:nvSpPr>
          <p:cNvPr id="3" name="Text Placeholder 2"/>
          <p:cNvSpPr>
            <a:spLocks noGrp="1"/>
          </p:cNvSpPr>
          <p:nvPr>
            <p:ph type="body" idx="1"/>
          </p:nvPr>
        </p:nvSpPr>
        <p:spPr>
          <a:xfrm>
            <a:off x="1226968" y="5582422"/>
            <a:ext cx="4774452" cy="1485629"/>
          </a:xfrm>
        </p:spPr>
        <p:txBody>
          <a:bodyPr tIns="91440">
            <a:normAutofit/>
          </a:bodyPr>
          <a:lstStyle>
            <a:lvl1pPr marL="0" indent="0" algn="l">
              <a:buNone/>
              <a:defRPr sz="1530">
                <a:solidFill>
                  <a:schemeClr val="tx1"/>
                </a:solidFill>
              </a:defRPr>
            </a:lvl1pPr>
            <a:lvl2pPr marL="291465" indent="0">
              <a:buNone/>
              <a:defRPr sz="1275">
                <a:solidFill>
                  <a:schemeClr val="tx1">
                    <a:tint val="75000"/>
                  </a:schemeClr>
                </a:solidFill>
              </a:defRPr>
            </a:lvl2pPr>
            <a:lvl3pPr marL="582930" indent="0">
              <a:buNone/>
              <a:defRPr sz="1148">
                <a:solidFill>
                  <a:schemeClr val="tx1">
                    <a:tint val="75000"/>
                  </a:schemeClr>
                </a:solidFill>
              </a:defRPr>
            </a:lvl3pPr>
            <a:lvl4pPr marL="874395" indent="0">
              <a:buNone/>
              <a:defRPr sz="1020">
                <a:solidFill>
                  <a:schemeClr val="tx1">
                    <a:tint val="75000"/>
                  </a:schemeClr>
                </a:solidFill>
              </a:defRPr>
            </a:lvl4pPr>
            <a:lvl5pPr marL="1165860" indent="0">
              <a:buNone/>
              <a:defRPr sz="1020">
                <a:solidFill>
                  <a:schemeClr val="tx1">
                    <a:tint val="75000"/>
                  </a:schemeClr>
                </a:solidFill>
              </a:defRPr>
            </a:lvl5pPr>
            <a:lvl6pPr marL="1457325" indent="0">
              <a:buNone/>
              <a:defRPr sz="1020">
                <a:solidFill>
                  <a:schemeClr val="tx1">
                    <a:tint val="75000"/>
                  </a:schemeClr>
                </a:solidFill>
              </a:defRPr>
            </a:lvl6pPr>
            <a:lvl7pPr marL="1748790" indent="0">
              <a:buNone/>
              <a:defRPr sz="1020">
                <a:solidFill>
                  <a:schemeClr val="tx1">
                    <a:tint val="75000"/>
                  </a:schemeClr>
                </a:solidFill>
              </a:defRPr>
            </a:lvl7pPr>
            <a:lvl8pPr marL="2040255" indent="0">
              <a:buNone/>
              <a:defRPr sz="1020">
                <a:solidFill>
                  <a:schemeClr val="tx1">
                    <a:tint val="75000"/>
                  </a:schemeClr>
                </a:solidFill>
              </a:defRPr>
            </a:lvl8pPr>
            <a:lvl9pPr marL="2331720" indent="0">
              <a:buNone/>
              <a:defRPr sz="10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00D5ED-7015-4264-9BFD-2CE1D41834D8}"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1EBAD-68CF-47D0-8C08-F97D15D41CC7}" type="slidenum">
              <a:rPr lang="en-US" smtClean="0"/>
              <a:t>‹#›</a:t>
            </a:fld>
            <a:endParaRPr lang="en-US"/>
          </a:p>
        </p:txBody>
      </p:sp>
      <p:cxnSp>
        <p:nvCxnSpPr>
          <p:cNvPr id="15" name="Straight Connector 14"/>
          <p:cNvCxnSpPr/>
          <p:nvPr/>
        </p:nvCxnSpPr>
        <p:spPr>
          <a:xfrm>
            <a:off x="1226967" y="5580645"/>
            <a:ext cx="477445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17196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26968" y="1180506"/>
            <a:ext cx="5585642" cy="155364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226967" y="2953773"/>
            <a:ext cx="2656990" cy="50417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155805" y="2953774"/>
            <a:ext cx="2656804" cy="50417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00D5ED-7015-4264-9BFD-2CE1D41834D8}" type="datetimeFigureOut">
              <a:rPr lang="en-US" smtClean="0"/>
              <a:t>5/6/2021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81EBAD-68CF-47D0-8C08-F97D15D41CC7}" type="slidenum">
              <a:rPr lang="en-US" smtClean="0"/>
              <a:t>‹#›</a:t>
            </a:fld>
            <a:endParaRPr lang="en-US"/>
          </a:p>
        </p:txBody>
      </p:sp>
      <p:cxnSp>
        <p:nvCxnSpPr>
          <p:cNvPr id="33" name="Straight Connector 32"/>
          <p:cNvCxnSpPr/>
          <p:nvPr/>
        </p:nvCxnSpPr>
        <p:spPr>
          <a:xfrm>
            <a:off x="1226968" y="2709062"/>
            <a:ext cx="558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59904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226968" y="2709062"/>
            <a:ext cx="558564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226968" y="1179441"/>
            <a:ext cx="5585642" cy="15492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26967" y="2962007"/>
            <a:ext cx="2656901" cy="1176183"/>
          </a:xfrm>
        </p:spPr>
        <p:txBody>
          <a:bodyPr anchor="b">
            <a:normAutofit/>
          </a:bodyPr>
          <a:lstStyle>
            <a:lvl1pPr marL="0" indent="0">
              <a:lnSpc>
                <a:spcPct val="100000"/>
              </a:lnSpc>
              <a:buNone/>
              <a:defRPr sz="1870" b="0" cap="all" baseline="0">
                <a:solidFill>
                  <a:schemeClr val="accent1"/>
                </a:solidFill>
              </a:defRPr>
            </a:lvl1pPr>
            <a:lvl2pPr marL="291465" indent="0">
              <a:buNone/>
              <a:defRPr sz="1275" b="1"/>
            </a:lvl2pPr>
            <a:lvl3pPr marL="582930" indent="0">
              <a:buNone/>
              <a:defRPr sz="1148" b="1"/>
            </a:lvl3pPr>
            <a:lvl4pPr marL="874395" indent="0">
              <a:buNone/>
              <a:defRPr sz="1020" b="1"/>
            </a:lvl4pPr>
            <a:lvl5pPr marL="1165860" indent="0">
              <a:buNone/>
              <a:defRPr sz="1020" b="1"/>
            </a:lvl5pPr>
            <a:lvl6pPr marL="1457325" indent="0">
              <a:buNone/>
              <a:defRPr sz="1020" b="1"/>
            </a:lvl6pPr>
            <a:lvl7pPr marL="1748790" indent="0">
              <a:buNone/>
              <a:defRPr sz="1020" b="1"/>
            </a:lvl7pPr>
            <a:lvl8pPr marL="2040255" indent="0">
              <a:buNone/>
              <a:defRPr sz="1020" b="1"/>
            </a:lvl8pPr>
            <a:lvl9pPr marL="2331720" indent="0">
              <a:buNone/>
              <a:defRPr sz="1020" b="1"/>
            </a:lvl9pPr>
          </a:lstStyle>
          <a:p>
            <a:pPr lvl="0"/>
            <a:r>
              <a:rPr lang="en-US"/>
              <a:t>Click to edit Master text styles</a:t>
            </a:r>
          </a:p>
        </p:txBody>
      </p:sp>
      <p:sp>
        <p:nvSpPr>
          <p:cNvPr id="4" name="Content Placeholder 3"/>
          <p:cNvSpPr>
            <a:spLocks noGrp="1"/>
          </p:cNvSpPr>
          <p:nvPr>
            <p:ph sz="half" idx="2"/>
          </p:nvPr>
        </p:nvSpPr>
        <p:spPr>
          <a:xfrm>
            <a:off x="1226967" y="4142263"/>
            <a:ext cx="2656901" cy="38785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155805" y="2967073"/>
            <a:ext cx="2656804" cy="1176614"/>
          </a:xfrm>
        </p:spPr>
        <p:txBody>
          <a:bodyPr anchor="b">
            <a:normAutofit/>
          </a:bodyPr>
          <a:lstStyle>
            <a:lvl1pPr marL="0" indent="0">
              <a:lnSpc>
                <a:spcPct val="100000"/>
              </a:lnSpc>
              <a:buNone/>
              <a:defRPr sz="1870" b="0" cap="all" baseline="0">
                <a:solidFill>
                  <a:schemeClr val="accent1"/>
                </a:solidFill>
              </a:defRPr>
            </a:lvl1pPr>
            <a:lvl2pPr marL="291465" indent="0">
              <a:buNone/>
              <a:defRPr sz="1275" b="1"/>
            </a:lvl2pPr>
            <a:lvl3pPr marL="582930" indent="0">
              <a:buNone/>
              <a:defRPr sz="1148" b="1"/>
            </a:lvl3pPr>
            <a:lvl4pPr marL="874395" indent="0">
              <a:buNone/>
              <a:defRPr sz="1020" b="1"/>
            </a:lvl4pPr>
            <a:lvl5pPr marL="1165860" indent="0">
              <a:buNone/>
              <a:defRPr sz="1020" b="1"/>
            </a:lvl5pPr>
            <a:lvl6pPr marL="1457325" indent="0">
              <a:buNone/>
              <a:defRPr sz="1020" b="1"/>
            </a:lvl6pPr>
            <a:lvl7pPr marL="1748790" indent="0">
              <a:buNone/>
              <a:defRPr sz="1020" b="1"/>
            </a:lvl7pPr>
            <a:lvl8pPr marL="2040255" indent="0">
              <a:buNone/>
              <a:defRPr sz="1020" b="1"/>
            </a:lvl8pPr>
            <a:lvl9pPr marL="2331720" indent="0">
              <a:buNone/>
              <a:defRPr sz="1020" b="1"/>
            </a:lvl9pPr>
          </a:lstStyle>
          <a:p>
            <a:pPr lvl="0"/>
            <a:r>
              <a:rPr lang="en-US"/>
              <a:t>Click to edit Master text styles</a:t>
            </a:r>
          </a:p>
        </p:txBody>
      </p:sp>
      <p:sp>
        <p:nvSpPr>
          <p:cNvPr id="6" name="Content Placeholder 5"/>
          <p:cNvSpPr>
            <a:spLocks noGrp="1"/>
          </p:cNvSpPr>
          <p:nvPr>
            <p:ph sz="quarter" idx="4"/>
          </p:nvPr>
        </p:nvSpPr>
        <p:spPr>
          <a:xfrm>
            <a:off x="4155805" y="4138188"/>
            <a:ext cx="2656804" cy="3868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00D5ED-7015-4264-9BFD-2CE1D41834D8}" type="datetimeFigureOut">
              <a:rPr lang="en-US" smtClean="0"/>
              <a:t>5/6/2021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81EBAD-68CF-47D0-8C08-F97D15D41CC7}" type="slidenum">
              <a:rPr lang="en-US" smtClean="0"/>
              <a:t>‹#›</a:t>
            </a:fld>
            <a:endParaRPr lang="en-US"/>
          </a:p>
        </p:txBody>
      </p:sp>
    </p:spTree>
    <p:extLst>
      <p:ext uri="{BB962C8B-B14F-4D97-AF65-F5344CB8AC3E}">
        <p14:creationId xmlns:p14="http://schemas.microsoft.com/office/powerpoint/2010/main" val="1696225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226968" y="2709062"/>
            <a:ext cx="558564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00D5ED-7015-4264-9BFD-2CE1D41834D8}" type="datetimeFigureOut">
              <a:rPr lang="en-US" smtClean="0"/>
              <a:t>5/6/2021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81EBAD-68CF-47D0-8C08-F97D15D41CC7}" type="slidenum">
              <a:rPr lang="en-US" smtClean="0"/>
              <a:t>‹#›</a:t>
            </a:fld>
            <a:endParaRPr lang="en-US"/>
          </a:p>
        </p:txBody>
      </p:sp>
    </p:spTree>
    <p:extLst>
      <p:ext uri="{BB962C8B-B14F-4D97-AF65-F5344CB8AC3E}">
        <p14:creationId xmlns:p14="http://schemas.microsoft.com/office/powerpoint/2010/main" val="1178958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00D5ED-7015-4264-9BFD-2CE1D41834D8}" type="datetimeFigureOut">
              <a:rPr lang="en-US" smtClean="0"/>
              <a:t>5/6/2021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81EBAD-68CF-47D0-8C08-F97D15D41CC7}" type="slidenum">
              <a:rPr lang="en-US" smtClean="0"/>
              <a:t>‹#›</a:t>
            </a:fld>
            <a:endParaRPr lang="en-US"/>
          </a:p>
        </p:txBody>
      </p:sp>
    </p:spTree>
    <p:extLst>
      <p:ext uri="{BB962C8B-B14F-4D97-AF65-F5344CB8AC3E}">
        <p14:creationId xmlns:p14="http://schemas.microsoft.com/office/powerpoint/2010/main" val="615024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23185" y="1171828"/>
            <a:ext cx="2062058" cy="3295772"/>
          </a:xfrm>
        </p:spPr>
        <p:txBody>
          <a:bodyPr anchor="b">
            <a:normAutofit/>
          </a:bodyPr>
          <a:lstStyle>
            <a:lvl1pPr algn="l">
              <a:defRPr sz="2040"/>
            </a:lvl1pPr>
          </a:lstStyle>
          <a:p>
            <a:r>
              <a:rPr lang="en-US"/>
              <a:t>Click to edit Master title style</a:t>
            </a:r>
            <a:endParaRPr lang="en-US" dirty="0"/>
          </a:p>
        </p:txBody>
      </p:sp>
      <p:sp>
        <p:nvSpPr>
          <p:cNvPr id="3" name="Content Placeholder 2"/>
          <p:cNvSpPr>
            <a:spLocks noGrp="1"/>
          </p:cNvSpPr>
          <p:nvPr>
            <p:ph idx="1"/>
          </p:nvPr>
        </p:nvSpPr>
        <p:spPr>
          <a:xfrm>
            <a:off x="3558658" y="1171828"/>
            <a:ext cx="3253951" cy="683294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23186" y="4701389"/>
            <a:ext cx="2063264" cy="3297332"/>
          </a:xfrm>
        </p:spPr>
        <p:txBody>
          <a:bodyPr>
            <a:normAutofit/>
          </a:bodyPr>
          <a:lstStyle>
            <a:lvl1pPr marL="0" indent="0" algn="l">
              <a:buNone/>
              <a:defRPr sz="1360"/>
            </a:lvl1pPr>
            <a:lvl2pPr marL="291465" indent="0">
              <a:buNone/>
              <a:defRPr sz="893"/>
            </a:lvl2pPr>
            <a:lvl3pPr marL="582930" indent="0">
              <a:buNone/>
              <a:defRPr sz="765"/>
            </a:lvl3pPr>
            <a:lvl4pPr marL="874395" indent="0">
              <a:buNone/>
              <a:defRPr sz="638"/>
            </a:lvl4pPr>
            <a:lvl5pPr marL="1165860" indent="0">
              <a:buNone/>
              <a:defRPr sz="638"/>
            </a:lvl5pPr>
            <a:lvl6pPr marL="1457325" indent="0">
              <a:buNone/>
              <a:defRPr sz="638"/>
            </a:lvl6pPr>
            <a:lvl7pPr marL="1748790" indent="0">
              <a:buNone/>
              <a:defRPr sz="638"/>
            </a:lvl7pPr>
            <a:lvl8pPr marL="2040255" indent="0">
              <a:buNone/>
              <a:defRPr sz="638"/>
            </a:lvl8pPr>
            <a:lvl9pPr marL="2331720" indent="0">
              <a:buNone/>
              <a:defRPr sz="638"/>
            </a:lvl9pPr>
          </a:lstStyle>
          <a:p>
            <a:pPr lvl="0"/>
            <a:r>
              <a:rPr lang="en-US"/>
              <a:t>Click to edit Master text styles</a:t>
            </a:r>
          </a:p>
        </p:txBody>
      </p:sp>
      <p:sp>
        <p:nvSpPr>
          <p:cNvPr id="5" name="Date Placeholder 4"/>
          <p:cNvSpPr>
            <a:spLocks noGrp="1"/>
          </p:cNvSpPr>
          <p:nvPr>
            <p:ph type="dt" sz="half" idx="10"/>
          </p:nvPr>
        </p:nvSpPr>
        <p:spPr/>
        <p:txBody>
          <a:bodyPr/>
          <a:lstStyle/>
          <a:p>
            <a:fld id="{5A00D5ED-7015-4264-9BFD-2CE1D41834D8}" type="datetimeFigureOut">
              <a:rPr lang="en-US" smtClean="0"/>
              <a:t>5/6/2021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81EBAD-68CF-47D0-8C08-F97D15D41CC7}" type="slidenum">
              <a:rPr lang="en-US" smtClean="0"/>
              <a:t>‹#›</a:t>
            </a:fld>
            <a:endParaRPr lang="en-US"/>
          </a:p>
        </p:txBody>
      </p:sp>
      <p:cxnSp>
        <p:nvCxnSpPr>
          <p:cNvPr id="17" name="Straight Connector 16"/>
          <p:cNvCxnSpPr/>
          <p:nvPr/>
        </p:nvCxnSpPr>
        <p:spPr>
          <a:xfrm>
            <a:off x="1225486" y="4701387"/>
            <a:ext cx="205978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36579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247026" y="707185"/>
            <a:ext cx="2984679" cy="7552015"/>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227526" y="1656619"/>
            <a:ext cx="2758195" cy="2684857"/>
          </a:xfrm>
        </p:spPr>
        <p:txBody>
          <a:bodyPr anchor="b">
            <a:normAutofit/>
          </a:bodyPr>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94109" y="1646397"/>
            <a:ext cx="1899748" cy="5670613"/>
          </a:xfrm>
          <a:solidFill>
            <a:schemeClr val="bg1">
              <a:lumMod val="85000"/>
            </a:schemeClr>
          </a:solidFill>
          <a:ln w="9525" cap="sq">
            <a:noFill/>
            <a:miter lim="800000"/>
          </a:ln>
          <a:effectLst/>
        </p:spPr>
        <p:txBody>
          <a:bodyPr anchor="t"/>
          <a:lstStyle>
            <a:lvl1pPr marL="0" indent="0" algn="ctr">
              <a:buNone/>
              <a:defRPr sz="2040"/>
            </a:lvl1pPr>
            <a:lvl2pPr marL="291465" indent="0">
              <a:buNone/>
              <a:defRPr sz="1785"/>
            </a:lvl2pPr>
            <a:lvl3pPr marL="582930" indent="0">
              <a:buNone/>
              <a:defRPr sz="1530"/>
            </a:lvl3pPr>
            <a:lvl4pPr marL="874395" indent="0">
              <a:buNone/>
              <a:defRPr sz="1275"/>
            </a:lvl4pPr>
            <a:lvl5pPr marL="1165860" indent="0">
              <a:buNone/>
              <a:defRPr sz="1275"/>
            </a:lvl5pPr>
            <a:lvl6pPr marL="1457325" indent="0">
              <a:buNone/>
              <a:defRPr sz="1275"/>
            </a:lvl6pPr>
            <a:lvl7pPr marL="1748790" indent="0">
              <a:buNone/>
              <a:defRPr sz="1275"/>
            </a:lvl7pPr>
            <a:lvl8pPr marL="2040255" indent="0">
              <a:buNone/>
              <a:defRPr sz="1275"/>
            </a:lvl8pPr>
            <a:lvl9pPr marL="2331720" indent="0">
              <a:buNone/>
              <a:defRPr sz="1275"/>
            </a:lvl9pPr>
          </a:lstStyle>
          <a:p>
            <a:r>
              <a:rPr lang="en-US"/>
              <a:t>Click icon to add picture</a:t>
            </a:r>
            <a:endParaRPr lang="en-US" dirty="0"/>
          </a:p>
        </p:txBody>
      </p:sp>
      <p:sp>
        <p:nvSpPr>
          <p:cNvPr id="4" name="Text Placeholder 3"/>
          <p:cNvSpPr>
            <a:spLocks noGrp="1"/>
          </p:cNvSpPr>
          <p:nvPr>
            <p:ph type="body" sz="half" idx="2"/>
          </p:nvPr>
        </p:nvSpPr>
        <p:spPr>
          <a:xfrm>
            <a:off x="1226968" y="4614121"/>
            <a:ext cx="2754243" cy="2938822"/>
          </a:xfrm>
        </p:spPr>
        <p:txBody>
          <a:bodyPr>
            <a:normAutofit/>
          </a:bodyPr>
          <a:lstStyle>
            <a:lvl1pPr marL="0" indent="0" algn="l">
              <a:buNone/>
              <a:defRPr sz="1530"/>
            </a:lvl1pPr>
            <a:lvl2pPr marL="291465" indent="0">
              <a:buNone/>
              <a:defRPr sz="893"/>
            </a:lvl2pPr>
            <a:lvl3pPr marL="582930" indent="0">
              <a:buNone/>
              <a:defRPr sz="765"/>
            </a:lvl3pPr>
            <a:lvl4pPr marL="874395" indent="0">
              <a:buNone/>
              <a:defRPr sz="638"/>
            </a:lvl4pPr>
            <a:lvl5pPr marL="1165860" indent="0">
              <a:buNone/>
              <a:defRPr sz="638"/>
            </a:lvl5pPr>
            <a:lvl6pPr marL="1457325" indent="0">
              <a:buNone/>
              <a:defRPr sz="638"/>
            </a:lvl6pPr>
            <a:lvl7pPr marL="1748790" indent="0">
              <a:buNone/>
              <a:defRPr sz="638"/>
            </a:lvl7pPr>
            <a:lvl8pPr marL="2040255" indent="0">
              <a:buNone/>
              <a:defRPr sz="638"/>
            </a:lvl8pPr>
            <a:lvl9pPr marL="2331720" indent="0">
              <a:buNone/>
              <a:defRPr sz="638"/>
            </a:lvl9pPr>
          </a:lstStyle>
          <a:p>
            <a:pPr lvl="0"/>
            <a:r>
              <a:rPr lang="en-US"/>
              <a:t>Click to edit Master text styles</a:t>
            </a:r>
          </a:p>
        </p:txBody>
      </p:sp>
      <p:sp>
        <p:nvSpPr>
          <p:cNvPr id="5" name="Date Placeholder 4"/>
          <p:cNvSpPr>
            <a:spLocks noGrp="1"/>
          </p:cNvSpPr>
          <p:nvPr>
            <p:ph type="dt" sz="half" idx="10"/>
          </p:nvPr>
        </p:nvSpPr>
        <p:spPr>
          <a:xfrm>
            <a:off x="1221164" y="8022458"/>
            <a:ext cx="2764557" cy="469514"/>
          </a:xfrm>
        </p:spPr>
        <p:txBody>
          <a:bodyPr/>
          <a:lstStyle>
            <a:lvl1pPr algn="l">
              <a:defRPr/>
            </a:lvl1pPr>
          </a:lstStyle>
          <a:p>
            <a:fld id="{5A00D5ED-7015-4264-9BFD-2CE1D41834D8}" type="datetimeFigureOut">
              <a:rPr lang="en-US" smtClean="0"/>
              <a:t>5/6/2021</a:t>
            </a:fld>
            <a:endParaRPr lang="en-US"/>
          </a:p>
        </p:txBody>
      </p:sp>
      <p:sp>
        <p:nvSpPr>
          <p:cNvPr id="6" name="Footer Placeholder 5"/>
          <p:cNvSpPr>
            <a:spLocks noGrp="1"/>
          </p:cNvSpPr>
          <p:nvPr>
            <p:ph type="ftr" sz="quarter" idx="11"/>
          </p:nvPr>
        </p:nvSpPr>
        <p:spPr>
          <a:xfrm>
            <a:off x="1221901" y="467341"/>
            <a:ext cx="2763820" cy="470699"/>
          </a:xfrm>
        </p:spPr>
        <p:txBody>
          <a:bodyPr/>
          <a:lstStyle/>
          <a:p>
            <a:endParaRPr lang="en-US"/>
          </a:p>
        </p:txBody>
      </p:sp>
      <p:sp>
        <p:nvSpPr>
          <p:cNvPr id="7" name="Slide Number Placeholder 6"/>
          <p:cNvSpPr>
            <a:spLocks noGrp="1"/>
          </p:cNvSpPr>
          <p:nvPr>
            <p:ph type="sldNum" sz="quarter" idx="12"/>
          </p:nvPr>
        </p:nvSpPr>
        <p:spPr/>
        <p:txBody>
          <a:bodyPr/>
          <a:lstStyle/>
          <a:p>
            <a:fld id="{6581EBAD-68CF-47D0-8C08-F97D15D41CC7}" type="slidenum">
              <a:rPr lang="en-US" smtClean="0"/>
              <a:t>‹#›</a:t>
            </a:fld>
            <a:endParaRPr lang="en-US"/>
          </a:p>
        </p:txBody>
      </p:sp>
      <p:cxnSp>
        <p:nvCxnSpPr>
          <p:cNvPr id="31" name="Straight Connector 30"/>
          <p:cNvCxnSpPr/>
          <p:nvPr/>
        </p:nvCxnSpPr>
        <p:spPr>
          <a:xfrm>
            <a:off x="1225089" y="4610621"/>
            <a:ext cx="275571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8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956410"/>
            <a:ext cx="7772400" cy="598329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20">
            <a:extLst>
              <a:ext uri="{28A0092B-C50C-407E-A947-70E740481C1C}">
                <a14:useLocalDpi xmlns:a14="http://schemas.microsoft.com/office/drawing/2010/main" val="0"/>
              </a:ext>
            </a:extLst>
          </a:blip>
          <a:srcRect l="12500" t="1538" r="12500" b="-1538"/>
          <a:stretch/>
        </p:blipFill>
        <p:spPr>
          <a:xfrm>
            <a:off x="-1" y="8939705"/>
            <a:ext cx="7772401" cy="1136266"/>
          </a:xfrm>
          <a:prstGeom prst="rect">
            <a:avLst/>
          </a:prstGeom>
        </p:spPr>
      </p:pic>
      <p:cxnSp>
        <p:nvCxnSpPr>
          <p:cNvPr id="13" name="Straight Connector 12"/>
          <p:cNvCxnSpPr/>
          <p:nvPr/>
        </p:nvCxnSpPr>
        <p:spPr>
          <a:xfrm>
            <a:off x="0" y="8948320"/>
            <a:ext cx="77724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226968" y="1179963"/>
            <a:ext cx="5585642" cy="153887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26968" y="2956409"/>
            <a:ext cx="5585642" cy="50608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99561" y="484543"/>
            <a:ext cx="2013048" cy="453495"/>
          </a:xfrm>
          <a:prstGeom prst="rect">
            <a:avLst/>
          </a:prstGeom>
        </p:spPr>
        <p:txBody>
          <a:bodyPr vert="horz" lIns="91440" tIns="45720" rIns="91440" bIns="45720" rtlCol="0" anchor="ctr"/>
          <a:lstStyle>
            <a:lvl1pPr algn="r">
              <a:defRPr sz="850">
                <a:solidFill>
                  <a:schemeClr val="tx1">
                    <a:tint val="75000"/>
                  </a:schemeClr>
                </a:solidFill>
              </a:defRPr>
            </a:lvl1pPr>
          </a:lstStyle>
          <a:p>
            <a:fld id="{5A00D5ED-7015-4264-9BFD-2CE1D41834D8}" type="datetimeFigureOut">
              <a:rPr lang="en-US" smtClean="0"/>
              <a:t>5/6/2021</a:t>
            </a:fld>
            <a:endParaRPr lang="en-US"/>
          </a:p>
        </p:txBody>
      </p:sp>
      <p:sp>
        <p:nvSpPr>
          <p:cNvPr id="5" name="Footer Placeholder 4"/>
          <p:cNvSpPr>
            <a:spLocks noGrp="1"/>
          </p:cNvSpPr>
          <p:nvPr>
            <p:ph type="ftr" sz="quarter" idx="3"/>
          </p:nvPr>
        </p:nvSpPr>
        <p:spPr>
          <a:xfrm>
            <a:off x="1226968" y="482986"/>
            <a:ext cx="3428903" cy="453495"/>
          </a:xfrm>
          <a:prstGeom prst="rect">
            <a:avLst/>
          </a:prstGeom>
        </p:spPr>
        <p:txBody>
          <a:bodyPr vert="horz" lIns="91440" tIns="45720" rIns="91440" bIns="45720" rtlCol="0" anchor="ctr"/>
          <a:lstStyle>
            <a:lvl1pPr algn="l">
              <a:defRPr sz="8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14566" y="1171827"/>
            <a:ext cx="676384" cy="738581"/>
          </a:xfrm>
          <a:prstGeom prst="rect">
            <a:avLst/>
          </a:prstGeom>
        </p:spPr>
        <p:txBody>
          <a:bodyPr vert="horz" lIns="91440" tIns="45720" rIns="91440" bIns="45720" rtlCol="0" anchor="t"/>
          <a:lstStyle>
            <a:lvl1pPr algn="r">
              <a:defRPr sz="2380">
                <a:solidFill>
                  <a:schemeClr val="accent1"/>
                </a:solidFill>
              </a:defRPr>
            </a:lvl1pPr>
          </a:lstStyle>
          <a:p>
            <a:fld id="{6581EBAD-68CF-47D0-8C08-F97D15D41CC7}" type="slidenum">
              <a:rPr lang="en-US" smtClean="0"/>
              <a:t>‹#›</a:t>
            </a:fld>
            <a:endParaRPr lang="en-US"/>
          </a:p>
        </p:txBody>
      </p:sp>
      <p:sp>
        <p:nvSpPr>
          <p:cNvPr id="11" name="Title 52">
            <a:extLst>
              <a:ext uri="{FF2B5EF4-FFF2-40B4-BE49-F238E27FC236}">
                <a16:creationId xmlns:a16="http://schemas.microsoft.com/office/drawing/2014/main" id="{72D302F7-BC44-487B-91A9-31FF359665F9}"/>
              </a:ext>
            </a:extLst>
          </p:cNvPr>
          <p:cNvSpPr txBox="1">
            <a:spLocks/>
          </p:cNvSpPr>
          <p:nvPr userDrawn="1"/>
        </p:nvSpPr>
        <p:spPr>
          <a:xfrm>
            <a:off x="292785" y="200234"/>
            <a:ext cx="7136718" cy="1438066"/>
          </a:xfrm>
          <a:prstGeom prst="rect">
            <a:avLst/>
          </a:prstGeom>
        </p:spPr>
        <p:txBody>
          <a:bodyPr anchor="b"/>
          <a:lstStyle>
            <a:lvl1pPr algn="l" defTabSz="777240" rtl="0" eaLnBrk="1" latinLnBrk="0" hangingPunct="1">
              <a:lnSpc>
                <a:spcPct val="90000"/>
              </a:lnSpc>
              <a:spcBef>
                <a:spcPct val="0"/>
              </a:spcBef>
              <a:buNone/>
              <a:defRPr sz="3740" kern="1200">
                <a:solidFill>
                  <a:schemeClr val="tx1"/>
                </a:solidFill>
                <a:latin typeface="+mj-lt"/>
                <a:ea typeface="+mj-ea"/>
                <a:cs typeface="+mj-cs"/>
              </a:defRPr>
            </a:lvl1pPr>
          </a:lstStyle>
          <a:p>
            <a:pPr algn="ctr"/>
            <a:endParaRPr lang="en-US" sz="8800" spc="600" dirty="0">
              <a:solidFill>
                <a:schemeClr val="bg1"/>
              </a:solidFill>
            </a:endParaRPr>
          </a:p>
        </p:txBody>
      </p:sp>
      <p:sp>
        <p:nvSpPr>
          <p:cNvPr id="14" name="Right Triangle 13">
            <a:extLst>
              <a:ext uri="{FF2B5EF4-FFF2-40B4-BE49-F238E27FC236}">
                <a16:creationId xmlns:a16="http://schemas.microsoft.com/office/drawing/2014/main" id="{580C4B4A-B189-4546-B58E-642C9E16D460}"/>
              </a:ext>
            </a:extLst>
          </p:cNvPr>
          <p:cNvSpPr/>
          <p:nvPr userDrawn="1"/>
        </p:nvSpPr>
        <p:spPr>
          <a:xfrm flipH="1">
            <a:off x="5903768" y="8189768"/>
            <a:ext cx="1868632" cy="1868632"/>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AC0C847A-3F0B-4929-9AED-055A111C084F}"/>
              </a:ext>
            </a:extLst>
          </p:cNvPr>
          <p:cNvSpPr/>
          <p:nvPr userDrawn="1"/>
        </p:nvSpPr>
        <p:spPr>
          <a:xfrm flipH="1">
            <a:off x="6495011" y="8763000"/>
            <a:ext cx="1295400" cy="1295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16" name="Right Triangle 15">
            <a:extLst>
              <a:ext uri="{FF2B5EF4-FFF2-40B4-BE49-F238E27FC236}">
                <a16:creationId xmlns:a16="http://schemas.microsoft.com/office/drawing/2014/main" id="{38CA04AE-9023-43C6-BCA7-EFAB42B4797A}"/>
              </a:ext>
            </a:extLst>
          </p:cNvPr>
          <p:cNvSpPr/>
          <p:nvPr userDrawn="1"/>
        </p:nvSpPr>
        <p:spPr>
          <a:xfrm flipH="1">
            <a:off x="7100714" y="9365153"/>
            <a:ext cx="693247" cy="693247"/>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cxnSp>
        <p:nvCxnSpPr>
          <p:cNvPr id="17" name="Straight Connector 16">
            <a:extLst>
              <a:ext uri="{FF2B5EF4-FFF2-40B4-BE49-F238E27FC236}">
                <a16:creationId xmlns:a16="http://schemas.microsoft.com/office/drawing/2014/main" id="{DA2E30C5-0AB0-4A5A-971A-37BC9AE17480}"/>
              </a:ext>
            </a:extLst>
          </p:cNvPr>
          <p:cNvCxnSpPr>
            <a:cxnSpLocks/>
          </p:cNvCxnSpPr>
          <p:nvPr userDrawn="1"/>
        </p:nvCxnSpPr>
        <p:spPr>
          <a:xfrm flipH="1">
            <a:off x="683091" y="661156"/>
            <a:ext cx="450951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526E6B0-F5ED-4C73-8C06-23221D78E002}"/>
              </a:ext>
            </a:extLst>
          </p:cNvPr>
          <p:cNvCxnSpPr>
            <a:cxnSpLocks/>
          </p:cNvCxnSpPr>
          <p:nvPr userDrawn="1"/>
        </p:nvCxnSpPr>
        <p:spPr>
          <a:xfrm flipH="1">
            <a:off x="683091" y="2014468"/>
            <a:ext cx="6406218"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2108914"/>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 id="2147483886" r:id="rId12"/>
    <p:sldLayoutId id="2147483887" r:id="rId13"/>
    <p:sldLayoutId id="2147483888" r:id="rId14"/>
    <p:sldLayoutId id="2147483889" r:id="rId15"/>
    <p:sldLayoutId id="2147483662" r:id="rId16"/>
    <p:sldLayoutId id="2147483663" r:id="rId17"/>
    <p:sldLayoutId id="2147483664" r:id="rId18"/>
  </p:sldLayoutIdLst>
  <p:txStyles>
    <p:titleStyle>
      <a:lvl1pPr algn="l" defTabSz="582930" rtl="0" eaLnBrk="1" latinLnBrk="0" hangingPunct="1">
        <a:lnSpc>
          <a:spcPct val="90000"/>
        </a:lnSpc>
        <a:spcBef>
          <a:spcPct val="0"/>
        </a:spcBef>
        <a:buNone/>
        <a:defRPr sz="2720" b="0" i="0" kern="1200" cap="all">
          <a:solidFill>
            <a:schemeClr val="tx1"/>
          </a:solidFill>
          <a:effectLst/>
          <a:latin typeface="+mj-lt"/>
          <a:ea typeface="+mj-ea"/>
          <a:cs typeface="+mj-cs"/>
        </a:defRPr>
      </a:lvl1pPr>
    </p:titleStyle>
    <p:bodyStyle>
      <a:lvl1pPr marL="194310" indent="-194310" algn="l" defTabSz="582930" rtl="0" eaLnBrk="1" latinLnBrk="0" hangingPunct="1">
        <a:lnSpc>
          <a:spcPct val="120000"/>
        </a:lnSpc>
        <a:spcBef>
          <a:spcPts val="850"/>
        </a:spcBef>
        <a:buClr>
          <a:schemeClr val="accent1"/>
        </a:buClr>
        <a:buSzPct val="100000"/>
        <a:buFont typeface="Arial" panose="020B0604020202020204" pitchFamily="34" charset="0"/>
        <a:buChar char="•"/>
        <a:defRPr sz="1700" kern="1200" cap="none">
          <a:solidFill>
            <a:schemeClr val="tx1"/>
          </a:solidFill>
          <a:effectLst/>
          <a:latin typeface="+mn-lt"/>
          <a:ea typeface="+mn-ea"/>
          <a:cs typeface="+mn-cs"/>
        </a:defRPr>
      </a:lvl1pPr>
      <a:lvl2pPr marL="582930" indent="-194310" algn="l" defTabSz="582930" rtl="0" eaLnBrk="1" latinLnBrk="0" hangingPunct="1">
        <a:lnSpc>
          <a:spcPct val="120000"/>
        </a:lnSpc>
        <a:spcBef>
          <a:spcPts val="425"/>
        </a:spcBef>
        <a:buClr>
          <a:schemeClr val="accent1"/>
        </a:buClr>
        <a:buSzPct val="100000"/>
        <a:buFont typeface="Arial" panose="020B0604020202020204" pitchFamily="34" charset="0"/>
        <a:buChar char="•"/>
        <a:defRPr sz="1360" kern="1200" cap="none" baseline="0">
          <a:solidFill>
            <a:schemeClr val="tx1"/>
          </a:solidFill>
          <a:effectLst/>
          <a:latin typeface="+mn-lt"/>
          <a:ea typeface="+mn-ea"/>
          <a:cs typeface="+mn-cs"/>
        </a:defRPr>
      </a:lvl2pPr>
      <a:lvl3pPr marL="971550" indent="-194310" algn="l" defTabSz="582930" rtl="0" eaLnBrk="1" latinLnBrk="0" hangingPunct="1">
        <a:lnSpc>
          <a:spcPct val="120000"/>
        </a:lnSpc>
        <a:spcBef>
          <a:spcPts val="425"/>
        </a:spcBef>
        <a:buClr>
          <a:schemeClr val="accent1"/>
        </a:buClr>
        <a:buSzPct val="100000"/>
        <a:buFont typeface="Arial" panose="020B0604020202020204" pitchFamily="34" charset="0"/>
        <a:buChar char="•"/>
        <a:defRPr sz="1360" kern="1200" cap="none">
          <a:solidFill>
            <a:schemeClr val="tx1"/>
          </a:solidFill>
          <a:effectLst/>
          <a:latin typeface="+mn-lt"/>
          <a:ea typeface="+mn-ea"/>
          <a:cs typeface="+mn-cs"/>
        </a:defRPr>
      </a:lvl3pPr>
      <a:lvl4pPr marL="1360170" indent="-194310" algn="l" defTabSz="582930" rtl="0" eaLnBrk="1" latinLnBrk="0" hangingPunct="1">
        <a:lnSpc>
          <a:spcPct val="120000"/>
        </a:lnSpc>
        <a:spcBef>
          <a:spcPts val="425"/>
        </a:spcBef>
        <a:buClr>
          <a:schemeClr val="accent1"/>
        </a:buClr>
        <a:buSzPct val="100000"/>
        <a:buFont typeface="Arial" panose="020B0604020202020204" pitchFamily="34" charset="0"/>
        <a:buChar char="•"/>
        <a:defRPr sz="1190" kern="1200" cap="none" baseline="0">
          <a:solidFill>
            <a:schemeClr val="tx1"/>
          </a:solidFill>
          <a:effectLst/>
          <a:latin typeface="+mn-lt"/>
          <a:ea typeface="+mn-ea"/>
          <a:cs typeface="+mn-cs"/>
        </a:defRPr>
      </a:lvl4pPr>
      <a:lvl5pPr marL="1748790" indent="-194310" algn="l" defTabSz="582930" rtl="0" eaLnBrk="1" latinLnBrk="0" hangingPunct="1">
        <a:lnSpc>
          <a:spcPct val="120000"/>
        </a:lnSpc>
        <a:spcBef>
          <a:spcPts val="425"/>
        </a:spcBef>
        <a:buClr>
          <a:schemeClr val="accent1"/>
        </a:buClr>
        <a:buSzPct val="100000"/>
        <a:buFont typeface="Arial" panose="020B0604020202020204" pitchFamily="34" charset="0"/>
        <a:buChar char="•"/>
        <a:defRPr sz="1020" kern="1200" cap="none">
          <a:solidFill>
            <a:schemeClr val="tx1"/>
          </a:solidFill>
          <a:effectLst/>
          <a:latin typeface="+mn-lt"/>
          <a:ea typeface="+mn-ea"/>
          <a:cs typeface="+mn-cs"/>
        </a:defRPr>
      </a:lvl5pPr>
      <a:lvl6pPr marL="2137410" indent="-194310" algn="l" defTabSz="777240" rtl="0" eaLnBrk="1" latinLnBrk="0" hangingPunct="1">
        <a:lnSpc>
          <a:spcPct val="120000"/>
        </a:lnSpc>
        <a:spcBef>
          <a:spcPts val="425"/>
        </a:spcBef>
        <a:buClr>
          <a:schemeClr val="accent1"/>
        </a:buClr>
        <a:buSzPct val="100000"/>
        <a:buFont typeface="Arial" panose="020B0604020202020204" pitchFamily="34" charset="0"/>
        <a:buChar char="•"/>
        <a:defRPr sz="1020" kern="1200">
          <a:solidFill>
            <a:schemeClr val="tx1"/>
          </a:solidFill>
          <a:effectLst/>
          <a:latin typeface="+mn-lt"/>
          <a:ea typeface="+mn-ea"/>
          <a:cs typeface="+mn-cs"/>
        </a:defRPr>
      </a:lvl6pPr>
      <a:lvl7pPr marL="2526030" indent="-194310" algn="l" defTabSz="777240" rtl="0" eaLnBrk="1" latinLnBrk="0" hangingPunct="1">
        <a:lnSpc>
          <a:spcPct val="120000"/>
        </a:lnSpc>
        <a:spcBef>
          <a:spcPts val="425"/>
        </a:spcBef>
        <a:buClr>
          <a:schemeClr val="accent1"/>
        </a:buClr>
        <a:buSzPct val="100000"/>
        <a:buFont typeface="Arial" panose="020B0604020202020204" pitchFamily="34" charset="0"/>
        <a:buChar char="•"/>
        <a:defRPr sz="1020" kern="1200">
          <a:solidFill>
            <a:schemeClr val="tx1"/>
          </a:solidFill>
          <a:effectLst/>
          <a:latin typeface="+mn-lt"/>
          <a:ea typeface="+mn-ea"/>
          <a:cs typeface="+mn-cs"/>
        </a:defRPr>
      </a:lvl7pPr>
      <a:lvl8pPr marL="2914650" indent="-194310" algn="l" defTabSz="777240" rtl="0" eaLnBrk="1" latinLnBrk="0" hangingPunct="1">
        <a:lnSpc>
          <a:spcPct val="120000"/>
        </a:lnSpc>
        <a:spcBef>
          <a:spcPts val="425"/>
        </a:spcBef>
        <a:buClr>
          <a:schemeClr val="accent1"/>
        </a:buClr>
        <a:buSzPct val="100000"/>
        <a:buFont typeface="Arial" panose="020B0604020202020204" pitchFamily="34" charset="0"/>
        <a:buChar char="•"/>
        <a:defRPr sz="1020" kern="1200" baseline="0">
          <a:solidFill>
            <a:schemeClr val="tx1"/>
          </a:solidFill>
          <a:effectLst/>
          <a:latin typeface="+mn-lt"/>
          <a:ea typeface="+mn-ea"/>
          <a:cs typeface="+mn-cs"/>
        </a:defRPr>
      </a:lvl8pPr>
      <a:lvl9pPr marL="3303270" indent="-194310" algn="l" defTabSz="777240" rtl="0" eaLnBrk="1" latinLnBrk="0" hangingPunct="1">
        <a:lnSpc>
          <a:spcPct val="120000"/>
        </a:lnSpc>
        <a:spcBef>
          <a:spcPts val="425"/>
        </a:spcBef>
        <a:buClr>
          <a:schemeClr val="accent1"/>
        </a:buClr>
        <a:buSzPct val="100000"/>
        <a:buFont typeface="Arial" panose="020B0604020202020204" pitchFamily="34" charset="0"/>
        <a:buChar char="•"/>
        <a:defRPr sz="1020" kern="1200" baseline="0">
          <a:solidFill>
            <a:schemeClr val="tx1"/>
          </a:solidFill>
          <a:effectLst/>
          <a:latin typeface="+mn-lt"/>
          <a:ea typeface="+mn-ea"/>
          <a:cs typeface="+mn-cs"/>
        </a:defRPr>
      </a:lvl9pPr>
    </p:bodyStyle>
    <p:otherStyle>
      <a:defPPr>
        <a:defRPr lang="en-US"/>
      </a:defPPr>
      <a:lvl1pPr marL="0" algn="l" defTabSz="582930" rtl="0" eaLnBrk="1" latinLnBrk="0" hangingPunct="1">
        <a:defRPr sz="1148" kern="1200">
          <a:solidFill>
            <a:schemeClr val="tx1"/>
          </a:solidFill>
          <a:latin typeface="+mn-lt"/>
          <a:ea typeface="+mn-ea"/>
          <a:cs typeface="+mn-cs"/>
        </a:defRPr>
      </a:lvl1pPr>
      <a:lvl2pPr marL="291465" algn="l" defTabSz="582930" rtl="0" eaLnBrk="1" latinLnBrk="0" hangingPunct="1">
        <a:defRPr sz="1148" kern="1200">
          <a:solidFill>
            <a:schemeClr val="tx1"/>
          </a:solidFill>
          <a:latin typeface="+mn-lt"/>
          <a:ea typeface="+mn-ea"/>
          <a:cs typeface="+mn-cs"/>
        </a:defRPr>
      </a:lvl2pPr>
      <a:lvl3pPr marL="582930" algn="l" defTabSz="582930" rtl="0" eaLnBrk="1" latinLnBrk="0" hangingPunct="1">
        <a:defRPr sz="1148" kern="1200">
          <a:solidFill>
            <a:schemeClr val="tx1"/>
          </a:solidFill>
          <a:latin typeface="+mn-lt"/>
          <a:ea typeface="+mn-ea"/>
          <a:cs typeface="+mn-cs"/>
        </a:defRPr>
      </a:lvl3pPr>
      <a:lvl4pPr marL="874395" algn="l" defTabSz="582930" rtl="0" eaLnBrk="1" latinLnBrk="0" hangingPunct="1">
        <a:defRPr sz="1148" kern="1200">
          <a:solidFill>
            <a:schemeClr val="tx1"/>
          </a:solidFill>
          <a:latin typeface="+mn-lt"/>
          <a:ea typeface="+mn-ea"/>
          <a:cs typeface="+mn-cs"/>
        </a:defRPr>
      </a:lvl4pPr>
      <a:lvl5pPr marL="1165860" algn="l" defTabSz="582930" rtl="0" eaLnBrk="1" latinLnBrk="0" hangingPunct="1">
        <a:defRPr sz="1148" kern="1200">
          <a:solidFill>
            <a:schemeClr val="tx1"/>
          </a:solidFill>
          <a:latin typeface="+mn-lt"/>
          <a:ea typeface="+mn-ea"/>
          <a:cs typeface="+mn-cs"/>
        </a:defRPr>
      </a:lvl5pPr>
      <a:lvl6pPr marL="1457325" algn="l" defTabSz="582930" rtl="0" eaLnBrk="1" latinLnBrk="0" hangingPunct="1">
        <a:defRPr sz="1148" kern="1200">
          <a:solidFill>
            <a:schemeClr val="tx1"/>
          </a:solidFill>
          <a:latin typeface="+mn-lt"/>
          <a:ea typeface="+mn-ea"/>
          <a:cs typeface="+mn-cs"/>
        </a:defRPr>
      </a:lvl6pPr>
      <a:lvl7pPr marL="1748790" algn="l" defTabSz="582930" rtl="0" eaLnBrk="1" latinLnBrk="0" hangingPunct="1">
        <a:defRPr sz="1148" kern="1200">
          <a:solidFill>
            <a:schemeClr val="tx1"/>
          </a:solidFill>
          <a:latin typeface="+mn-lt"/>
          <a:ea typeface="+mn-ea"/>
          <a:cs typeface="+mn-cs"/>
        </a:defRPr>
      </a:lvl7pPr>
      <a:lvl8pPr marL="2040255" algn="l" defTabSz="582930" rtl="0" eaLnBrk="1" latinLnBrk="0" hangingPunct="1">
        <a:defRPr sz="1148" kern="1200">
          <a:solidFill>
            <a:schemeClr val="tx1"/>
          </a:solidFill>
          <a:latin typeface="+mn-lt"/>
          <a:ea typeface="+mn-ea"/>
          <a:cs typeface="+mn-cs"/>
        </a:defRPr>
      </a:lvl8pPr>
      <a:lvl9pPr marL="2331720" algn="l" defTabSz="582930" rtl="0" eaLnBrk="1" latinLnBrk="0" hangingPunct="1">
        <a:defRPr sz="114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omdbapi.com/apikey.aspx" TargetMode="External"/><Relationship Id="rId2" Type="http://schemas.openxmlformats.org/officeDocument/2006/relationships/hyperlink" Target="https://www.kaggle.com/unanimad/the-oscar-award" TargetMode="External"/><Relationship Id="rId1" Type="http://schemas.openxmlformats.org/officeDocument/2006/relationships/slideLayout" Target="../slideLayouts/slideLayout12.xml"/><Relationship Id="rId5" Type="http://schemas.openxmlformats.org/officeDocument/2006/relationships/hyperlink" Target="https://www.openintro.org/data/index.php?data=oscars" TargetMode="External"/><Relationship Id="rId4" Type="http://schemas.openxmlformats.org/officeDocument/2006/relationships/hyperlink" Target="https://www.statista.com/statistics/1072778/highest-grossing-movie-annually-historical/"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7D7B05AE-F1D3-F246-917E-3A73DC6FD61B}"/>
              </a:ext>
            </a:extLst>
          </p:cNvPr>
          <p:cNvSpPr>
            <a:spLocks noGrp="1"/>
          </p:cNvSpPr>
          <p:nvPr>
            <p:ph type="body" sz="quarter" idx="10"/>
          </p:nvPr>
        </p:nvSpPr>
        <p:spPr>
          <a:xfrm>
            <a:off x="815775" y="3286897"/>
            <a:ext cx="2162203" cy="1370331"/>
          </a:xfrm>
        </p:spPr>
        <p:txBody>
          <a:bodyPr/>
          <a:lstStyle/>
          <a:p>
            <a:r>
              <a:rPr lang="en-US" dirty="0"/>
              <a:t>Matplotlib</a:t>
            </a:r>
          </a:p>
          <a:p>
            <a:r>
              <a:rPr lang="en-US" dirty="0" err="1"/>
              <a:t>Jupyter</a:t>
            </a:r>
            <a:r>
              <a:rPr lang="en-US" dirty="0"/>
              <a:t> Notebook</a:t>
            </a:r>
          </a:p>
          <a:p>
            <a:r>
              <a:rPr lang="en-US" dirty="0"/>
              <a:t>Pandas</a:t>
            </a:r>
          </a:p>
          <a:p>
            <a:endParaRPr lang="en-US" dirty="0"/>
          </a:p>
          <a:p>
            <a:endParaRPr lang="en-US" dirty="0"/>
          </a:p>
        </p:txBody>
      </p:sp>
      <p:sp>
        <p:nvSpPr>
          <p:cNvPr id="13" name="Text Placeholder 12">
            <a:extLst>
              <a:ext uri="{FF2B5EF4-FFF2-40B4-BE49-F238E27FC236}">
                <a16:creationId xmlns:a16="http://schemas.microsoft.com/office/drawing/2014/main" id="{44E7CDFD-7790-A640-9ACB-9D9F14E11463}"/>
              </a:ext>
            </a:extLst>
          </p:cNvPr>
          <p:cNvSpPr>
            <a:spLocks noGrp="1"/>
          </p:cNvSpPr>
          <p:nvPr>
            <p:ph type="body" sz="quarter" idx="11"/>
          </p:nvPr>
        </p:nvSpPr>
        <p:spPr>
          <a:xfrm>
            <a:off x="4478955" y="2984500"/>
            <a:ext cx="2708058" cy="1933488"/>
          </a:xfrm>
        </p:spPr>
        <p:txBody>
          <a:bodyPr/>
          <a:lstStyle/>
          <a:p>
            <a:endParaRPr lang="en-US" dirty="0"/>
          </a:p>
          <a:p>
            <a:r>
              <a:rPr lang="en-US" dirty="0"/>
              <a:t>Cassandra </a:t>
            </a:r>
            <a:r>
              <a:rPr lang="en-US" dirty="0" err="1"/>
              <a:t>Gormsen</a:t>
            </a:r>
            <a:endParaRPr lang="en-US" dirty="0"/>
          </a:p>
          <a:p>
            <a:r>
              <a:rPr lang="en-US" dirty="0"/>
              <a:t>Geoffrey Flynn</a:t>
            </a:r>
          </a:p>
          <a:p>
            <a:r>
              <a:rPr lang="en-US" dirty="0"/>
              <a:t>Tyler Hannan</a:t>
            </a:r>
          </a:p>
          <a:p>
            <a:r>
              <a:rPr lang="en-US" dirty="0"/>
              <a:t>Jennifer </a:t>
            </a:r>
            <a:r>
              <a:rPr lang="en-US" dirty="0" err="1"/>
              <a:t>Gabrysiak</a:t>
            </a:r>
            <a:r>
              <a:rPr lang="en-US" dirty="0"/>
              <a:t>.</a:t>
            </a:r>
          </a:p>
        </p:txBody>
      </p:sp>
      <p:sp>
        <p:nvSpPr>
          <p:cNvPr id="17" name="Text Placeholder 16">
            <a:extLst>
              <a:ext uri="{FF2B5EF4-FFF2-40B4-BE49-F238E27FC236}">
                <a16:creationId xmlns:a16="http://schemas.microsoft.com/office/drawing/2014/main" id="{8159C9F5-3197-0445-A08E-D2D4FA7B6EEB}"/>
              </a:ext>
            </a:extLst>
          </p:cNvPr>
          <p:cNvSpPr>
            <a:spLocks noGrp="1"/>
          </p:cNvSpPr>
          <p:nvPr>
            <p:ph type="body" sz="quarter" idx="12"/>
          </p:nvPr>
        </p:nvSpPr>
        <p:spPr>
          <a:xfrm>
            <a:off x="687631" y="2544763"/>
            <a:ext cx="2488055" cy="643280"/>
          </a:xfrm>
        </p:spPr>
        <p:txBody>
          <a:bodyPr/>
          <a:lstStyle/>
          <a:p>
            <a:r>
              <a:rPr lang="en-US" dirty="0"/>
              <a:t>A production starring</a:t>
            </a:r>
          </a:p>
        </p:txBody>
      </p:sp>
      <p:sp>
        <p:nvSpPr>
          <p:cNvPr id="18" name="Text Placeholder 17">
            <a:extLst>
              <a:ext uri="{FF2B5EF4-FFF2-40B4-BE49-F238E27FC236}">
                <a16:creationId xmlns:a16="http://schemas.microsoft.com/office/drawing/2014/main" id="{E27F62D6-4966-064C-9DBA-65E5B2A7476D}"/>
              </a:ext>
            </a:extLst>
          </p:cNvPr>
          <p:cNvSpPr>
            <a:spLocks noGrp="1"/>
          </p:cNvSpPr>
          <p:nvPr>
            <p:ph type="body" sz="quarter" idx="13"/>
          </p:nvPr>
        </p:nvSpPr>
        <p:spPr>
          <a:xfrm>
            <a:off x="4478260" y="2544763"/>
            <a:ext cx="2708753" cy="643280"/>
          </a:xfrm>
        </p:spPr>
        <p:txBody>
          <a:bodyPr>
            <a:normAutofit/>
          </a:bodyPr>
          <a:lstStyle/>
          <a:p>
            <a:r>
              <a:rPr lang="en-US" dirty="0"/>
              <a:t>Produced and Directed by</a:t>
            </a:r>
          </a:p>
        </p:txBody>
      </p:sp>
      <p:sp>
        <p:nvSpPr>
          <p:cNvPr id="20" name="Title">
            <a:extLst>
              <a:ext uri="{FF2B5EF4-FFF2-40B4-BE49-F238E27FC236}">
                <a16:creationId xmlns:a16="http://schemas.microsoft.com/office/drawing/2014/main" id="{9171DEF7-A61D-CC4C-A663-F3A746DA9307}"/>
              </a:ext>
            </a:extLst>
          </p:cNvPr>
          <p:cNvSpPr>
            <a:spLocks noGrp="1"/>
          </p:cNvSpPr>
          <p:nvPr>
            <p:ph type="body" sz="quarter" idx="15"/>
          </p:nvPr>
        </p:nvSpPr>
        <p:spPr/>
        <p:txBody>
          <a:bodyPr>
            <a:normAutofit/>
          </a:bodyPr>
          <a:lstStyle/>
          <a:p>
            <a:r>
              <a:rPr lang="en-US" dirty="0"/>
              <a:t>MOVIES</a:t>
            </a:r>
          </a:p>
        </p:txBody>
      </p:sp>
      <p:sp>
        <p:nvSpPr>
          <p:cNvPr id="4" name="Text Placeholder 3">
            <a:extLst>
              <a:ext uri="{FF2B5EF4-FFF2-40B4-BE49-F238E27FC236}">
                <a16:creationId xmlns:a16="http://schemas.microsoft.com/office/drawing/2014/main" id="{2A3EF717-1FB0-914E-938F-9A05A994C939}"/>
              </a:ext>
            </a:extLst>
          </p:cNvPr>
          <p:cNvSpPr>
            <a:spLocks noGrp="1"/>
          </p:cNvSpPr>
          <p:nvPr>
            <p:ph type="body" sz="quarter" idx="16"/>
          </p:nvPr>
        </p:nvSpPr>
        <p:spPr>
          <a:xfrm>
            <a:off x="0" y="480863"/>
            <a:ext cx="7537622" cy="383770"/>
          </a:xfrm>
        </p:spPr>
        <p:txBody>
          <a:bodyPr>
            <a:normAutofit lnSpcReduction="10000"/>
          </a:bodyPr>
          <a:lstStyle/>
          <a:p>
            <a:r>
              <a:rPr lang="en-US" dirty="0" err="1">
                <a:solidFill>
                  <a:schemeClr val="accent6"/>
                </a:solidFill>
              </a:rPr>
              <a:t>BootCamp</a:t>
            </a:r>
            <a:r>
              <a:rPr lang="en-US" dirty="0">
                <a:solidFill>
                  <a:schemeClr val="accent6"/>
                </a:solidFill>
              </a:rPr>
              <a:t> Project 1  </a:t>
            </a:r>
          </a:p>
        </p:txBody>
      </p:sp>
      <p:sp>
        <p:nvSpPr>
          <p:cNvPr id="22" name="Title 21">
            <a:extLst>
              <a:ext uri="{FF2B5EF4-FFF2-40B4-BE49-F238E27FC236}">
                <a16:creationId xmlns:a16="http://schemas.microsoft.com/office/drawing/2014/main" id="{63144A03-4F69-4BAE-B210-2CAB9F69C35D}"/>
              </a:ext>
            </a:extLst>
          </p:cNvPr>
          <p:cNvSpPr>
            <a:spLocks noGrp="1"/>
          </p:cNvSpPr>
          <p:nvPr>
            <p:ph type="title"/>
          </p:nvPr>
        </p:nvSpPr>
        <p:spPr/>
        <p:txBody>
          <a:bodyPr>
            <a:normAutofit/>
          </a:bodyPr>
          <a:lstStyle/>
          <a:p>
            <a:r>
              <a:rPr lang="en-US" sz="4800" dirty="0">
                <a:solidFill>
                  <a:schemeClr val="accent6"/>
                </a:solidFill>
              </a:rPr>
              <a:t>ANALYZING THE OSCARS	</a:t>
            </a:r>
          </a:p>
        </p:txBody>
      </p:sp>
      <p:sp>
        <p:nvSpPr>
          <p:cNvPr id="5" name="TextBox 4">
            <a:extLst>
              <a:ext uri="{FF2B5EF4-FFF2-40B4-BE49-F238E27FC236}">
                <a16:creationId xmlns:a16="http://schemas.microsoft.com/office/drawing/2014/main" id="{E3AA72A0-D3C4-4F96-879C-19C50A5CF3FF}"/>
              </a:ext>
            </a:extLst>
          </p:cNvPr>
          <p:cNvSpPr txBox="1"/>
          <p:nvPr/>
        </p:nvSpPr>
        <p:spPr>
          <a:xfrm>
            <a:off x="2977978" y="3855307"/>
            <a:ext cx="2026508" cy="646331"/>
          </a:xfrm>
          <a:prstGeom prst="rect">
            <a:avLst/>
          </a:prstGeom>
          <a:noFill/>
        </p:spPr>
        <p:txBody>
          <a:bodyPr wrap="square" rtlCol="0">
            <a:spAutoFit/>
          </a:bodyPr>
          <a:lstStyle/>
          <a:p>
            <a:r>
              <a:rPr lang="en-US" dirty="0">
                <a:solidFill>
                  <a:schemeClr val="accent6"/>
                </a:solidFill>
              </a:rPr>
              <a:t>Special Appearances by	</a:t>
            </a:r>
          </a:p>
        </p:txBody>
      </p:sp>
      <p:sp>
        <p:nvSpPr>
          <p:cNvPr id="7" name="TextBox 6">
            <a:extLst>
              <a:ext uri="{FF2B5EF4-FFF2-40B4-BE49-F238E27FC236}">
                <a16:creationId xmlns:a16="http://schemas.microsoft.com/office/drawing/2014/main" id="{D8628D6A-7CC2-4C18-9674-75D85F1C3392}"/>
              </a:ext>
            </a:extLst>
          </p:cNvPr>
          <p:cNvSpPr txBox="1"/>
          <p:nvPr/>
        </p:nvSpPr>
        <p:spPr>
          <a:xfrm>
            <a:off x="1812924" y="4917988"/>
            <a:ext cx="5008005" cy="2031325"/>
          </a:xfrm>
          <a:prstGeom prst="rect">
            <a:avLst/>
          </a:prstGeom>
          <a:noFill/>
        </p:spPr>
        <p:txBody>
          <a:bodyPr wrap="square" rtlCol="0">
            <a:spAutoFit/>
          </a:bodyPr>
          <a:lstStyle/>
          <a:p>
            <a:r>
              <a:rPr lang="en-US" sz="1200" dirty="0">
                <a:solidFill>
                  <a:schemeClr val="bg1"/>
                </a:solidFill>
                <a:hlinkClick r:id="rId2">
                  <a:extLst>
                    <a:ext uri="{A12FA001-AC4F-418D-AE19-62706E023703}">
                      <ahyp:hlinkClr xmlns:ahyp="http://schemas.microsoft.com/office/drawing/2018/hyperlinkcolor" val="tx"/>
                    </a:ext>
                  </a:extLst>
                </a:hlinkClick>
              </a:rPr>
              <a:t>https://www.kaggle.com/unanimad/the-oscar-award</a:t>
            </a:r>
            <a:endParaRPr lang="en-US" sz="1200" dirty="0">
              <a:solidFill>
                <a:schemeClr val="bg1"/>
              </a:solidFill>
            </a:endParaRPr>
          </a:p>
          <a:p>
            <a:endParaRPr lang="en-US" sz="1200" dirty="0">
              <a:solidFill>
                <a:schemeClr val="bg1"/>
              </a:solidFill>
            </a:endParaRPr>
          </a:p>
          <a:p>
            <a:r>
              <a:rPr lang="en-US" sz="1200" dirty="0">
                <a:solidFill>
                  <a:schemeClr val="bg1"/>
                </a:solidFill>
                <a:hlinkClick r:id="rId3">
                  <a:extLst>
                    <a:ext uri="{A12FA001-AC4F-418D-AE19-62706E023703}">
                      <ahyp:hlinkClr xmlns:ahyp="http://schemas.microsoft.com/office/drawing/2018/hyperlinkcolor" val="tx"/>
                    </a:ext>
                  </a:extLst>
                </a:hlinkClick>
              </a:rPr>
              <a:t>http://www.omdbapi.com/apikey.aspx</a:t>
            </a:r>
            <a:r>
              <a:rPr lang="en-US" sz="1200" dirty="0">
                <a:solidFill>
                  <a:schemeClr val="bg1"/>
                </a:solidFill>
              </a:rPr>
              <a:t> </a:t>
            </a:r>
          </a:p>
          <a:p>
            <a:endParaRPr lang="en-US" sz="1200" dirty="0">
              <a:solidFill>
                <a:schemeClr val="bg1"/>
              </a:solidFill>
            </a:endParaRPr>
          </a:p>
          <a:p>
            <a:r>
              <a:rPr lang="en-US" sz="1200" dirty="0">
                <a:solidFill>
                  <a:schemeClr val="bg1"/>
                </a:solidFill>
                <a:hlinkClick r:id="rId4">
                  <a:extLst>
                    <a:ext uri="{A12FA001-AC4F-418D-AE19-62706E023703}">
                      <ahyp:hlinkClr xmlns:ahyp="http://schemas.microsoft.com/office/drawing/2018/hyperlinkcolor" val="tx"/>
                    </a:ext>
                  </a:extLst>
                </a:hlinkClick>
              </a:rPr>
              <a:t>https://www.statista.com/statistics/1072778/highest-grossing-movie-annually-historical/</a:t>
            </a:r>
            <a:endParaRPr lang="en-US" sz="1200" dirty="0">
              <a:solidFill>
                <a:schemeClr val="bg1"/>
              </a:solidFill>
            </a:endParaRPr>
          </a:p>
          <a:p>
            <a:endParaRPr lang="en-US" sz="1200" dirty="0">
              <a:solidFill>
                <a:schemeClr val="bg1"/>
              </a:solidFill>
            </a:endParaRPr>
          </a:p>
          <a:p>
            <a:r>
              <a:rPr lang="en-US" sz="1200" dirty="0">
                <a:solidFill>
                  <a:schemeClr val="bg1"/>
                </a:solidFill>
                <a:hlinkClick r:id="rId5">
                  <a:extLst>
                    <a:ext uri="{A12FA001-AC4F-418D-AE19-62706E023703}">
                      <ahyp:hlinkClr xmlns:ahyp="http://schemas.microsoft.com/office/drawing/2018/hyperlinkcolor" val="tx"/>
                    </a:ext>
                  </a:extLst>
                </a:hlinkClick>
              </a:rPr>
              <a:t>https://www.openintro.org/data/index.php?data=oscars</a:t>
            </a:r>
            <a:endParaRPr lang="en-US" sz="1200" dirty="0">
              <a:solidFill>
                <a:schemeClr val="bg1"/>
              </a:solidFill>
            </a:endParaRPr>
          </a:p>
          <a:p>
            <a:endParaRPr lang="en-US" sz="1200"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431513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EA8D19-A16F-164D-AD78-93A2AB87E114}"/>
              </a:ext>
            </a:extLst>
          </p:cNvPr>
          <p:cNvSpPr>
            <a:spLocks noGrp="1"/>
          </p:cNvSpPr>
          <p:nvPr>
            <p:ph type="body" sz="quarter" idx="10"/>
          </p:nvPr>
        </p:nvSpPr>
        <p:spPr/>
        <p:txBody>
          <a:bodyPr/>
          <a:lstStyle/>
          <a:p>
            <a:r>
              <a:rPr lang="en-US" dirty="0"/>
              <a:t>Lorem ipsum dolor sit amet, consectetur adipiscing elit, sed do eiusmod Lorem ipsum dolor sit amet, consectetur adipiscing elit.</a:t>
            </a:r>
          </a:p>
          <a:p>
            <a:endParaRPr lang="en-US" dirty="0"/>
          </a:p>
        </p:txBody>
      </p:sp>
      <p:sp>
        <p:nvSpPr>
          <p:cNvPr id="3" name="Text Placeholder 2">
            <a:extLst>
              <a:ext uri="{FF2B5EF4-FFF2-40B4-BE49-F238E27FC236}">
                <a16:creationId xmlns:a16="http://schemas.microsoft.com/office/drawing/2014/main" id="{80E3D831-66E3-AF43-9613-E5B052F8D9C4}"/>
              </a:ext>
            </a:extLst>
          </p:cNvPr>
          <p:cNvSpPr>
            <a:spLocks noGrp="1"/>
          </p:cNvSpPr>
          <p:nvPr>
            <p:ph type="body" sz="quarter" idx="11"/>
          </p:nvPr>
        </p:nvSpPr>
        <p:spPr/>
        <p:txBody>
          <a:bodyPr/>
          <a:lstStyle/>
          <a:p>
            <a:r>
              <a:rPr lang="en-US" dirty="0"/>
              <a:t>Lorem ipsum dolor sit amet, consectetur adipiscing elit, sed do eiusmod Lorem ipsum dolor sit amet, consectetur adipiscing elit.</a:t>
            </a:r>
          </a:p>
          <a:p>
            <a:endParaRPr lang="en-US" dirty="0"/>
          </a:p>
        </p:txBody>
      </p:sp>
      <p:sp>
        <p:nvSpPr>
          <p:cNvPr id="4" name="Text Placeholder 3">
            <a:extLst>
              <a:ext uri="{FF2B5EF4-FFF2-40B4-BE49-F238E27FC236}">
                <a16:creationId xmlns:a16="http://schemas.microsoft.com/office/drawing/2014/main" id="{30E2809E-BF67-6F46-940D-0EA90D4E1DFD}"/>
              </a:ext>
            </a:extLst>
          </p:cNvPr>
          <p:cNvSpPr>
            <a:spLocks noGrp="1"/>
          </p:cNvSpPr>
          <p:nvPr>
            <p:ph type="body" sz="quarter" idx="12"/>
          </p:nvPr>
        </p:nvSpPr>
        <p:spPr/>
        <p:txBody>
          <a:bodyPr>
            <a:normAutofit/>
          </a:bodyPr>
          <a:lstStyle/>
          <a:p>
            <a:r>
              <a:rPr lang="en-US" dirty="0"/>
              <a:t>FEATURE TITLE</a:t>
            </a:r>
          </a:p>
        </p:txBody>
      </p:sp>
      <p:sp>
        <p:nvSpPr>
          <p:cNvPr id="5" name="Text Placeholder 4">
            <a:extLst>
              <a:ext uri="{FF2B5EF4-FFF2-40B4-BE49-F238E27FC236}">
                <a16:creationId xmlns:a16="http://schemas.microsoft.com/office/drawing/2014/main" id="{6EED6964-EC4C-1C4C-96A1-7A2D2D4F184E}"/>
              </a:ext>
            </a:extLst>
          </p:cNvPr>
          <p:cNvSpPr>
            <a:spLocks noGrp="1"/>
          </p:cNvSpPr>
          <p:nvPr>
            <p:ph type="body" sz="quarter" idx="13"/>
          </p:nvPr>
        </p:nvSpPr>
        <p:spPr/>
        <p:txBody>
          <a:bodyPr>
            <a:normAutofit/>
          </a:bodyPr>
          <a:lstStyle/>
          <a:p>
            <a:r>
              <a:rPr lang="en-US" dirty="0"/>
              <a:t>FEATURE TITLE</a:t>
            </a:r>
          </a:p>
        </p:txBody>
      </p:sp>
      <p:sp>
        <p:nvSpPr>
          <p:cNvPr id="6" name="Text Placeholder 5">
            <a:extLst>
              <a:ext uri="{FF2B5EF4-FFF2-40B4-BE49-F238E27FC236}">
                <a16:creationId xmlns:a16="http://schemas.microsoft.com/office/drawing/2014/main" id="{F66475D4-407F-B54B-ACC6-3C782B4B6DED}"/>
              </a:ext>
            </a:extLst>
          </p:cNvPr>
          <p:cNvSpPr>
            <a:spLocks noGrp="1"/>
          </p:cNvSpPr>
          <p:nvPr>
            <p:ph type="body" sz="quarter" idx="15"/>
          </p:nvPr>
        </p:nvSpPr>
        <p:spPr/>
        <p:txBody>
          <a:bodyPr/>
          <a:lstStyle/>
          <a:p>
            <a:r>
              <a:rPr lang="en-US" dirty="0"/>
              <a:t>Add A Footer</a:t>
            </a:r>
          </a:p>
        </p:txBody>
      </p:sp>
      <p:sp>
        <p:nvSpPr>
          <p:cNvPr id="7" name="Text Placeholder 6">
            <a:extLst>
              <a:ext uri="{FF2B5EF4-FFF2-40B4-BE49-F238E27FC236}">
                <a16:creationId xmlns:a16="http://schemas.microsoft.com/office/drawing/2014/main" id="{71D7FEF1-5516-5F41-BA9D-7241957DA923}"/>
              </a:ext>
            </a:extLst>
          </p:cNvPr>
          <p:cNvSpPr>
            <a:spLocks noGrp="1"/>
          </p:cNvSpPr>
          <p:nvPr>
            <p:ph type="body" sz="quarter" idx="16"/>
          </p:nvPr>
        </p:nvSpPr>
        <p:spPr/>
        <p:txBody>
          <a:bodyPr>
            <a:normAutofit fontScale="85000" lnSpcReduction="10000"/>
          </a:bodyPr>
          <a:lstStyle/>
          <a:p>
            <a:r>
              <a:rPr lang="en-US" dirty="0"/>
              <a:t>JANUARY [YEAR]</a:t>
            </a:r>
          </a:p>
        </p:txBody>
      </p:sp>
      <p:sp>
        <p:nvSpPr>
          <p:cNvPr id="8" name="Title 7">
            <a:extLst>
              <a:ext uri="{FF2B5EF4-FFF2-40B4-BE49-F238E27FC236}">
                <a16:creationId xmlns:a16="http://schemas.microsoft.com/office/drawing/2014/main" id="{3B50999C-688C-294B-A735-4312D1945B0E}"/>
              </a:ext>
            </a:extLst>
          </p:cNvPr>
          <p:cNvSpPr>
            <a:spLocks noGrp="1"/>
          </p:cNvSpPr>
          <p:nvPr>
            <p:ph type="title"/>
          </p:nvPr>
        </p:nvSpPr>
        <p:spPr/>
        <p:txBody>
          <a:bodyPr>
            <a:normAutofit fontScale="90000"/>
          </a:bodyPr>
          <a:lstStyle/>
          <a:p>
            <a:r>
              <a:rPr lang="en-US" dirty="0"/>
              <a:t>CINEMA time</a:t>
            </a:r>
          </a:p>
        </p:txBody>
      </p:sp>
    </p:spTree>
    <p:extLst>
      <p:ext uri="{BB962C8B-B14F-4D97-AF65-F5344CB8AC3E}">
        <p14:creationId xmlns:p14="http://schemas.microsoft.com/office/powerpoint/2010/main" val="1402331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45014B5-DC63-2F42-B6DB-63B7759157E9}"/>
              </a:ext>
            </a:extLst>
          </p:cNvPr>
          <p:cNvSpPr>
            <a:spLocks noGrp="1"/>
          </p:cNvSpPr>
          <p:nvPr>
            <p:ph type="body" sz="quarter" idx="10"/>
          </p:nvPr>
        </p:nvSpPr>
        <p:spPr>
          <a:xfrm>
            <a:off x="687631" y="3604446"/>
            <a:ext cx="2151127" cy="1296988"/>
          </a:xfrm>
          <a:noFill/>
          <a:ln>
            <a:noFill/>
          </a:ln>
          <a:scene3d>
            <a:camera prst="isometricOffAxis1Right"/>
            <a:lightRig rig="threePt" dir="t"/>
          </a:scene3d>
        </p:spPr>
        <p:txBody>
          <a:bodyPr/>
          <a:lstStyle/>
          <a:p>
            <a:r>
              <a:rPr lang="en-US" sz="1800" spc="100" dirty="0">
                <a:solidFill>
                  <a:schemeClr val="bg1"/>
                </a:solidFill>
                <a:ea typeface="Cambria" panose="02040503050406030204" pitchFamily="18" charset="0"/>
              </a:rPr>
              <a:t>Does winning an Oscar mean better box office?</a:t>
            </a:r>
          </a:p>
        </p:txBody>
      </p:sp>
      <p:sp>
        <p:nvSpPr>
          <p:cNvPr id="3" name="Text Placeholder 2">
            <a:extLst>
              <a:ext uri="{FF2B5EF4-FFF2-40B4-BE49-F238E27FC236}">
                <a16:creationId xmlns:a16="http://schemas.microsoft.com/office/drawing/2014/main" id="{ABA34425-AE37-4844-B5BF-2D28152D0F11}"/>
              </a:ext>
            </a:extLst>
          </p:cNvPr>
          <p:cNvSpPr>
            <a:spLocks noGrp="1"/>
          </p:cNvSpPr>
          <p:nvPr>
            <p:ph type="body" sz="quarter" idx="11"/>
          </p:nvPr>
        </p:nvSpPr>
        <p:spPr>
          <a:xfrm>
            <a:off x="4478955" y="4015961"/>
            <a:ext cx="3109145" cy="1889807"/>
          </a:xfrm>
          <a:noFill/>
          <a:ln>
            <a:noFill/>
          </a:ln>
          <a:scene3d>
            <a:camera prst="perspectiveHeroicExtremeLeftFacing"/>
            <a:lightRig rig="threePt" dir="t"/>
          </a:scene3d>
        </p:spPr>
        <p:txBody>
          <a:bodyPr/>
          <a:lstStyle/>
          <a:p>
            <a:r>
              <a:rPr lang="en-US" sz="2000" spc="100" dirty="0">
                <a:solidFill>
                  <a:schemeClr val="bg1"/>
                </a:solidFill>
                <a:ea typeface="Cambria" panose="02040503050406030204" pitchFamily="18" charset="0"/>
              </a:rPr>
              <a:t>Does the month of the movies release have any correlation to the films winning Best Picture?</a:t>
            </a:r>
          </a:p>
          <a:p>
            <a:endParaRPr lang="en-US" b="1" spc="100" dirty="0">
              <a:latin typeface="Cambria" panose="02040503050406030204" pitchFamily="18" charset="0"/>
              <a:ea typeface="Cambria" panose="02040503050406030204" pitchFamily="18" charset="0"/>
            </a:endParaRPr>
          </a:p>
        </p:txBody>
      </p:sp>
      <p:sp>
        <p:nvSpPr>
          <p:cNvPr id="4" name="Text Placeholder 3">
            <a:extLst>
              <a:ext uri="{FF2B5EF4-FFF2-40B4-BE49-F238E27FC236}">
                <a16:creationId xmlns:a16="http://schemas.microsoft.com/office/drawing/2014/main" id="{E1D7A8E9-DE82-0942-BCA5-0F21820D846E}"/>
              </a:ext>
            </a:extLst>
          </p:cNvPr>
          <p:cNvSpPr>
            <a:spLocks noGrp="1"/>
          </p:cNvSpPr>
          <p:nvPr>
            <p:ph type="body" sz="quarter" idx="12"/>
          </p:nvPr>
        </p:nvSpPr>
        <p:spPr>
          <a:xfrm>
            <a:off x="687631" y="2544763"/>
            <a:ext cx="6701710" cy="457183"/>
          </a:xfrm>
        </p:spPr>
        <p:txBody>
          <a:bodyPr>
            <a:normAutofit fontScale="70000" lnSpcReduction="20000"/>
          </a:bodyPr>
          <a:lstStyle/>
          <a:p>
            <a:r>
              <a:rPr lang="en-US" dirty="0"/>
              <a:t>BY THE END OF THIS EVENT, YOU WILL KNOW THE ANSWERS TO THE FOLLOWNG QUESTIONS:</a:t>
            </a:r>
          </a:p>
          <a:p>
            <a:endParaRPr lang="en-US" dirty="0"/>
          </a:p>
        </p:txBody>
      </p:sp>
      <p:sp>
        <p:nvSpPr>
          <p:cNvPr id="7" name="Text Placeholder 6">
            <a:extLst>
              <a:ext uri="{FF2B5EF4-FFF2-40B4-BE49-F238E27FC236}">
                <a16:creationId xmlns:a16="http://schemas.microsoft.com/office/drawing/2014/main" id="{2117CA98-FF13-0146-9AEF-CE4134AC9D5E}"/>
              </a:ext>
            </a:extLst>
          </p:cNvPr>
          <p:cNvSpPr>
            <a:spLocks noGrp="1"/>
          </p:cNvSpPr>
          <p:nvPr>
            <p:ph type="body" sz="quarter" idx="13"/>
          </p:nvPr>
        </p:nvSpPr>
        <p:spPr>
          <a:xfrm>
            <a:off x="687631" y="506303"/>
            <a:ext cx="6701710" cy="457183"/>
          </a:xfrm>
        </p:spPr>
        <p:txBody>
          <a:bodyPr/>
          <a:lstStyle/>
          <a:p>
            <a:r>
              <a:rPr lang="en-US" dirty="0"/>
              <a:t>Bootcamp Project 1</a:t>
            </a:r>
          </a:p>
        </p:txBody>
      </p:sp>
      <p:sp>
        <p:nvSpPr>
          <p:cNvPr id="8" name="Title 7">
            <a:extLst>
              <a:ext uri="{FF2B5EF4-FFF2-40B4-BE49-F238E27FC236}">
                <a16:creationId xmlns:a16="http://schemas.microsoft.com/office/drawing/2014/main" id="{F05D883A-41DA-F04D-A545-C4AFF0D866BF}"/>
              </a:ext>
            </a:extLst>
          </p:cNvPr>
          <p:cNvSpPr>
            <a:spLocks noGrp="1"/>
          </p:cNvSpPr>
          <p:nvPr>
            <p:ph type="title"/>
          </p:nvPr>
        </p:nvSpPr>
        <p:spPr>
          <a:xfrm>
            <a:off x="687631" y="963487"/>
            <a:ext cx="6499382" cy="950336"/>
          </a:xfrm>
          <a:noFill/>
          <a:ln w="76200">
            <a:solidFill>
              <a:schemeClr val="tx1"/>
            </a:solidFill>
          </a:ln>
          <a:effectLst>
            <a:innerShdw blurRad="63500" dist="50800" dir="13500000">
              <a:prstClr val="black">
                <a:alpha val="50000"/>
              </a:prstClr>
            </a:innerShdw>
          </a:effectLst>
        </p:spPr>
        <p:txBody>
          <a:bodyPr>
            <a:normAutofit fontScale="90000"/>
          </a:bodyPr>
          <a:lstStyle/>
          <a:p>
            <a:r>
              <a:rPr lang="en-US" dirty="0"/>
              <a:t>OSCAR Fun</a:t>
            </a:r>
          </a:p>
        </p:txBody>
      </p:sp>
      <p:sp>
        <p:nvSpPr>
          <p:cNvPr id="11" name="TextBox 10">
            <a:extLst>
              <a:ext uri="{FF2B5EF4-FFF2-40B4-BE49-F238E27FC236}">
                <a16:creationId xmlns:a16="http://schemas.microsoft.com/office/drawing/2014/main" id="{223A0FDF-9080-4C73-A86C-B53809C8327B}"/>
              </a:ext>
            </a:extLst>
          </p:cNvPr>
          <p:cNvSpPr txBox="1"/>
          <p:nvPr/>
        </p:nvSpPr>
        <p:spPr>
          <a:xfrm>
            <a:off x="407773" y="5213301"/>
            <a:ext cx="3361038" cy="1404295"/>
          </a:xfrm>
          <a:prstGeom prst="rect">
            <a:avLst/>
          </a:prstGeom>
          <a:noFill/>
          <a:scene3d>
            <a:camera prst="perspectiveContrastingRightFacing"/>
            <a:lightRig rig="threePt" dir="t"/>
          </a:scene3d>
        </p:spPr>
        <p:txBody>
          <a:bodyPr wrap="square" rtlCol="0">
            <a:spAutoFit/>
          </a:bodyPr>
          <a:lstStyle/>
          <a:p>
            <a:pPr marL="0" marR="0" lvl="0" indent="0" algn="l" defTabSz="777240" rtl="0" eaLnBrk="1" fontAlgn="auto" latinLnBrk="0" hangingPunct="1">
              <a:lnSpc>
                <a:spcPct val="110000"/>
              </a:lnSpc>
              <a:spcBef>
                <a:spcPts val="850"/>
              </a:spcBef>
              <a:spcAft>
                <a:spcPts val="0"/>
              </a:spcAft>
              <a:buClrTx/>
              <a:buSzTx/>
              <a:buFont typeface="Arial" panose="020B0604020202020204" pitchFamily="34" charset="0"/>
              <a:buNone/>
              <a:tabLst/>
              <a:defRPr/>
            </a:pPr>
            <a:r>
              <a:rPr kumimoji="0" lang="en-US" i="0" u="none" strike="noStrike" kern="1200" cap="none" spc="100" normalizeH="0" noProof="0" dirty="0">
                <a:ln>
                  <a:noFill/>
                </a:ln>
                <a:solidFill>
                  <a:schemeClr val="bg1"/>
                </a:solidFill>
                <a:effectLst/>
                <a:uLnTx/>
                <a:uFillTx/>
                <a:latin typeface="Century Gothic" panose="020B0502020202020204" pitchFamily="34" charset="0"/>
                <a:ea typeface="Cambria" panose="02040503050406030204" pitchFamily="18" charset="0"/>
              </a:rPr>
              <a:t>Do critics reviews impact the winners more than audience review?</a:t>
            </a:r>
          </a:p>
          <a:p>
            <a:pPr marL="0" marR="0" lvl="0" indent="0" algn="l" defTabSz="777240" rtl="0" eaLnBrk="1" fontAlgn="auto" latinLnBrk="0" hangingPunct="1">
              <a:lnSpc>
                <a:spcPct val="110000"/>
              </a:lnSpc>
              <a:spcBef>
                <a:spcPts val="850"/>
              </a:spcBef>
              <a:spcAft>
                <a:spcPts val="0"/>
              </a:spcAft>
              <a:buClrTx/>
              <a:buSzTx/>
              <a:buFont typeface="Arial" panose="020B0604020202020204" pitchFamily="34" charset="0"/>
              <a:buNone/>
              <a:tabLst/>
              <a:defRPr/>
            </a:pPr>
            <a:endParaRPr lang="en-US" dirty="0"/>
          </a:p>
        </p:txBody>
      </p:sp>
      <p:sp>
        <p:nvSpPr>
          <p:cNvPr id="12" name="TextBox 11">
            <a:extLst>
              <a:ext uri="{FF2B5EF4-FFF2-40B4-BE49-F238E27FC236}">
                <a16:creationId xmlns:a16="http://schemas.microsoft.com/office/drawing/2014/main" id="{DF52EEF6-5D71-4498-BDAC-7C729F4A2BE0}"/>
              </a:ext>
            </a:extLst>
          </p:cNvPr>
          <p:cNvSpPr txBox="1"/>
          <p:nvPr/>
        </p:nvSpPr>
        <p:spPr>
          <a:xfrm>
            <a:off x="3687441" y="6919783"/>
            <a:ext cx="3701900" cy="1590885"/>
          </a:xfrm>
          <a:prstGeom prst="rect">
            <a:avLst/>
          </a:prstGeom>
          <a:noFill/>
          <a:ln>
            <a:noFill/>
          </a:ln>
          <a:scene3d>
            <a:camera prst="perspectiveHeroicExtremeLeftFacing"/>
            <a:lightRig rig="threePt" dir="t"/>
          </a:scene3d>
        </p:spPr>
        <p:txBody>
          <a:bodyPr wrap="square" rtlCol="0">
            <a:spAutoFit/>
          </a:bodyPr>
          <a:lstStyle/>
          <a:p>
            <a:pPr marL="0" marR="0" lvl="0" indent="0" algn="l" defTabSz="777240" rtl="0" eaLnBrk="1" fontAlgn="auto" latinLnBrk="0" hangingPunct="1">
              <a:lnSpc>
                <a:spcPct val="110000"/>
              </a:lnSpc>
              <a:spcBef>
                <a:spcPts val="850"/>
              </a:spcBef>
              <a:spcAft>
                <a:spcPts val="0"/>
              </a:spcAft>
              <a:buClrTx/>
              <a:buSzTx/>
              <a:buFont typeface="Arial" panose="020B0604020202020204" pitchFamily="34" charset="0"/>
              <a:buNone/>
              <a:tabLst/>
              <a:defRPr/>
            </a:pPr>
            <a:r>
              <a:rPr kumimoji="0" lang="en-US" b="0" i="0" u="none" strike="noStrike" kern="1200" cap="none" spc="0" normalizeH="0" baseline="0" noProof="0" dirty="0">
                <a:ln>
                  <a:noFill/>
                </a:ln>
                <a:solidFill>
                  <a:schemeClr val="bg1"/>
                </a:solidFill>
                <a:effectLst/>
                <a:uLnTx/>
                <a:uFillTx/>
                <a:latin typeface="Century Gothic" panose="020B0502020202020204" pitchFamily="34" charset="0"/>
                <a:ea typeface="+mn-ea"/>
                <a:cs typeface="+mn-cs"/>
              </a:rPr>
              <a:t>Is there any correlation between the ages of the nominees and the winners throughout the years of the Oscars?</a:t>
            </a:r>
          </a:p>
        </p:txBody>
      </p:sp>
      <p:sp>
        <p:nvSpPr>
          <p:cNvPr id="14" name="TextBox 13">
            <a:extLst>
              <a:ext uri="{FF2B5EF4-FFF2-40B4-BE49-F238E27FC236}">
                <a16:creationId xmlns:a16="http://schemas.microsoft.com/office/drawing/2014/main" id="{548CEAF3-8049-45F1-9BFB-EB926364938C}"/>
              </a:ext>
            </a:extLst>
          </p:cNvPr>
          <p:cNvSpPr txBox="1"/>
          <p:nvPr/>
        </p:nvSpPr>
        <p:spPr>
          <a:xfrm>
            <a:off x="184300" y="7600747"/>
            <a:ext cx="3361038" cy="1200329"/>
          </a:xfrm>
          <a:prstGeom prst="rect">
            <a:avLst/>
          </a:prstGeom>
          <a:noFill/>
          <a:scene3d>
            <a:camera prst="isometricOffAxis1Right"/>
            <a:lightRig rig="threePt" dir="t"/>
          </a:scene3d>
        </p:spPr>
        <p:txBody>
          <a:bodyPr wrap="square" rtlCol="0">
            <a:spAutoFit/>
          </a:bodyPr>
          <a:lstStyle/>
          <a:p>
            <a:r>
              <a:rPr lang="en-US" b="0" i="0" dirty="0">
                <a:solidFill>
                  <a:schemeClr val="bg1"/>
                </a:solidFill>
                <a:effectLst/>
                <a:latin typeface="Century Gothic" panose="020B0502020202020204" pitchFamily="34" charset="0"/>
              </a:rPr>
              <a:t>Of the best director Oscars nominees, what are the differences in age and gender of the candidates?</a:t>
            </a:r>
            <a:endParaRPr lang="en-US"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3237990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08658-74A9-4F72-9CA1-1BDE3C28D11B}"/>
              </a:ext>
            </a:extLst>
          </p:cNvPr>
          <p:cNvSpPr>
            <a:spLocks noGrp="1"/>
          </p:cNvSpPr>
          <p:nvPr>
            <p:ph type="title"/>
          </p:nvPr>
        </p:nvSpPr>
        <p:spPr>
          <a:xfrm>
            <a:off x="518160" y="894081"/>
            <a:ext cx="5203018" cy="1626698"/>
          </a:xfrm>
        </p:spPr>
        <p:txBody>
          <a:bodyPr>
            <a:normAutofit fontScale="90000"/>
          </a:bodyPr>
          <a:lstStyle/>
          <a:p>
            <a:r>
              <a:rPr lang="en-US" sz="2400" spc="100" dirty="0">
                <a:ea typeface="Cambria" panose="02040503050406030204" pitchFamily="18" charset="0"/>
              </a:rPr>
              <a:t>Does the month and quarter of the movies release have any correlation to the films winning Best Picture?</a:t>
            </a:r>
            <a:br>
              <a:rPr lang="en-US" sz="3200" spc="100" dirty="0">
                <a:solidFill>
                  <a:schemeClr val="bg1"/>
                </a:solidFill>
                <a:ea typeface="Cambria" panose="02040503050406030204" pitchFamily="18" charset="0"/>
              </a:rPr>
            </a:br>
            <a:endParaRPr lang="en-US" dirty="0"/>
          </a:p>
        </p:txBody>
      </p:sp>
      <p:sp>
        <p:nvSpPr>
          <p:cNvPr id="3" name="Text Placeholder 2">
            <a:extLst>
              <a:ext uri="{FF2B5EF4-FFF2-40B4-BE49-F238E27FC236}">
                <a16:creationId xmlns:a16="http://schemas.microsoft.com/office/drawing/2014/main" id="{021527B3-CA7E-461A-BE03-18263B735DE8}"/>
              </a:ext>
            </a:extLst>
          </p:cNvPr>
          <p:cNvSpPr>
            <a:spLocks noGrp="1"/>
          </p:cNvSpPr>
          <p:nvPr>
            <p:ph type="body" idx="1"/>
          </p:nvPr>
        </p:nvSpPr>
        <p:spPr>
          <a:xfrm>
            <a:off x="518159" y="3169442"/>
            <a:ext cx="5909145" cy="965236"/>
          </a:xfrm>
        </p:spPr>
        <p:txBody>
          <a:bodyPr/>
          <a:lstStyle/>
          <a:p>
            <a:r>
              <a:rPr lang="en-US" dirty="0"/>
              <a:t>Winners by Quarter vs Nominees by Quarter</a:t>
            </a:r>
          </a:p>
        </p:txBody>
      </p:sp>
      <p:pic>
        <p:nvPicPr>
          <p:cNvPr id="13" name="Picture 2">
            <a:extLst>
              <a:ext uri="{FF2B5EF4-FFF2-40B4-BE49-F238E27FC236}">
                <a16:creationId xmlns:a16="http://schemas.microsoft.com/office/drawing/2014/main" id="{809AB58B-A219-4230-AD9A-3242B6CAE50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831043" y="3909392"/>
            <a:ext cx="5363286" cy="445273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04260A0-9915-4D4D-B72F-49B8B5196DDD}"/>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tretch>
            <a:fillRect/>
          </a:stretch>
        </p:blipFill>
        <p:spPr bwMode="auto">
          <a:xfrm>
            <a:off x="4156075" y="5186892"/>
            <a:ext cx="2655888" cy="17705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CE9A4AC8-3FE5-425E-B20A-318C572D901E}"/>
              </a:ext>
            </a:extLst>
          </p:cNvPr>
          <p:cNvSpPr txBox="1"/>
          <p:nvPr/>
        </p:nvSpPr>
        <p:spPr>
          <a:xfrm>
            <a:off x="518160" y="2520779"/>
            <a:ext cx="5909144" cy="1200329"/>
          </a:xfrm>
          <a:prstGeom prst="rect">
            <a:avLst/>
          </a:prstGeom>
          <a:noFill/>
        </p:spPr>
        <p:txBody>
          <a:bodyPr wrap="square" rtlCol="0">
            <a:spAutoFit/>
          </a:bodyPr>
          <a:lstStyle/>
          <a:p>
            <a:r>
              <a:rPr lang="en-US" dirty="0"/>
              <a:t>The answer is a resounding YES! 38.4% of nominees and 41.3% of the winners come from the fourth quarter. Summer movies only make up 20.5% of the nominees and have won only 13% of the award</a:t>
            </a:r>
          </a:p>
        </p:txBody>
      </p:sp>
    </p:spTree>
    <p:extLst>
      <p:ext uri="{BB962C8B-B14F-4D97-AF65-F5344CB8AC3E}">
        <p14:creationId xmlns:p14="http://schemas.microsoft.com/office/powerpoint/2010/main" val="1670630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0158D-7E32-46AB-BED6-EB1FF8651A56}"/>
              </a:ext>
            </a:extLst>
          </p:cNvPr>
          <p:cNvSpPr>
            <a:spLocks noGrp="1"/>
          </p:cNvSpPr>
          <p:nvPr>
            <p:ph type="title"/>
          </p:nvPr>
        </p:nvSpPr>
        <p:spPr/>
        <p:txBody>
          <a:bodyPr>
            <a:normAutofit/>
          </a:bodyPr>
          <a:lstStyle/>
          <a:p>
            <a:r>
              <a:rPr lang="en-US" sz="1800" dirty="0">
                <a:solidFill>
                  <a:schemeClr val="tx1"/>
                </a:solidFill>
                <a:latin typeface="+mn-lt"/>
              </a:rPr>
              <a:t>When the months were reviewed, December is a clear leader, although in recent years movies released in November have had more Best Picture Oscars. 	</a:t>
            </a:r>
          </a:p>
        </p:txBody>
      </p:sp>
      <p:pic>
        <p:nvPicPr>
          <p:cNvPr id="2052" name="Picture 4">
            <a:extLst>
              <a:ext uri="{FF2B5EF4-FFF2-40B4-BE49-F238E27FC236}">
                <a16:creationId xmlns:a16="http://schemas.microsoft.com/office/drawing/2014/main" id="{72A7C9B3-077F-48AE-9FEC-B2A337E0B66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98093" y="2703445"/>
            <a:ext cx="5167072" cy="3444714"/>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9438DDEA-479B-49F8-AE3D-569C17C7BE80}"/>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4156075" y="4589992"/>
            <a:ext cx="2655888" cy="1770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9593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E50B7-1D74-4EEA-8992-6617230A4C4A}"/>
              </a:ext>
            </a:extLst>
          </p:cNvPr>
          <p:cNvSpPr>
            <a:spLocks noGrp="1"/>
          </p:cNvSpPr>
          <p:nvPr>
            <p:ph type="title"/>
          </p:nvPr>
        </p:nvSpPr>
        <p:spPr/>
        <p:txBody>
          <a:bodyPr>
            <a:normAutofit fontScale="90000"/>
          </a:bodyPr>
          <a:lstStyle/>
          <a:p>
            <a:r>
              <a:rPr lang="en-US" sz="1800" spc="100" dirty="0">
                <a:solidFill>
                  <a:schemeClr val="bg1"/>
                </a:solidFill>
                <a:ea typeface="Cambria" panose="02040503050406030204" pitchFamily="18" charset="0"/>
              </a:rPr>
              <a:t>Does the month of the movies release have any correlation to the films winning an award?</a:t>
            </a:r>
            <a:br>
              <a:rPr lang="en-US" sz="1800" spc="100" dirty="0">
                <a:solidFill>
                  <a:schemeClr val="bg1"/>
                </a:solidFill>
                <a:ea typeface="Cambria" panose="02040503050406030204" pitchFamily="18" charset="0"/>
              </a:rPr>
            </a:br>
            <a:r>
              <a:rPr lang="en-US" sz="1800" spc="100" dirty="0">
                <a:solidFill>
                  <a:schemeClr val="bg1"/>
                </a:solidFill>
                <a:ea typeface="Cambria" panose="02040503050406030204" pitchFamily="18" charset="0"/>
              </a:rPr>
              <a:t>Does the month of the movies release have any correlation to the films winning an award?</a:t>
            </a:r>
            <a:br>
              <a:rPr lang="en-US" sz="1800" spc="100" dirty="0">
                <a:solidFill>
                  <a:schemeClr val="bg1"/>
                </a:solidFill>
                <a:ea typeface="Cambria" panose="02040503050406030204" pitchFamily="18" charset="0"/>
              </a:rPr>
            </a:br>
            <a:endParaRPr lang="en-US" dirty="0"/>
          </a:p>
        </p:txBody>
      </p:sp>
      <p:sp>
        <p:nvSpPr>
          <p:cNvPr id="3" name="Content Placeholder 2">
            <a:extLst>
              <a:ext uri="{FF2B5EF4-FFF2-40B4-BE49-F238E27FC236}">
                <a16:creationId xmlns:a16="http://schemas.microsoft.com/office/drawing/2014/main" id="{33F4B4FE-7E83-4CE5-9306-82ACE427C0BC}"/>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5D905510-DBD6-446E-BD99-92EB490EF4FE}"/>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396243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365EAF3-759C-A949-B970-F44C78652977}"/>
              </a:ext>
            </a:extLst>
          </p:cNvPr>
          <p:cNvSpPr>
            <a:spLocks noGrp="1"/>
          </p:cNvSpPr>
          <p:nvPr>
            <p:ph type="body" sz="quarter" idx="10"/>
          </p:nvPr>
        </p:nvSpPr>
        <p:spPr/>
        <p:txBody>
          <a:bodyPr/>
          <a:lstStyle/>
          <a:p>
            <a:r>
              <a:rPr lang="en-US" dirty="0"/>
              <a:t>Lorem ipsum dolor sit amet, consectetur adipiscing elit, sed do eiusmod Lorem ipsum dolor sit amet, consectetur adipiscing elit.</a:t>
            </a:r>
          </a:p>
          <a:p>
            <a:endParaRPr lang="en-US" dirty="0"/>
          </a:p>
        </p:txBody>
      </p:sp>
      <p:sp>
        <p:nvSpPr>
          <p:cNvPr id="3" name="Text Placeholder 2">
            <a:extLst>
              <a:ext uri="{FF2B5EF4-FFF2-40B4-BE49-F238E27FC236}">
                <a16:creationId xmlns:a16="http://schemas.microsoft.com/office/drawing/2014/main" id="{F7CC7CEE-321C-9C4C-AE98-D5C0B9FC38F4}"/>
              </a:ext>
            </a:extLst>
          </p:cNvPr>
          <p:cNvSpPr>
            <a:spLocks noGrp="1"/>
          </p:cNvSpPr>
          <p:nvPr>
            <p:ph type="body" sz="quarter" idx="11"/>
          </p:nvPr>
        </p:nvSpPr>
        <p:spPr/>
        <p:txBody>
          <a:bodyPr/>
          <a:lstStyle/>
          <a:p>
            <a:r>
              <a:rPr lang="en-US" dirty="0"/>
              <a:t>Lorem ipsum dolor sit amet, consectetur adipiscing elit, sed do eiusmod Lorem ipsum dolor sit amet, consectetur adipiscing elit.</a:t>
            </a:r>
          </a:p>
          <a:p>
            <a:endParaRPr lang="en-US" dirty="0"/>
          </a:p>
        </p:txBody>
      </p:sp>
      <p:sp>
        <p:nvSpPr>
          <p:cNvPr id="4" name="Text Placeholder 3">
            <a:extLst>
              <a:ext uri="{FF2B5EF4-FFF2-40B4-BE49-F238E27FC236}">
                <a16:creationId xmlns:a16="http://schemas.microsoft.com/office/drawing/2014/main" id="{FEE898AC-C413-C543-A3CE-512397571748}"/>
              </a:ext>
            </a:extLst>
          </p:cNvPr>
          <p:cNvSpPr>
            <a:spLocks noGrp="1"/>
          </p:cNvSpPr>
          <p:nvPr>
            <p:ph type="body" sz="quarter" idx="12"/>
          </p:nvPr>
        </p:nvSpPr>
        <p:spPr/>
        <p:txBody>
          <a:bodyPr>
            <a:normAutofit/>
          </a:bodyPr>
          <a:lstStyle/>
          <a:p>
            <a:r>
              <a:rPr lang="en-US" dirty="0"/>
              <a:t>FEATURE</a:t>
            </a:r>
          </a:p>
        </p:txBody>
      </p:sp>
      <p:sp>
        <p:nvSpPr>
          <p:cNvPr id="5" name="Text Placeholder 4">
            <a:extLst>
              <a:ext uri="{FF2B5EF4-FFF2-40B4-BE49-F238E27FC236}">
                <a16:creationId xmlns:a16="http://schemas.microsoft.com/office/drawing/2014/main" id="{F098B7FF-D526-434D-900A-C245936A8F5A}"/>
              </a:ext>
            </a:extLst>
          </p:cNvPr>
          <p:cNvSpPr>
            <a:spLocks noGrp="1"/>
          </p:cNvSpPr>
          <p:nvPr>
            <p:ph type="body" sz="quarter" idx="13"/>
          </p:nvPr>
        </p:nvSpPr>
        <p:spPr/>
        <p:txBody>
          <a:bodyPr>
            <a:normAutofit/>
          </a:bodyPr>
          <a:lstStyle/>
          <a:p>
            <a:r>
              <a:rPr lang="en-US" dirty="0"/>
              <a:t>FEATURE</a:t>
            </a:r>
          </a:p>
        </p:txBody>
      </p:sp>
      <p:sp>
        <p:nvSpPr>
          <p:cNvPr id="6" name="Text Placeholder 5">
            <a:extLst>
              <a:ext uri="{FF2B5EF4-FFF2-40B4-BE49-F238E27FC236}">
                <a16:creationId xmlns:a16="http://schemas.microsoft.com/office/drawing/2014/main" id="{76FE1C0B-FF2B-8042-BCAA-611E0347C6CE}"/>
              </a:ext>
            </a:extLst>
          </p:cNvPr>
          <p:cNvSpPr>
            <a:spLocks noGrp="1"/>
          </p:cNvSpPr>
          <p:nvPr>
            <p:ph type="body" sz="quarter" idx="15"/>
          </p:nvPr>
        </p:nvSpPr>
        <p:spPr/>
        <p:txBody>
          <a:bodyPr>
            <a:normAutofit/>
          </a:bodyPr>
          <a:lstStyle/>
          <a:p>
            <a:r>
              <a:rPr lang="en-US" dirty="0"/>
              <a:t>MOVIES</a:t>
            </a:r>
          </a:p>
        </p:txBody>
      </p:sp>
      <p:sp>
        <p:nvSpPr>
          <p:cNvPr id="7" name="Text Placeholder 6">
            <a:extLst>
              <a:ext uri="{FF2B5EF4-FFF2-40B4-BE49-F238E27FC236}">
                <a16:creationId xmlns:a16="http://schemas.microsoft.com/office/drawing/2014/main" id="{99B590BE-67D2-FF45-AB93-AC49F40EF4B6}"/>
              </a:ext>
            </a:extLst>
          </p:cNvPr>
          <p:cNvSpPr>
            <a:spLocks noGrp="1"/>
          </p:cNvSpPr>
          <p:nvPr>
            <p:ph type="body" sz="quarter" idx="16"/>
          </p:nvPr>
        </p:nvSpPr>
        <p:spPr/>
        <p:txBody>
          <a:bodyPr>
            <a:normAutofit fontScale="85000" lnSpcReduction="10000"/>
          </a:bodyPr>
          <a:lstStyle/>
          <a:p>
            <a:r>
              <a:rPr lang="en-US" dirty="0"/>
              <a:t>JANUARY [YEAR]</a:t>
            </a:r>
          </a:p>
        </p:txBody>
      </p:sp>
      <p:sp>
        <p:nvSpPr>
          <p:cNvPr id="8" name="Title 7">
            <a:extLst>
              <a:ext uri="{FF2B5EF4-FFF2-40B4-BE49-F238E27FC236}">
                <a16:creationId xmlns:a16="http://schemas.microsoft.com/office/drawing/2014/main" id="{B1C174B4-9A56-1846-8882-BEE04D940C8E}"/>
              </a:ext>
            </a:extLst>
          </p:cNvPr>
          <p:cNvSpPr>
            <a:spLocks noGrp="1"/>
          </p:cNvSpPr>
          <p:nvPr>
            <p:ph type="title"/>
          </p:nvPr>
        </p:nvSpPr>
        <p:spPr/>
        <p:txBody>
          <a:bodyPr>
            <a:normAutofit fontScale="90000"/>
          </a:bodyPr>
          <a:lstStyle/>
          <a:p>
            <a:r>
              <a:rPr lang="en-US" dirty="0"/>
              <a:t>MOVIE-goer</a:t>
            </a:r>
          </a:p>
        </p:txBody>
      </p:sp>
    </p:spTree>
    <p:extLst>
      <p:ext uri="{BB962C8B-B14F-4D97-AF65-F5344CB8AC3E}">
        <p14:creationId xmlns:p14="http://schemas.microsoft.com/office/powerpoint/2010/main" val="1601016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F8D9873-3284-488D-9538-5834A3F284CC}"/>
              </a:ext>
            </a:extLst>
          </p:cNvPr>
          <p:cNvSpPr>
            <a:spLocks noGrp="1"/>
          </p:cNvSpPr>
          <p:nvPr>
            <p:ph type="title"/>
          </p:nvPr>
        </p:nvSpPr>
        <p:spPr>
          <a:xfrm>
            <a:off x="259080" y="1"/>
            <a:ext cx="7254239" cy="975360"/>
          </a:xfrm>
        </p:spPr>
        <p:txBody>
          <a:bodyPr>
            <a:normAutofit fontScale="90000"/>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b="1" dirty="0">
                <a:effectLst/>
                <a:latin typeface="Calibri" panose="020F0502020204030204" pitchFamily="34" charset="0"/>
                <a:ea typeface="Calibri" panose="020F0502020204030204" pitchFamily="34" charset="0"/>
                <a:cs typeface="Calibri" panose="020F0502020204030204" pitchFamily="34" charset="0"/>
              </a:rPr>
              <a:t>Question 1: Is there any correlation between the ages of the nominees and the winners throughout the years of the Oscars?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p:txBody>
      </p:sp>
      <p:pic>
        <p:nvPicPr>
          <p:cNvPr id="15" name="Picture 14" descr="Chart, scatter chart&#10;&#10;Description automatically generated">
            <a:extLst>
              <a:ext uri="{FF2B5EF4-FFF2-40B4-BE49-F238E27FC236}">
                <a16:creationId xmlns:a16="http://schemas.microsoft.com/office/drawing/2014/main" id="{96B0002D-AA3A-4C98-BCE2-938E3F23CA5A}"/>
              </a:ext>
            </a:extLst>
          </p:cNvPr>
          <p:cNvPicPr>
            <a:picLocks noChangeAspect="1"/>
          </p:cNvPicPr>
          <p:nvPr/>
        </p:nvPicPr>
        <p:blipFill>
          <a:blip r:embed="rId2"/>
          <a:stretch>
            <a:fillRect/>
          </a:stretch>
        </p:blipFill>
        <p:spPr>
          <a:xfrm>
            <a:off x="-259081" y="944115"/>
            <a:ext cx="7772400" cy="3099565"/>
          </a:xfrm>
          <a:prstGeom prst="rect">
            <a:avLst/>
          </a:prstGeom>
        </p:spPr>
      </p:pic>
      <p:pic>
        <p:nvPicPr>
          <p:cNvPr id="17" name="Picture 16" descr="Chart, scatter chart&#10;&#10;Description automatically generated">
            <a:extLst>
              <a:ext uri="{FF2B5EF4-FFF2-40B4-BE49-F238E27FC236}">
                <a16:creationId xmlns:a16="http://schemas.microsoft.com/office/drawing/2014/main" id="{7AE21BF7-1398-4550-83C1-57FB05E3CEFF}"/>
              </a:ext>
            </a:extLst>
          </p:cNvPr>
          <p:cNvPicPr>
            <a:picLocks noChangeAspect="1"/>
          </p:cNvPicPr>
          <p:nvPr/>
        </p:nvPicPr>
        <p:blipFill>
          <a:blip r:embed="rId3"/>
          <a:stretch>
            <a:fillRect/>
          </a:stretch>
        </p:blipFill>
        <p:spPr>
          <a:xfrm>
            <a:off x="-259081" y="5634125"/>
            <a:ext cx="7772400" cy="3348890"/>
          </a:xfrm>
          <a:prstGeom prst="rect">
            <a:avLst/>
          </a:prstGeom>
        </p:spPr>
      </p:pic>
      <p:sp>
        <p:nvSpPr>
          <p:cNvPr id="18" name="TextBox 17">
            <a:extLst>
              <a:ext uri="{FF2B5EF4-FFF2-40B4-BE49-F238E27FC236}">
                <a16:creationId xmlns:a16="http://schemas.microsoft.com/office/drawing/2014/main" id="{A83058EF-9F68-44CA-B124-BB2948CD06D4}"/>
              </a:ext>
            </a:extLst>
          </p:cNvPr>
          <p:cNvSpPr txBox="1"/>
          <p:nvPr/>
        </p:nvSpPr>
        <p:spPr>
          <a:xfrm>
            <a:off x="472439" y="4706034"/>
            <a:ext cx="6827520" cy="646331"/>
          </a:xfrm>
          <a:prstGeom prst="rect">
            <a:avLst/>
          </a:prstGeom>
          <a:noFill/>
        </p:spPr>
        <p:txBody>
          <a:bodyPr wrap="square" rtlCol="0">
            <a:spAutoFit/>
          </a:bodyPr>
          <a:lstStyle/>
          <a:p>
            <a:r>
              <a:rPr lang="en-US" sz="1800" b="1" dirty="0">
                <a:effectLst/>
                <a:latin typeface="Calibri" panose="020F0502020204030204" pitchFamily="34" charset="0"/>
                <a:ea typeface="Calibri" panose="020F0502020204030204" pitchFamily="34" charset="0"/>
                <a:cs typeface="Calibri" panose="020F0502020204030204" pitchFamily="34" charset="0"/>
              </a:rPr>
              <a:t>Question 2: Of the best director Oscars nominees, what are the differences in age and gender of the candidates?</a:t>
            </a: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555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E80B8A2-89A7-4B47-B1B6-6AE513CBD0BD}"/>
              </a:ext>
            </a:extLst>
          </p:cNvPr>
          <p:cNvSpPr>
            <a:spLocks noGrp="1"/>
          </p:cNvSpPr>
          <p:nvPr>
            <p:ph type="body" sz="quarter" idx="10"/>
          </p:nvPr>
        </p:nvSpPr>
        <p:spPr/>
        <p:txBody>
          <a:bodyPr/>
          <a:lstStyle/>
          <a:p>
            <a:r>
              <a:rPr lang="en-US" dirty="0"/>
              <a:t>Lorem ipsum dolor sit amet, consectetur adipiscing elit, sed do eiusmod Lorem ipsum dolor sit amet, consectetur adipiscing elit.</a:t>
            </a:r>
          </a:p>
          <a:p>
            <a:endParaRPr lang="en-US" dirty="0"/>
          </a:p>
        </p:txBody>
      </p:sp>
      <p:sp>
        <p:nvSpPr>
          <p:cNvPr id="3" name="Text Placeholder 2">
            <a:extLst>
              <a:ext uri="{FF2B5EF4-FFF2-40B4-BE49-F238E27FC236}">
                <a16:creationId xmlns:a16="http://schemas.microsoft.com/office/drawing/2014/main" id="{CA92EE40-0AE5-5144-8ABC-CA64A1E04E33}"/>
              </a:ext>
            </a:extLst>
          </p:cNvPr>
          <p:cNvSpPr>
            <a:spLocks noGrp="1"/>
          </p:cNvSpPr>
          <p:nvPr>
            <p:ph type="body" sz="quarter" idx="11"/>
          </p:nvPr>
        </p:nvSpPr>
        <p:spPr/>
        <p:txBody>
          <a:bodyPr/>
          <a:lstStyle/>
          <a:p>
            <a:r>
              <a:rPr lang="en-US" dirty="0"/>
              <a:t>Lorem ipsum dolor sit amet, consectetur adipiscing elit, sed do eiusmod Lorem ipsum dolor sit amet, consectetur adipiscing elit.</a:t>
            </a:r>
          </a:p>
          <a:p>
            <a:endParaRPr lang="en-US" dirty="0"/>
          </a:p>
        </p:txBody>
      </p:sp>
      <p:sp>
        <p:nvSpPr>
          <p:cNvPr id="4" name="Text Placeholder 3">
            <a:extLst>
              <a:ext uri="{FF2B5EF4-FFF2-40B4-BE49-F238E27FC236}">
                <a16:creationId xmlns:a16="http://schemas.microsoft.com/office/drawing/2014/main" id="{E153B7F6-A072-F440-9744-CF36C6F3AAB9}"/>
              </a:ext>
            </a:extLst>
          </p:cNvPr>
          <p:cNvSpPr>
            <a:spLocks noGrp="1"/>
          </p:cNvSpPr>
          <p:nvPr>
            <p:ph type="body" sz="quarter" idx="12"/>
          </p:nvPr>
        </p:nvSpPr>
        <p:spPr/>
        <p:txBody>
          <a:bodyPr>
            <a:normAutofit/>
          </a:bodyPr>
          <a:lstStyle/>
          <a:p>
            <a:r>
              <a:rPr lang="en-US" dirty="0"/>
              <a:t>FEATURE</a:t>
            </a:r>
          </a:p>
        </p:txBody>
      </p:sp>
      <p:sp>
        <p:nvSpPr>
          <p:cNvPr id="5" name="Text Placeholder 4">
            <a:extLst>
              <a:ext uri="{FF2B5EF4-FFF2-40B4-BE49-F238E27FC236}">
                <a16:creationId xmlns:a16="http://schemas.microsoft.com/office/drawing/2014/main" id="{2D3E033B-7726-4E4E-B48E-79728B115E33}"/>
              </a:ext>
            </a:extLst>
          </p:cNvPr>
          <p:cNvSpPr>
            <a:spLocks noGrp="1"/>
          </p:cNvSpPr>
          <p:nvPr>
            <p:ph type="body" sz="quarter" idx="13"/>
          </p:nvPr>
        </p:nvSpPr>
        <p:spPr/>
        <p:txBody>
          <a:bodyPr>
            <a:normAutofit/>
          </a:bodyPr>
          <a:lstStyle/>
          <a:p>
            <a:r>
              <a:rPr lang="en-US" dirty="0"/>
              <a:t>FEATURE</a:t>
            </a:r>
          </a:p>
        </p:txBody>
      </p:sp>
      <p:sp>
        <p:nvSpPr>
          <p:cNvPr id="6" name="Text Placeholder 5">
            <a:extLst>
              <a:ext uri="{FF2B5EF4-FFF2-40B4-BE49-F238E27FC236}">
                <a16:creationId xmlns:a16="http://schemas.microsoft.com/office/drawing/2014/main" id="{FC50AA9E-8736-7046-B34C-EE91E892ABE6}"/>
              </a:ext>
            </a:extLst>
          </p:cNvPr>
          <p:cNvSpPr>
            <a:spLocks noGrp="1"/>
          </p:cNvSpPr>
          <p:nvPr>
            <p:ph type="body" sz="quarter" idx="15"/>
          </p:nvPr>
        </p:nvSpPr>
        <p:spPr/>
        <p:txBody>
          <a:bodyPr/>
          <a:lstStyle/>
          <a:p>
            <a:r>
              <a:rPr lang="en-US" dirty="0"/>
              <a:t>MOVIES</a:t>
            </a:r>
          </a:p>
        </p:txBody>
      </p:sp>
      <p:sp>
        <p:nvSpPr>
          <p:cNvPr id="7" name="Text Placeholder 6">
            <a:extLst>
              <a:ext uri="{FF2B5EF4-FFF2-40B4-BE49-F238E27FC236}">
                <a16:creationId xmlns:a16="http://schemas.microsoft.com/office/drawing/2014/main" id="{53DB799C-D020-A24F-84A8-14D813FD91BB}"/>
              </a:ext>
            </a:extLst>
          </p:cNvPr>
          <p:cNvSpPr>
            <a:spLocks noGrp="1"/>
          </p:cNvSpPr>
          <p:nvPr>
            <p:ph type="body" sz="quarter" idx="16"/>
          </p:nvPr>
        </p:nvSpPr>
        <p:spPr/>
        <p:txBody>
          <a:bodyPr>
            <a:normAutofit fontScale="85000" lnSpcReduction="10000"/>
          </a:bodyPr>
          <a:lstStyle/>
          <a:p>
            <a:r>
              <a:rPr lang="en-US" dirty="0"/>
              <a:t>JANUARY [YEAR]</a:t>
            </a:r>
          </a:p>
        </p:txBody>
      </p:sp>
      <p:sp>
        <p:nvSpPr>
          <p:cNvPr id="8" name="Title 7">
            <a:extLst>
              <a:ext uri="{FF2B5EF4-FFF2-40B4-BE49-F238E27FC236}">
                <a16:creationId xmlns:a16="http://schemas.microsoft.com/office/drawing/2014/main" id="{B7361972-9B59-0343-BF16-C27A91621E25}"/>
              </a:ext>
            </a:extLst>
          </p:cNvPr>
          <p:cNvSpPr>
            <a:spLocks noGrp="1"/>
          </p:cNvSpPr>
          <p:nvPr>
            <p:ph type="title"/>
          </p:nvPr>
        </p:nvSpPr>
        <p:spPr/>
        <p:txBody>
          <a:bodyPr>
            <a:normAutofit fontScale="90000"/>
          </a:bodyPr>
          <a:lstStyle/>
          <a:p>
            <a:r>
              <a:rPr lang="en-US" dirty="0"/>
              <a:t>Tinseltown</a:t>
            </a:r>
          </a:p>
        </p:txBody>
      </p:sp>
    </p:spTree>
    <p:extLst>
      <p:ext uri="{BB962C8B-B14F-4D97-AF65-F5344CB8AC3E}">
        <p14:creationId xmlns:p14="http://schemas.microsoft.com/office/powerpoint/2010/main" val="1629572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F66F5D-C043-3647-9565-4AA5F19AE050}"/>
              </a:ext>
            </a:extLst>
          </p:cNvPr>
          <p:cNvSpPr>
            <a:spLocks noGrp="1"/>
          </p:cNvSpPr>
          <p:nvPr>
            <p:ph type="body" sz="quarter" idx="10"/>
          </p:nvPr>
        </p:nvSpPr>
        <p:spPr/>
        <p:txBody>
          <a:bodyPr/>
          <a:lstStyle/>
          <a:p>
            <a:r>
              <a:rPr lang="en-US" dirty="0"/>
              <a:t>Lorem ipsum dolor sit amet, consectetur adipiscing elit, sed do eiusmod Lorem ipsum dolor sit amet, consectetur adipiscing elit.</a:t>
            </a:r>
          </a:p>
          <a:p>
            <a:endParaRPr lang="en-US" dirty="0"/>
          </a:p>
        </p:txBody>
      </p:sp>
      <p:sp>
        <p:nvSpPr>
          <p:cNvPr id="3" name="Text Placeholder 2">
            <a:extLst>
              <a:ext uri="{FF2B5EF4-FFF2-40B4-BE49-F238E27FC236}">
                <a16:creationId xmlns:a16="http://schemas.microsoft.com/office/drawing/2014/main" id="{66ED0322-6048-4E48-B93F-AD452622DF4A}"/>
              </a:ext>
            </a:extLst>
          </p:cNvPr>
          <p:cNvSpPr>
            <a:spLocks noGrp="1"/>
          </p:cNvSpPr>
          <p:nvPr>
            <p:ph type="body" sz="quarter" idx="11"/>
          </p:nvPr>
        </p:nvSpPr>
        <p:spPr/>
        <p:txBody>
          <a:bodyPr/>
          <a:lstStyle/>
          <a:p>
            <a:r>
              <a:rPr lang="en-US" dirty="0"/>
              <a:t>Lorem ipsum dolor sit amet, consectetur adipiscing elit, sed do eiusmod Lorem ipsum dolor sit amet, consectetur adipiscing elit.</a:t>
            </a:r>
          </a:p>
          <a:p>
            <a:endParaRPr lang="en-US" dirty="0"/>
          </a:p>
        </p:txBody>
      </p:sp>
      <p:sp>
        <p:nvSpPr>
          <p:cNvPr id="4" name="Text Placeholder 3">
            <a:extLst>
              <a:ext uri="{FF2B5EF4-FFF2-40B4-BE49-F238E27FC236}">
                <a16:creationId xmlns:a16="http://schemas.microsoft.com/office/drawing/2014/main" id="{917B2698-71B5-EA4F-8291-9E422C5E6746}"/>
              </a:ext>
            </a:extLst>
          </p:cNvPr>
          <p:cNvSpPr>
            <a:spLocks noGrp="1"/>
          </p:cNvSpPr>
          <p:nvPr>
            <p:ph type="body" sz="quarter" idx="12"/>
          </p:nvPr>
        </p:nvSpPr>
        <p:spPr/>
        <p:txBody>
          <a:bodyPr>
            <a:normAutofit/>
          </a:bodyPr>
          <a:lstStyle/>
          <a:p>
            <a:r>
              <a:rPr lang="en-US" dirty="0"/>
              <a:t>FEATURE TITLE</a:t>
            </a:r>
          </a:p>
        </p:txBody>
      </p:sp>
      <p:sp>
        <p:nvSpPr>
          <p:cNvPr id="5" name="Text Placeholder 4">
            <a:extLst>
              <a:ext uri="{FF2B5EF4-FFF2-40B4-BE49-F238E27FC236}">
                <a16:creationId xmlns:a16="http://schemas.microsoft.com/office/drawing/2014/main" id="{A4E67D4A-6448-0E48-BC92-ABE4BA250B69}"/>
              </a:ext>
            </a:extLst>
          </p:cNvPr>
          <p:cNvSpPr>
            <a:spLocks noGrp="1"/>
          </p:cNvSpPr>
          <p:nvPr>
            <p:ph type="body" sz="quarter" idx="13"/>
          </p:nvPr>
        </p:nvSpPr>
        <p:spPr/>
        <p:txBody>
          <a:bodyPr>
            <a:normAutofit/>
          </a:bodyPr>
          <a:lstStyle/>
          <a:p>
            <a:r>
              <a:rPr lang="en-US" dirty="0"/>
              <a:t>FEATURE TITLE</a:t>
            </a:r>
          </a:p>
        </p:txBody>
      </p:sp>
      <p:sp>
        <p:nvSpPr>
          <p:cNvPr id="6" name="Text Placeholder 5">
            <a:extLst>
              <a:ext uri="{FF2B5EF4-FFF2-40B4-BE49-F238E27FC236}">
                <a16:creationId xmlns:a16="http://schemas.microsoft.com/office/drawing/2014/main" id="{2E195014-15EA-FA44-A689-47F0DDB88820}"/>
              </a:ext>
            </a:extLst>
          </p:cNvPr>
          <p:cNvSpPr>
            <a:spLocks noGrp="1"/>
          </p:cNvSpPr>
          <p:nvPr>
            <p:ph type="body" sz="quarter" idx="15"/>
          </p:nvPr>
        </p:nvSpPr>
        <p:spPr/>
        <p:txBody>
          <a:bodyPr/>
          <a:lstStyle/>
          <a:p>
            <a:endParaRPr lang="en-US" dirty="0"/>
          </a:p>
        </p:txBody>
      </p:sp>
      <p:sp>
        <p:nvSpPr>
          <p:cNvPr id="7" name="Text Placeholder 6">
            <a:extLst>
              <a:ext uri="{FF2B5EF4-FFF2-40B4-BE49-F238E27FC236}">
                <a16:creationId xmlns:a16="http://schemas.microsoft.com/office/drawing/2014/main" id="{849FDC09-6F3E-0A44-8BAD-E6FC08CC013F}"/>
              </a:ext>
            </a:extLst>
          </p:cNvPr>
          <p:cNvSpPr>
            <a:spLocks noGrp="1"/>
          </p:cNvSpPr>
          <p:nvPr>
            <p:ph type="body" sz="quarter" idx="16"/>
          </p:nvPr>
        </p:nvSpPr>
        <p:spPr/>
        <p:txBody>
          <a:bodyPr>
            <a:normAutofit fontScale="85000" lnSpcReduction="10000"/>
          </a:bodyPr>
          <a:lstStyle/>
          <a:p>
            <a:r>
              <a:rPr lang="en-US" dirty="0"/>
              <a:t>JANUARY [YEAR]</a:t>
            </a:r>
          </a:p>
        </p:txBody>
      </p:sp>
      <p:sp>
        <p:nvSpPr>
          <p:cNvPr id="8" name="Title 7">
            <a:extLst>
              <a:ext uri="{FF2B5EF4-FFF2-40B4-BE49-F238E27FC236}">
                <a16:creationId xmlns:a16="http://schemas.microsoft.com/office/drawing/2014/main" id="{CC2E676A-0E5D-B946-92F0-D7C96AEB7529}"/>
              </a:ext>
            </a:extLst>
          </p:cNvPr>
          <p:cNvSpPr>
            <a:spLocks noGrp="1"/>
          </p:cNvSpPr>
          <p:nvPr>
            <p:ph type="title"/>
          </p:nvPr>
        </p:nvSpPr>
        <p:spPr/>
        <p:txBody>
          <a:bodyPr>
            <a:normAutofit fontScale="90000"/>
          </a:bodyPr>
          <a:lstStyle/>
          <a:p>
            <a:r>
              <a:rPr lang="en-US" dirty="0"/>
              <a:t>CINEMA</a:t>
            </a:r>
          </a:p>
        </p:txBody>
      </p:sp>
    </p:spTree>
    <p:extLst>
      <p:ext uri="{BB962C8B-B14F-4D97-AF65-F5344CB8AC3E}">
        <p14:creationId xmlns:p14="http://schemas.microsoft.com/office/powerpoint/2010/main" val="251252778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F02E0EF7D44C04B9FA644DBFF45FF6A" ma:contentTypeVersion="13" ma:contentTypeDescription="Create a new document." ma:contentTypeScope="" ma:versionID="206b9469efed5238e3299da57cdc015e">
  <xsd:schema xmlns:xsd="http://www.w3.org/2001/XMLSchema" xmlns:xs="http://www.w3.org/2001/XMLSchema" xmlns:p="http://schemas.microsoft.com/office/2006/metadata/properties" xmlns:ns2="876de33e-aaa5-4507-9b92-b84e676ded0d" xmlns:ns3="ef88797d-310b-4d46-ad9c-0c23fa0c8d45" targetNamespace="http://schemas.microsoft.com/office/2006/metadata/properties" ma:root="true" ma:fieldsID="281ed500249cd3fe925a7af84a8b56c4" ns2:_="" ns3:_="">
    <xsd:import namespace="876de33e-aaa5-4507-9b92-b84e676ded0d"/>
    <xsd:import namespace="ef88797d-310b-4d46-ad9c-0c23fa0c8d4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EventHashCode" minOccurs="0"/>
                <xsd:element ref="ns3:MediaServiceGenerationTime" minOccurs="0"/>
                <xsd:element ref="ns3:MediaServiceAutoKeyPoints" minOccurs="0"/>
                <xsd:element ref="ns3:MediaServiceKeyPoints" minOccurs="0"/>
                <xsd:element ref="ns3:MediaServiceAutoTag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6de33e-aaa5-4507-9b92-b84e676ded0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hidden="true" ma:internalName="LastSharedByUser" ma:readOnly="true">
      <xsd:simpleType>
        <xsd:restriction base="dms:Note"/>
      </xsd:simpleType>
    </xsd:element>
    <xsd:element name="LastSharedByTime" ma:index="11" nillable="true" ma:displayName="Last Shared By Time" ma:description=""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ef88797d-310b-4d46-ad9c-0c23fa0c8d4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false">
      <xsd:simpleType>
        <xsd:restriction base="dms:Note">
          <xsd:maxLength value="255"/>
        </xsd:restriction>
      </xsd:simpleType>
    </xsd:element>
    <xsd:element name="MediaServiceAutoTags" ma:index="19" nillable="true" ma:displayName="Tags" ma:internalName="MediaServiceAutoTags"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ef88797d-310b-4d46-ad9c-0c23fa0c8d4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4DD53C0-11D2-4509-936F-323E146478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6de33e-aaa5-4507-9b92-b84e676ded0d"/>
    <ds:schemaRef ds:uri="ef88797d-310b-4d46-ad9c-0c23fa0c8d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2924D36-B4C1-4B06-A9EC-CDCE768B3FD3}">
  <ds:schemaRefs>
    <ds:schemaRef ds:uri="http://schemas.microsoft.com/office/2006/metadata/properties"/>
    <ds:schemaRef ds:uri="http://schemas.microsoft.com/office/infopath/2007/PartnerControls"/>
    <ds:schemaRef ds:uri="ef88797d-310b-4d46-ad9c-0c23fa0c8d45"/>
  </ds:schemaRefs>
</ds:datastoreItem>
</file>

<file path=customXml/itemProps3.xml><?xml version="1.0" encoding="utf-8"?>
<ds:datastoreItem xmlns:ds="http://schemas.openxmlformats.org/officeDocument/2006/customXml" ds:itemID="{CFB929D3-A7CA-4AB1-8061-FCB8D56D3FE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Gallery</Template>
  <TotalTime>167</TotalTime>
  <Words>605</Words>
  <Application>Microsoft Office PowerPoint</Application>
  <PresentationFormat>Custom</PresentationFormat>
  <Paragraphs>63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Cambria</vt:lpstr>
      <vt:lpstr>Century Gothic</vt:lpstr>
      <vt:lpstr>Gill Sans MT</vt:lpstr>
      <vt:lpstr>Gallery</vt:lpstr>
      <vt:lpstr>ANALYZING THE OSCARS </vt:lpstr>
      <vt:lpstr>OSCAR Fun</vt:lpstr>
      <vt:lpstr>Does the month and quarter of the movies release have any correlation to the films winning Best Picture? </vt:lpstr>
      <vt:lpstr>When the months were reviewed, December is a clear leader, although in recent years movies released in November have had more Best Picture Oscars.  </vt:lpstr>
      <vt:lpstr>Does the month of the movies release have any correlation to the films winning an award? Does the month of the movies release have any correlation to the films winning an award? </vt:lpstr>
      <vt:lpstr>MOVIE-goer</vt:lpstr>
      <vt:lpstr> Question 1: Is there any correlation between the ages of the nominees and the winners throughout the years of the Oscars?                     </vt:lpstr>
      <vt:lpstr>Tinseltown</vt:lpstr>
      <vt:lpstr>CINEMA</vt:lpstr>
      <vt:lpstr>CINEMA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MovieS</dc:title>
  <dc:creator>Jennifer Van Reese</dc:creator>
  <cp:lastModifiedBy>Tyler Hannan</cp:lastModifiedBy>
  <cp:revision>18</cp:revision>
  <dcterms:created xsi:type="dcterms:W3CDTF">2021-05-04T23:55:14Z</dcterms:created>
  <dcterms:modified xsi:type="dcterms:W3CDTF">2021-05-07T01:42:17Z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0x0101005F02E0EF7D44C04B9FA644DBFF45FF6A</vt:lpwstr>
  </property>
</Properties>
</file>