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F312F0-F3CC-4795-A88B-77BD661BB97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3107952-4FD9-4A38-ABA0-E9A72462E7BE}">
      <dgm:prSet phldrT="[Texte]" custT="1"/>
      <dgm:spPr/>
      <dgm:t>
        <a:bodyPr/>
        <a:lstStyle/>
        <a:p>
          <a:r>
            <a:rPr lang="fr-FR" sz="2000" dirty="0"/>
            <a:t>Accueil</a:t>
          </a:r>
        </a:p>
      </dgm:t>
    </dgm:pt>
    <dgm:pt modelId="{BD4260CA-E6B6-484B-95E4-BAD63EFA78E1}" type="parTrans" cxnId="{919717C9-6079-4D27-9CB1-C9108931DE54}">
      <dgm:prSet/>
      <dgm:spPr/>
      <dgm:t>
        <a:bodyPr/>
        <a:lstStyle/>
        <a:p>
          <a:endParaRPr lang="fr-FR"/>
        </a:p>
      </dgm:t>
    </dgm:pt>
    <dgm:pt modelId="{6932FF44-A89A-46B3-9D34-B753DBA680A4}" type="sibTrans" cxnId="{919717C9-6079-4D27-9CB1-C9108931DE54}">
      <dgm:prSet/>
      <dgm:spPr/>
      <dgm:t>
        <a:bodyPr/>
        <a:lstStyle/>
        <a:p>
          <a:endParaRPr lang="fr-FR"/>
        </a:p>
      </dgm:t>
    </dgm:pt>
    <dgm:pt modelId="{C05EF833-4638-498A-B642-667CA0A97D54}" type="asst">
      <dgm:prSet phldrT="[Texte]" phldr="1"/>
      <dgm:spPr/>
      <dgm:t>
        <a:bodyPr/>
        <a:lstStyle/>
        <a:p>
          <a:endParaRPr lang="fr-FR" dirty="0"/>
        </a:p>
      </dgm:t>
    </dgm:pt>
    <dgm:pt modelId="{1E13D36B-5813-44AE-8348-3F6EF4121ABC}" type="parTrans" cxnId="{0262A22B-DC23-494B-9624-3AF10CA68D37}">
      <dgm:prSet/>
      <dgm:spPr/>
      <dgm:t>
        <a:bodyPr/>
        <a:lstStyle/>
        <a:p>
          <a:endParaRPr lang="fr-FR"/>
        </a:p>
      </dgm:t>
    </dgm:pt>
    <dgm:pt modelId="{BAB09911-E399-4C89-82C3-C09977AFE092}" type="sibTrans" cxnId="{0262A22B-DC23-494B-9624-3AF10CA68D37}">
      <dgm:prSet/>
      <dgm:spPr/>
      <dgm:t>
        <a:bodyPr/>
        <a:lstStyle/>
        <a:p>
          <a:endParaRPr lang="fr-FR"/>
        </a:p>
      </dgm:t>
    </dgm:pt>
    <dgm:pt modelId="{7DFFE360-22EA-4AE7-BA55-648B0525221C}">
      <dgm:prSet phldrT="[Texte]" custT="1"/>
      <dgm:spPr/>
      <dgm:t>
        <a:bodyPr/>
        <a:lstStyle/>
        <a:p>
          <a:r>
            <a:rPr lang="fr-FR" sz="2000" dirty="0"/>
            <a:t>Pro</a:t>
          </a:r>
        </a:p>
      </dgm:t>
    </dgm:pt>
    <dgm:pt modelId="{0381D41B-1AC5-4D1E-839C-44B1B2B508F0}" type="parTrans" cxnId="{B4982ABF-85EC-4A18-B972-224010FD1618}">
      <dgm:prSet/>
      <dgm:spPr/>
      <dgm:t>
        <a:bodyPr/>
        <a:lstStyle/>
        <a:p>
          <a:endParaRPr lang="fr-FR"/>
        </a:p>
      </dgm:t>
    </dgm:pt>
    <dgm:pt modelId="{3BF923BF-2DA9-43E2-8B92-E4E6337D196B}" type="sibTrans" cxnId="{B4982ABF-85EC-4A18-B972-224010FD1618}">
      <dgm:prSet/>
      <dgm:spPr/>
      <dgm:t>
        <a:bodyPr/>
        <a:lstStyle/>
        <a:p>
          <a:endParaRPr lang="fr-FR"/>
        </a:p>
      </dgm:t>
    </dgm:pt>
    <dgm:pt modelId="{15FC4D54-E5C9-4CE3-94CE-AEB6A46FDF51}">
      <dgm:prSet phldrT="[Texte]" custT="1"/>
      <dgm:spPr/>
      <dgm:t>
        <a:bodyPr/>
        <a:lstStyle/>
        <a:p>
          <a:r>
            <a:rPr lang="fr-FR" sz="2000" dirty="0"/>
            <a:t>Perso</a:t>
          </a:r>
        </a:p>
      </dgm:t>
    </dgm:pt>
    <dgm:pt modelId="{E82DAF4F-4EEC-4A71-BC3D-D076F9AC0BD7}" type="parTrans" cxnId="{9118C264-DB8D-451B-84B8-1448153BA0A1}">
      <dgm:prSet/>
      <dgm:spPr/>
      <dgm:t>
        <a:bodyPr/>
        <a:lstStyle/>
        <a:p>
          <a:endParaRPr lang="fr-FR"/>
        </a:p>
      </dgm:t>
    </dgm:pt>
    <dgm:pt modelId="{2C1453C2-5028-40CF-B434-722F507F2207}" type="sibTrans" cxnId="{9118C264-DB8D-451B-84B8-1448153BA0A1}">
      <dgm:prSet/>
      <dgm:spPr/>
      <dgm:t>
        <a:bodyPr/>
        <a:lstStyle/>
        <a:p>
          <a:endParaRPr lang="fr-FR"/>
        </a:p>
      </dgm:t>
    </dgm:pt>
    <dgm:pt modelId="{2D713C68-6415-402D-B6A8-4ACD05A05AE3}">
      <dgm:prSet phldrT="[Texte]" custT="1"/>
      <dgm:spPr/>
      <dgm:t>
        <a:bodyPr/>
        <a:lstStyle/>
        <a:p>
          <a:r>
            <a:rPr lang="fr-FR" sz="2000" dirty="0"/>
            <a:t>Centres d’intérêt</a:t>
          </a:r>
        </a:p>
      </dgm:t>
    </dgm:pt>
    <dgm:pt modelId="{3A6D8A37-4984-40BD-8399-CC2857B552AB}" type="parTrans" cxnId="{FA04374F-6A5E-4FCD-A450-996066CE34FF}">
      <dgm:prSet/>
      <dgm:spPr/>
      <dgm:t>
        <a:bodyPr/>
        <a:lstStyle/>
        <a:p>
          <a:endParaRPr lang="fr-FR"/>
        </a:p>
      </dgm:t>
    </dgm:pt>
    <dgm:pt modelId="{B30E9859-A07F-4BE5-ABDA-0CA6DA35DCC8}" type="sibTrans" cxnId="{FA04374F-6A5E-4FCD-A450-996066CE34FF}">
      <dgm:prSet/>
      <dgm:spPr/>
      <dgm:t>
        <a:bodyPr/>
        <a:lstStyle/>
        <a:p>
          <a:endParaRPr lang="fr-FR"/>
        </a:p>
      </dgm:t>
    </dgm:pt>
    <dgm:pt modelId="{0C1D296A-4004-41BA-AF05-F32006A741AD}">
      <dgm:prSet phldrT="[Texte]" custT="1"/>
      <dgm:spPr/>
      <dgm:t>
        <a:bodyPr/>
        <a:lstStyle/>
        <a:p>
          <a:r>
            <a:rPr lang="fr-FR" sz="2000" dirty="0"/>
            <a:t>Astronomie</a:t>
          </a:r>
        </a:p>
      </dgm:t>
    </dgm:pt>
    <dgm:pt modelId="{3206C90F-A0F6-4257-97B6-EFF653863F51}" type="parTrans" cxnId="{A474F30B-CC40-4162-BD33-478ADAF5EBA7}">
      <dgm:prSet/>
      <dgm:spPr/>
      <dgm:t>
        <a:bodyPr/>
        <a:lstStyle/>
        <a:p>
          <a:endParaRPr lang="fr-FR"/>
        </a:p>
      </dgm:t>
    </dgm:pt>
    <dgm:pt modelId="{3B2714DE-F934-4B38-9E7C-0B33CD210EBD}" type="sibTrans" cxnId="{A474F30B-CC40-4162-BD33-478ADAF5EBA7}">
      <dgm:prSet/>
      <dgm:spPr/>
      <dgm:t>
        <a:bodyPr/>
        <a:lstStyle/>
        <a:p>
          <a:endParaRPr lang="fr-FR"/>
        </a:p>
      </dgm:t>
    </dgm:pt>
    <dgm:pt modelId="{837F3AC0-CD24-48D6-945A-78DE2116CE99}">
      <dgm:prSet phldrT="[Texte]" custT="1"/>
      <dgm:spPr/>
      <dgm:t>
        <a:bodyPr/>
        <a:lstStyle/>
        <a:p>
          <a:r>
            <a:rPr lang="fr-FR" sz="2000" dirty="0"/>
            <a:t>Tanks</a:t>
          </a:r>
        </a:p>
      </dgm:t>
    </dgm:pt>
    <dgm:pt modelId="{A01FC353-4056-424E-9C39-14E81EB3404B}" type="parTrans" cxnId="{0CAA5D85-CE0C-49A1-9F3C-BBA8A049F3EE}">
      <dgm:prSet/>
      <dgm:spPr/>
    </dgm:pt>
    <dgm:pt modelId="{463EAED6-8757-4A40-B4F3-F9974920ADAE}" type="sibTrans" cxnId="{0CAA5D85-CE0C-49A1-9F3C-BBA8A049F3EE}">
      <dgm:prSet/>
      <dgm:spPr/>
    </dgm:pt>
    <dgm:pt modelId="{8B63143C-F1FA-4797-A702-2334170A6A0E}">
      <dgm:prSet phldrT="[Texte]" custT="1"/>
      <dgm:spPr/>
      <dgm:t>
        <a:bodyPr/>
        <a:lstStyle/>
        <a:p>
          <a:r>
            <a:rPr lang="fr-FR" sz="2000" dirty="0"/>
            <a:t>Voiture</a:t>
          </a:r>
        </a:p>
      </dgm:t>
    </dgm:pt>
    <dgm:pt modelId="{C085A621-6291-4A59-8FC3-EDD0DAF8DF98}" type="parTrans" cxnId="{5A5ACACD-0382-44D2-8FEB-095DE7BB10F9}">
      <dgm:prSet/>
      <dgm:spPr/>
    </dgm:pt>
    <dgm:pt modelId="{2D9CCDAD-4296-4DA7-9856-0129EF298B29}" type="sibTrans" cxnId="{5A5ACACD-0382-44D2-8FEB-095DE7BB10F9}">
      <dgm:prSet/>
      <dgm:spPr/>
    </dgm:pt>
    <dgm:pt modelId="{41D532A7-B6DB-4F3E-85F4-CDC68150A2DE}">
      <dgm:prSet phldrT="[Texte]" custT="1"/>
      <dgm:spPr/>
      <dgm:t>
        <a:bodyPr/>
        <a:lstStyle/>
        <a:p>
          <a:endParaRPr lang="fr-FR" sz="2000" dirty="0"/>
        </a:p>
      </dgm:t>
    </dgm:pt>
    <dgm:pt modelId="{C8CB2644-F6FA-4581-8272-DF5742E3BAF6}" type="parTrans" cxnId="{29FB43FD-7CD5-4977-A613-D0448006DAA9}">
      <dgm:prSet/>
      <dgm:spPr/>
    </dgm:pt>
    <dgm:pt modelId="{7C1070FB-7CE4-4E9E-9676-C4F6C0736198}" type="sibTrans" cxnId="{29FB43FD-7CD5-4977-A613-D0448006DAA9}">
      <dgm:prSet/>
      <dgm:spPr/>
    </dgm:pt>
    <dgm:pt modelId="{7FC39905-1C18-4127-BFA5-3AFB7A2C7AC4}">
      <dgm:prSet phldrT="[Texte]" custT="1"/>
      <dgm:spPr/>
      <dgm:t>
        <a:bodyPr/>
        <a:lstStyle/>
        <a:p>
          <a:r>
            <a:rPr lang="fr-FR" sz="2000" dirty="0"/>
            <a:t>Sciences</a:t>
          </a:r>
        </a:p>
      </dgm:t>
    </dgm:pt>
    <dgm:pt modelId="{058316B1-CACE-4E1E-BD57-CD4712BF1A5E}" type="parTrans" cxnId="{49DC06D9-63CF-4C8C-B0F8-FECEB336F37C}">
      <dgm:prSet/>
      <dgm:spPr/>
    </dgm:pt>
    <dgm:pt modelId="{B203BA08-AF5A-43BC-B770-D1ED4A9C7D02}" type="sibTrans" cxnId="{49DC06D9-63CF-4C8C-B0F8-FECEB336F37C}">
      <dgm:prSet/>
      <dgm:spPr/>
    </dgm:pt>
    <dgm:pt modelId="{D632CC72-BBD8-4C56-A036-A9616306EA4B}">
      <dgm:prSet phldrT="[Texte]" custT="1"/>
      <dgm:spPr/>
      <dgm:t>
        <a:bodyPr/>
        <a:lstStyle/>
        <a:p>
          <a:r>
            <a:rPr lang="fr-FR" sz="2000" dirty="0"/>
            <a:t>Jeux vidéo</a:t>
          </a:r>
        </a:p>
      </dgm:t>
    </dgm:pt>
    <dgm:pt modelId="{ED8A2830-52A8-42BF-B86E-54DC4290893F}" type="parTrans" cxnId="{5ECB4F86-2286-444A-9F21-EDD2DCB23930}">
      <dgm:prSet/>
      <dgm:spPr/>
    </dgm:pt>
    <dgm:pt modelId="{CF4717E9-6AEA-4655-A9B8-00978BFA225F}" type="sibTrans" cxnId="{5ECB4F86-2286-444A-9F21-EDD2DCB23930}">
      <dgm:prSet/>
      <dgm:spPr/>
    </dgm:pt>
    <dgm:pt modelId="{15FA98F6-9E39-4C9D-9244-E46D336B1174}" type="pres">
      <dgm:prSet presAssocID="{80F312F0-F3CC-4795-A88B-77BD661BB9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B42E26F-5603-42A9-ADBB-2E4405591583}" type="pres">
      <dgm:prSet presAssocID="{C3107952-4FD9-4A38-ABA0-E9A72462E7BE}" presName="hierRoot1" presStyleCnt="0">
        <dgm:presLayoutVars>
          <dgm:hierBranch val="init"/>
        </dgm:presLayoutVars>
      </dgm:prSet>
      <dgm:spPr/>
    </dgm:pt>
    <dgm:pt modelId="{746B3173-28EE-4316-816B-E2A5DF621394}" type="pres">
      <dgm:prSet presAssocID="{C3107952-4FD9-4A38-ABA0-E9A72462E7BE}" presName="rootComposite1" presStyleCnt="0"/>
      <dgm:spPr/>
    </dgm:pt>
    <dgm:pt modelId="{2E0985E0-833D-426C-8D5F-3F1D28D548BC}" type="pres">
      <dgm:prSet presAssocID="{C3107952-4FD9-4A38-ABA0-E9A72462E7BE}" presName="rootText1" presStyleLbl="node0" presStyleIdx="0" presStyleCnt="1">
        <dgm:presLayoutVars>
          <dgm:chPref val="3"/>
        </dgm:presLayoutVars>
      </dgm:prSet>
      <dgm:spPr/>
    </dgm:pt>
    <dgm:pt modelId="{BC2C3730-535E-4577-B83D-70D7E535D246}" type="pres">
      <dgm:prSet presAssocID="{C3107952-4FD9-4A38-ABA0-E9A72462E7BE}" presName="rootConnector1" presStyleLbl="node1" presStyleIdx="0" presStyleCnt="0"/>
      <dgm:spPr/>
    </dgm:pt>
    <dgm:pt modelId="{584CC2F8-6EDB-4035-A1E1-371A67A689F0}" type="pres">
      <dgm:prSet presAssocID="{C3107952-4FD9-4A38-ABA0-E9A72462E7BE}" presName="hierChild2" presStyleCnt="0"/>
      <dgm:spPr/>
    </dgm:pt>
    <dgm:pt modelId="{45B72649-0076-4352-B757-4653AD49631F}" type="pres">
      <dgm:prSet presAssocID="{0381D41B-1AC5-4D1E-839C-44B1B2B508F0}" presName="Name37" presStyleLbl="parChTrans1D2" presStyleIdx="0" presStyleCnt="4"/>
      <dgm:spPr/>
    </dgm:pt>
    <dgm:pt modelId="{AC011A53-42BD-443D-BCB0-8828290B0EAA}" type="pres">
      <dgm:prSet presAssocID="{7DFFE360-22EA-4AE7-BA55-648B0525221C}" presName="hierRoot2" presStyleCnt="0">
        <dgm:presLayoutVars>
          <dgm:hierBranch val="init"/>
        </dgm:presLayoutVars>
      </dgm:prSet>
      <dgm:spPr/>
    </dgm:pt>
    <dgm:pt modelId="{5A50E54F-1146-4D93-AAB9-3D93C9984941}" type="pres">
      <dgm:prSet presAssocID="{7DFFE360-22EA-4AE7-BA55-648B0525221C}" presName="rootComposite" presStyleCnt="0"/>
      <dgm:spPr/>
    </dgm:pt>
    <dgm:pt modelId="{9311020C-66C4-4343-A21F-3606585CFCBF}" type="pres">
      <dgm:prSet presAssocID="{7DFFE360-22EA-4AE7-BA55-648B0525221C}" presName="rootText" presStyleLbl="node2" presStyleIdx="0" presStyleCnt="3">
        <dgm:presLayoutVars>
          <dgm:chPref val="3"/>
        </dgm:presLayoutVars>
      </dgm:prSet>
      <dgm:spPr/>
    </dgm:pt>
    <dgm:pt modelId="{A1155706-3FD1-476C-8B23-B5208BA12E52}" type="pres">
      <dgm:prSet presAssocID="{7DFFE360-22EA-4AE7-BA55-648B0525221C}" presName="rootConnector" presStyleLbl="node2" presStyleIdx="0" presStyleCnt="3"/>
      <dgm:spPr/>
    </dgm:pt>
    <dgm:pt modelId="{018F6B33-E1F4-4BB2-8459-98C4B5BA9992}" type="pres">
      <dgm:prSet presAssocID="{7DFFE360-22EA-4AE7-BA55-648B0525221C}" presName="hierChild4" presStyleCnt="0"/>
      <dgm:spPr/>
    </dgm:pt>
    <dgm:pt modelId="{A6894500-3000-4FA7-B33B-036E4F79DB77}" type="pres">
      <dgm:prSet presAssocID="{7DFFE360-22EA-4AE7-BA55-648B0525221C}" presName="hierChild5" presStyleCnt="0"/>
      <dgm:spPr/>
    </dgm:pt>
    <dgm:pt modelId="{5F0F3491-3DF4-4525-B0B3-860C7CDA6233}" type="pres">
      <dgm:prSet presAssocID="{E82DAF4F-4EEC-4A71-BC3D-D076F9AC0BD7}" presName="Name37" presStyleLbl="parChTrans1D2" presStyleIdx="1" presStyleCnt="4"/>
      <dgm:spPr/>
    </dgm:pt>
    <dgm:pt modelId="{3D0B3658-47D8-4FD9-9DE8-2A8223A125EC}" type="pres">
      <dgm:prSet presAssocID="{15FC4D54-E5C9-4CE3-94CE-AEB6A46FDF51}" presName="hierRoot2" presStyleCnt="0">
        <dgm:presLayoutVars>
          <dgm:hierBranch val="init"/>
        </dgm:presLayoutVars>
      </dgm:prSet>
      <dgm:spPr/>
    </dgm:pt>
    <dgm:pt modelId="{B08E1B3B-0448-4485-9F9C-666F251918D1}" type="pres">
      <dgm:prSet presAssocID="{15FC4D54-E5C9-4CE3-94CE-AEB6A46FDF51}" presName="rootComposite" presStyleCnt="0"/>
      <dgm:spPr/>
    </dgm:pt>
    <dgm:pt modelId="{E951B86D-8496-43B3-A0DA-C704C6E063AB}" type="pres">
      <dgm:prSet presAssocID="{15FC4D54-E5C9-4CE3-94CE-AEB6A46FDF51}" presName="rootText" presStyleLbl="node2" presStyleIdx="1" presStyleCnt="3">
        <dgm:presLayoutVars>
          <dgm:chPref val="3"/>
        </dgm:presLayoutVars>
      </dgm:prSet>
      <dgm:spPr/>
    </dgm:pt>
    <dgm:pt modelId="{AA62F759-44CA-4732-AD8C-5BB1C3FA5CB2}" type="pres">
      <dgm:prSet presAssocID="{15FC4D54-E5C9-4CE3-94CE-AEB6A46FDF51}" presName="rootConnector" presStyleLbl="node2" presStyleIdx="1" presStyleCnt="3"/>
      <dgm:spPr/>
    </dgm:pt>
    <dgm:pt modelId="{04189E6A-A50E-4E54-AF4E-3962CEC4CB2B}" type="pres">
      <dgm:prSet presAssocID="{15FC4D54-E5C9-4CE3-94CE-AEB6A46FDF51}" presName="hierChild4" presStyleCnt="0"/>
      <dgm:spPr/>
    </dgm:pt>
    <dgm:pt modelId="{18015FD9-3526-482C-8A3A-6F59A144EA8E}" type="pres">
      <dgm:prSet presAssocID="{C8CB2644-F6FA-4581-8272-DF5742E3BAF6}" presName="Name37" presStyleLbl="parChTrans1D3" presStyleIdx="0" presStyleCnt="6"/>
      <dgm:spPr/>
    </dgm:pt>
    <dgm:pt modelId="{AEEF0194-9C28-4D72-978B-111A553EDE05}" type="pres">
      <dgm:prSet presAssocID="{41D532A7-B6DB-4F3E-85F4-CDC68150A2DE}" presName="hierRoot2" presStyleCnt="0">
        <dgm:presLayoutVars>
          <dgm:hierBranch val="init"/>
        </dgm:presLayoutVars>
      </dgm:prSet>
      <dgm:spPr/>
    </dgm:pt>
    <dgm:pt modelId="{8814C367-FCB8-4DA0-A030-3C259529DC9B}" type="pres">
      <dgm:prSet presAssocID="{41D532A7-B6DB-4F3E-85F4-CDC68150A2DE}" presName="rootComposite" presStyleCnt="0"/>
      <dgm:spPr/>
    </dgm:pt>
    <dgm:pt modelId="{421F7452-E394-4CA5-8A04-81E011399541}" type="pres">
      <dgm:prSet presAssocID="{41D532A7-B6DB-4F3E-85F4-CDC68150A2DE}" presName="rootText" presStyleLbl="node3" presStyleIdx="0" presStyleCnt="6">
        <dgm:presLayoutVars>
          <dgm:chPref val="3"/>
        </dgm:presLayoutVars>
      </dgm:prSet>
      <dgm:spPr/>
    </dgm:pt>
    <dgm:pt modelId="{6C8634DE-0A3B-4A93-A29A-0C1C95DA81DE}" type="pres">
      <dgm:prSet presAssocID="{41D532A7-B6DB-4F3E-85F4-CDC68150A2DE}" presName="rootConnector" presStyleLbl="node3" presStyleIdx="0" presStyleCnt="6"/>
      <dgm:spPr/>
    </dgm:pt>
    <dgm:pt modelId="{DAF2D0A7-C960-4865-826B-CEFCA03B1682}" type="pres">
      <dgm:prSet presAssocID="{41D532A7-B6DB-4F3E-85F4-CDC68150A2DE}" presName="hierChild4" presStyleCnt="0"/>
      <dgm:spPr/>
    </dgm:pt>
    <dgm:pt modelId="{EC9DE810-2A47-4CAA-9DDE-2DCAC92A5505}" type="pres">
      <dgm:prSet presAssocID="{41D532A7-B6DB-4F3E-85F4-CDC68150A2DE}" presName="hierChild5" presStyleCnt="0"/>
      <dgm:spPr/>
    </dgm:pt>
    <dgm:pt modelId="{393AF911-6A70-4551-A5E4-53C83EA4AFFA}" type="pres">
      <dgm:prSet presAssocID="{15FC4D54-E5C9-4CE3-94CE-AEB6A46FDF51}" presName="hierChild5" presStyleCnt="0"/>
      <dgm:spPr/>
    </dgm:pt>
    <dgm:pt modelId="{3E161088-4440-4B58-9414-E38F15187D77}" type="pres">
      <dgm:prSet presAssocID="{3A6D8A37-4984-40BD-8399-CC2857B552AB}" presName="Name37" presStyleLbl="parChTrans1D2" presStyleIdx="2" presStyleCnt="4"/>
      <dgm:spPr/>
    </dgm:pt>
    <dgm:pt modelId="{EDEC3B12-88DA-4CEE-9B9D-2EF81D70D1A3}" type="pres">
      <dgm:prSet presAssocID="{2D713C68-6415-402D-B6A8-4ACD05A05AE3}" presName="hierRoot2" presStyleCnt="0">
        <dgm:presLayoutVars>
          <dgm:hierBranch val="init"/>
        </dgm:presLayoutVars>
      </dgm:prSet>
      <dgm:spPr/>
    </dgm:pt>
    <dgm:pt modelId="{834DE53B-1C95-40FF-A29C-5F2327A3A88E}" type="pres">
      <dgm:prSet presAssocID="{2D713C68-6415-402D-B6A8-4ACD05A05AE3}" presName="rootComposite" presStyleCnt="0"/>
      <dgm:spPr/>
    </dgm:pt>
    <dgm:pt modelId="{9840B698-BDCB-4AE7-9052-B21447333F10}" type="pres">
      <dgm:prSet presAssocID="{2D713C68-6415-402D-B6A8-4ACD05A05AE3}" presName="rootText" presStyleLbl="node2" presStyleIdx="2" presStyleCnt="3">
        <dgm:presLayoutVars>
          <dgm:chPref val="3"/>
        </dgm:presLayoutVars>
      </dgm:prSet>
      <dgm:spPr/>
    </dgm:pt>
    <dgm:pt modelId="{C3EB01A2-DF9F-4CCB-B913-647BB6F189E4}" type="pres">
      <dgm:prSet presAssocID="{2D713C68-6415-402D-B6A8-4ACD05A05AE3}" presName="rootConnector" presStyleLbl="node2" presStyleIdx="2" presStyleCnt="3"/>
      <dgm:spPr/>
    </dgm:pt>
    <dgm:pt modelId="{B56E3F41-A801-4085-BF2B-C08D4E803AAB}" type="pres">
      <dgm:prSet presAssocID="{2D713C68-6415-402D-B6A8-4ACD05A05AE3}" presName="hierChild4" presStyleCnt="0"/>
      <dgm:spPr/>
    </dgm:pt>
    <dgm:pt modelId="{F4378211-022D-4A12-BFFC-00FD929177F9}" type="pres">
      <dgm:prSet presAssocID="{3206C90F-A0F6-4257-97B6-EFF653863F51}" presName="Name37" presStyleLbl="parChTrans1D3" presStyleIdx="1" presStyleCnt="6"/>
      <dgm:spPr/>
    </dgm:pt>
    <dgm:pt modelId="{04EE5F6F-4A32-46A2-ACEB-C707992516F7}" type="pres">
      <dgm:prSet presAssocID="{0C1D296A-4004-41BA-AF05-F32006A741AD}" presName="hierRoot2" presStyleCnt="0">
        <dgm:presLayoutVars>
          <dgm:hierBranch val="init"/>
        </dgm:presLayoutVars>
      </dgm:prSet>
      <dgm:spPr/>
    </dgm:pt>
    <dgm:pt modelId="{D64A8651-F8A3-4C17-9641-8280FBC5A599}" type="pres">
      <dgm:prSet presAssocID="{0C1D296A-4004-41BA-AF05-F32006A741AD}" presName="rootComposite" presStyleCnt="0"/>
      <dgm:spPr/>
    </dgm:pt>
    <dgm:pt modelId="{34E96A50-99E5-419A-9018-7F59D3AED754}" type="pres">
      <dgm:prSet presAssocID="{0C1D296A-4004-41BA-AF05-F32006A741AD}" presName="rootText" presStyleLbl="node3" presStyleIdx="1" presStyleCnt="6">
        <dgm:presLayoutVars>
          <dgm:chPref val="3"/>
        </dgm:presLayoutVars>
      </dgm:prSet>
      <dgm:spPr/>
    </dgm:pt>
    <dgm:pt modelId="{9F6CC988-9834-4E94-B00E-783BAD1E4B5C}" type="pres">
      <dgm:prSet presAssocID="{0C1D296A-4004-41BA-AF05-F32006A741AD}" presName="rootConnector" presStyleLbl="node3" presStyleIdx="1" presStyleCnt="6"/>
      <dgm:spPr/>
    </dgm:pt>
    <dgm:pt modelId="{2C6BEE23-BBAE-42AF-AD5B-29AA335FE0B8}" type="pres">
      <dgm:prSet presAssocID="{0C1D296A-4004-41BA-AF05-F32006A741AD}" presName="hierChild4" presStyleCnt="0"/>
      <dgm:spPr/>
    </dgm:pt>
    <dgm:pt modelId="{5CFB7F6C-7618-4C37-9E24-738B03402C20}" type="pres">
      <dgm:prSet presAssocID="{0C1D296A-4004-41BA-AF05-F32006A741AD}" presName="hierChild5" presStyleCnt="0"/>
      <dgm:spPr/>
    </dgm:pt>
    <dgm:pt modelId="{74A299F2-23C2-43F5-8228-ADF3C58FE229}" type="pres">
      <dgm:prSet presAssocID="{C085A621-6291-4A59-8FC3-EDD0DAF8DF98}" presName="Name37" presStyleLbl="parChTrans1D3" presStyleIdx="2" presStyleCnt="6"/>
      <dgm:spPr/>
    </dgm:pt>
    <dgm:pt modelId="{2F91EF95-F08C-42E7-8495-D4BB4DEEE13D}" type="pres">
      <dgm:prSet presAssocID="{8B63143C-F1FA-4797-A702-2334170A6A0E}" presName="hierRoot2" presStyleCnt="0">
        <dgm:presLayoutVars>
          <dgm:hierBranch val="init"/>
        </dgm:presLayoutVars>
      </dgm:prSet>
      <dgm:spPr/>
    </dgm:pt>
    <dgm:pt modelId="{A9E2810F-CB6D-4E29-973F-CAFF51B07CCD}" type="pres">
      <dgm:prSet presAssocID="{8B63143C-F1FA-4797-A702-2334170A6A0E}" presName="rootComposite" presStyleCnt="0"/>
      <dgm:spPr/>
    </dgm:pt>
    <dgm:pt modelId="{6D7ADA51-65E8-4F7B-9408-705E9D61C11D}" type="pres">
      <dgm:prSet presAssocID="{8B63143C-F1FA-4797-A702-2334170A6A0E}" presName="rootText" presStyleLbl="node3" presStyleIdx="2" presStyleCnt="6">
        <dgm:presLayoutVars>
          <dgm:chPref val="3"/>
        </dgm:presLayoutVars>
      </dgm:prSet>
      <dgm:spPr/>
    </dgm:pt>
    <dgm:pt modelId="{7178444F-B685-408C-830E-88E2D7AC3256}" type="pres">
      <dgm:prSet presAssocID="{8B63143C-F1FA-4797-A702-2334170A6A0E}" presName="rootConnector" presStyleLbl="node3" presStyleIdx="2" presStyleCnt="6"/>
      <dgm:spPr/>
    </dgm:pt>
    <dgm:pt modelId="{F3C0859E-D699-4B0B-9285-E5E8E4174BE6}" type="pres">
      <dgm:prSet presAssocID="{8B63143C-F1FA-4797-A702-2334170A6A0E}" presName="hierChild4" presStyleCnt="0"/>
      <dgm:spPr/>
    </dgm:pt>
    <dgm:pt modelId="{711D0938-0BF7-4BA0-A584-4C600087E12B}" type="pres">
      <dgm:prSet presAssocID="{8B63143C-F1FA-4797-A702-2334170A6A0E}" presName="hierChild5" presStyleCnt="0"/>
      <dgm:spPr/>
    </dgm:pt>
    <dgm:pt modelId="{C00F5A60-1798-464E-8064-5803F2439B3D}" type="pres">
      <dgm:prSet presAssocID="{A01FC353-4056-424E-9C39-14E81EB3404B}" presName="Name37" presStyleLbl="parChTrans1D3" presStyleIdx="3" presStyleCnt="6"/>
      <dgm:spPr/>
    </dgm:pt>
    <dgm:pt modelId="{48F4262A-B376-4BBF-8441-7D61351A6243}" type="pres">
      <dgm:prSet presAssocID="{837F3AC0-CD24-48D6-945A-78DE2116CE99}" presName="hierRoot2" presStyleCnt="0">
        <dgm:presLayoutVars>
          <dgm:hierBranch val="init"/>
        </dgm:presLayoutVars>
      </dgm:prSet>
      <dgm:spPr/>
    </dgm:pt>
    <dgm:pt modelId="{F7DC49F5-D589-4A97-9202-F4464726D33E}" type="pres">
      <dgm:prSet presAssocID="{837F3AC0-CD24-48D6-945A-78DE2116CE99}" presName="rootComposite" presStyleCnt="0"/>
      <dgm:spPr/>
    </dgm:pt>
    <dgm:pt modelId="{224E5407-D376-4796-A001-B4CBDDB92DD9}" type="pres">
      <dgm:prSet presAssocID="{837F3AC0-CD24-48D6-945A-78DE2116CE99}" presName="rootText" presStyleLbl="node3" presStyleIdx="3" presStyleCnt="6">
        <dgm:presLayoutVars>
          <dgm:chPref val="3"/>
        </dgm:presLayoutVars>
      </dgm:prSet>
      <dgm:spPr/>
    </dgm:pt>
    <dgm:pt modelId="{B29E081B-A646-4EC6-B134-F49DBF73D558}" type="pres">
      <dgm:prSet presAssocID="{837F3AC0-CD24-48D6-945A-78DE2116CE99}" presName="rootConnector" presStyleLbl="node3" presStyleIdx="3" presStyleCnt="6"/>
      <dgm:spPr/>
    </dgm:pt>
    <dgm:pt modelId="{2C800591-D8B1-4F6E-BC5F-6F0A80353FAF}" type="pres">
      <dgm:prSet presAssocID="{837F3AC0-CD24-48D6-945A-78DE2116CE99}" presName="hierChild4" presStyleCnt="0"/>
      <dgm:spPr/>
    </dgm:pt>
    <dgm:pt modelId="{D7DB6F8E-9D64-4ED8-B2B7-8C88265E542D}" type="pres">
      <dgm:prSet presAssocID="{837F3AC0-CD24-48D6-945A-78DE2116CE99}" presName="hierChild5" presStyleCnt="0"/>
      <dgm:spPr/>
    </dgm:pt>
    <dgm:pt modelId="{266CE55D-6D02-4A81-9C7C-883E25E6CFE1}" type="pres">
      <dgm:prSet presAssocID="{058316B1-CACE-4E1E-BD57-CD4712BF1A5E}" presName="Name37" presStyleLbl="parChTrans1D3" presStyleIdx="4" presStyleCnt="6"/>
      <dgm:spPr/>
    </dgm:pt>
    <dgm:pt modelId="{945EF68C-32CF-43C1-B659-41146553BAD1}" type="pres">
      <dgm:prSet presAssocID="{7FC39905-1C18-4127-BFA5-3AFB7A2C7AC4}" presName="hierRoot2" presStyleCnt="0">
        <dgm:presLayoutVars>
          <dgm:hierBranch val="init"/>
        </dgm:presLayoutVars>
      </dgm:prSet>
      <dgm:spPr/>
    </dgm:pt>
    <dgm:pt modelId="{3744D047-493D-4151-948F-9D14A39FA160}" type="pres">
      <dgm:prSet presAssocID="{7FC39905-1C18-4127-BFA5-3AFB7A2C7AC4}" presName="rootComposite" presStyleCnt="0"/>
      <dgm:spPr/>
    </dgm:pt>
    <dgm:pt modelId="{6043A107-C2BA-42EC-8D08-EC98A408567F}" type="pres">
      <dgm:prSet presAssocID="{7FC39905-1C18-4127-BFA5-3AFB7A2C7AC4}" presName="rootText" presStyleLbl="node3" presStyleIdx="4" presStyleCnt="6">
        <dgm:presLayoutVars>
          <dgm:chPref val="3"/>
        </dgm:presLayoutVars>
      </dgm:prSet>
      <dgm:spPr/>
    </dgm:pt>
    <dgm:pt modelId="{10159DA5-7788-4A44-BC17-7A081D730211}" type="pres">
      <dgm:prSet presAssocID="{7FC39905-1C18-4127-BFA5-3AFB7A2C7AC4}" presName="rootConnector" presStyleLbl="node3" presStyleIdx="4" presStyleCnt="6"/>
      <dgm:spPr/>
    </dgm:pt>
    <dgm:pt modelId="{2B75394F-752D-4FD8-9768-B438B62A36AE}" type="pres">
      <dgm:prSet presAssocID="{7FC39905-1C18-4127-BFA5-3AFB7A2C7AC4}" presName="hierChild4" presStyleCnt="0"/>
      <dgm:spPr/>
    </dgm:pt>
    <dgm:pt modelId="{40EF4B25-54EA-43A6-9BEB-9E38C2874AD1}" type="pres">
      <dgm:prSet presAssocID="{7FC39905-1C18-4127-BFA5-3AFB7A2C7AC4}" presName="hierChild5" presStyleCnt="0"/>
      <dgm:spPr/>
    </dgm:pt>
    <dgm:pt modelId="{18FFFCC0-8A61-4189-9ECA-5EFCA7461BD1}" type="pres">
      <dgm:prSet presAssocID="{ED8A2830-52A8-42BF-B86E-54DC4290893F}" presName="Name37" presStyleLbl="parChTrans1D3" presStyleIdx="5" presStyleCnt="6"/>
      <dgm:spPr/>
    </dgm:pt>
    <dgm:pt modelId="{4FC726D5-5CD4-4AB4-B12C-A7C3B24E56EE}" type="pres">
      <dgm:prSet presAssocID="{D632CC72-BBD8-4C56-A036-A9616306EA4B}" presName="hierRoot2" presStyleCnt="0">
        <dgm:presLayoutVars>
          <dgm:hierBranch val="init"/>
        </dgm:presLayoutVars>
      </dgm:prSet>
      <dgm:spPr/>
    </dgm:pt>
    <dgm:pt modelId="{7B71DE58-C1C7-4E76-9BCC-CD3B58BEE10F}" type="pres">
      <dgm:prSet presAssocID="{D632CC72-BBD8-4C56-A036-A9616306EA4B}" presName="rootComposite" presStyleCnt="0"/>
      <dgm:spPr/>
    </dgm:pt>
    <dgm:pt modelId="{684364AB-3DFE-4451-85F6-CB4D0F2DF0E3}" type="pres">
      <dgm:prSet presAssocID="{D632CC72-BBD8-4C56-A036-A9616306EA4B}" presName="rootText" presStyleLbl="node3" presStyleIdx="5" presStyleCnt="6">
        <dgm:presLayoutVars>
          <dgm:chPref val="3"/>
        </dgm:presLayoutVars>
      </dgm:prSet>
      <dgm:spPr/>
    </dgm:pt>
    <dgm:pt modelId="{F3C3E42D-E010-4F0E-A64B-CCFF93FE16DE}" type="pres">
      <dgm:prSet presAssocID="{D632CC72-BBD8-4C56-A036-A9616306EA4B}" presName="rootConnector" presStyleLbl="node3" presStyleIdx="5" presStyleCnt="6"/>
      <dgm:spPr/>
    </dgm:pt>
    <dgm:pt modelId="{CA14B5D2-36CF-452F-8410-2B1D8FF3E74B}" type="pres">
      <dgm:prSet presAssocID="{D632CC72-BBD8-4C56-A036-A9616306EA4B}" presName="hierChild4" presStyleCnt="0"/>
      <dgm:spPr/>
    </dgm:pt>
    <dgm:pt modelId="{359DEE28-F77D-4B88-B8AD-FFABD46C5557}" type="pres">
      <dgm:prSet presAssocID="{D632CC72-BBD8-4C56-A036-A9616306EA4B}" presName="hierChild5" presStyleCnt="0"/>
      <dgm:spPr/>
    </dgm:pt>
    <dgm:pt modelId="{2A6F30D0-30C6-428D-8562-AF71BE5D57B7}" type="pres">
      <dgm:prSet presAssocID="{2D713C68-6415-402D-B6A8-4ACD05A05AE3}" presName="hierChild5" presStyleCnt="0"/>
      <dgm:spPr/>
    </dgm:pt>
    <dgm:pt modelId="{85258805-08CC-4355-9E37-E99C7E0952D9}" type="pres">
      <dgm:prSet presAssocID="{C3107952-4FD9-4A38-ABA0-E9A72462E7BE}" presName="hierChild3" presStyleCnt="0"/>
      <dgm:spPr/>
    </dgm:pt>
    <dgm:pt modelId="{0B80867F-A7AF-4D1B-AFCE-104F19BD0892}" type="pres">
      <dgm:prSet presAssocID="{1E13D36B-5813-44AE-8348-3F6EF4121ABC}" presName="Name111" presStyleLbl="parChTrans1D2" presStyleIdx="3" presStyleCnt="4"/>
      <dgm:spPr/>
    </dgm:pt>
    <dgm:pt modelId="{2700A8C7-30C6-43EF-9009-F99A86AE5205}" type="pres">
      <dgm:prSet presAssocID="{C05EF833-4638-498A-B642-667CA0A97D54}" presName="hierRoot3" presStyleCnt="0">
        <dgm:presLayoutVars>
          <dgm:hierBranch val="init"/>
        </dgm:presLayoutVars>
      </dgm:prSet>
      <dgm:spPr/>
    </dgm:pt>
    <dgm:pt modelId="{208EAD80-C996-41C1-9792-EBAAC7B8F3F7}" type="pres">
      <dgm:prSet presAssocID="{C05EF833-4638-498A-B642-667CA0A97D54}" presName="rootComposite3" presStyleCnt="0"/>
      <dgm:spPr/>
    </dgm:pt>
    <dgm:pt modelId="{C063A75C-E36F-4800-8546-DF0B79B6C623}" type="pres">
      <dgm:prSet presAssocID="{C05EF833-4638-498A-B642-667CA0A97D54}" presName="rootText3" presStyleLbl="asst1" presStyleIdx="0" presStyleCnt="1">
        <dgm:presLayoutVars>
          <dgm:chPref val="3"/>
        </dgm:presLayoutVars>
      </dgm:prSet>
      <dgm:spPr/>
    </dgm:pt>
    <dgm:pt modelId="{4A3D910A-E796-42A9-99C4-CBBD9AB450E0}" type="pres">
      <dgm:prSet presAssocID="{C05EF833-4638-498A-B642-667CA0A97D54}" presName="rootConnector3" presStyleLbl="asst1" presStyleIdx="0" presStyleCnt="1"/>
      <dgm:spPr/>
    </dgm:pt>
    <dgm:pt modelId="{B2683AFE-A5E6-4852-894A-8C6DE4696B8B}" type="pres">
      <dgm:prSet presAssocID="{C05EF833-4638-498A-B642-667CA0A97D54}" presName="hierChild6" presStyleCnt="0"/>
      <dgm:spPr/>
    </dgm:pt>
    <dgm:pt modelId="{B339C9E5-0EBD-4DC7-BC52-E44680B2108D}" type="pres">
      <dgm:prSet presAssocID="{C05EF833-4638-498A-B642-667CA0A97D54}" presName="hierChild7" presStyleCnt="0"/>
      <dgm:spPr/>
    </dgm:pt>
  </dgm:ptLst>
  <dgm:cxnLst>
    <dgm:cxn modelId="{2F85160A-3730-40DA-B211-397865777DD0}" type="presOf" srcId="{15FC4D54-E5C9-4CE3-94CE-AEB6A46FDF51}" destId="{E951B86D-8496-43B3-A0DA-C704C6E063AB}" srcOrd="0" destOrd="0" presId="urn:microsoft.com/office/officeart/2005/8/layout/orgChart1"/>
    <dgm:cxn modelId="{89662B0B-D2CE-49BA-9189-2F99E679A9CC}" type="presOf" srcId="{D632CC72-BBD8-4C56-A036-A9616306EA4B}" destId="{684364AB-3DFE-4451-85F6-CB4D0F2DF0E3}" srcOrd="0" destOrd="0" presId="urn:microsoft.com/office/officeart/2005/8/layout/orgChart1"/>
    <dgm:cxn modelId="{A474F30B-CC40-4162-BD33-478ADAF5EBA7}" srcId="{2D713C68-6415-402D-B6A8-4ACD05A05AE3}" destId="{0C1D296A-4004-41BA-AF05-F32006A741AD}" srcOrd="0" destOrd="0" parTransId="{3206C90F-A0F6-4257-97B6-EFF653863F51}" sibTransId="{3B2714DE-F934-4B38-9E7C-0B33CD210EBD}"/>
    <dgm:cxn modelId="{B2276510-F158-4C60-BF28-5F24A19647AA}" type="presOf" srcId="{ED8A2830-52A8-42BF-B86E-54DC4290893F}" destId="{18FFFCC0-8A61-4189-9ECA-5EFCA7461BD1}" srcOrd="0" destOrd="0" presId="urn:microsoft.com/office/officeart/2005/8/layout/orgChart1"/>
    <dgm:cxn modelId="{7082DF12-AA4A-4F0D-A0DB-7228D9B8A42F}" type="presOf" srcId="{8B63143C-F1FA-4797-A702-2334170A6A0E}" destId="{6D7ADA51-65E8-4F7B-9408-705E9D61C11D}" srcOrd="0" destOrd="0" presId="urn:microsoft.com/office/officeart/2005/8/layout/orgChart1"/>
    <dgm:cxn modelId="{BDC31E16-8F55-4A2F-B148-AEE39E6CE1EA}" type="presOf" srcId="{41D532A7-B6DB-4F3E-85F4-CDC68150A2DE}" destId="{421F7452-E394-4CA5-8A04-81E011399541}" srcOrd="0" destOrd="0" presId="urn:microsoft.com/office/officeart/2005/8/layout/orgChart1"/>
    <dgm:cxn modelId="{396BDA22-06BA-4E80-AA32-03835E122541}" type="presOf" srcId="{837F3AC0-CD24-48D6-945A-78DE2116CE99}" destId="{224E5407-D376-4796-A001-B4CBDDB92DD9}" srcOrd="0" destOrd="0" presId="urn:microsoft.com/office/officeart/2005/8/layout/orgChart1"/>
    <dgm:cxn modelId="{0262A22B-DC23-494B-9624-3AF10CA68D37}" srcId="{C3107952-4FD9-4A38-ABA0-E9A72462E7BE}" destId="{C05EF833-4638-498A-B642-667CA0A97D54}" srcOrd="0" destOrd="0" parTransId="{1E13D36B-5813-44AE-8348-3F6EF4121ABC}" sibTransId="{BAB09911-E399-4C89-82C3-C09977AFE092}"/>
    <dgm:cxn modelId="{DB369C61-9022-4764-91D7-663B8463303D}" type="presOf" srcId="{A01FC353-4056-424E-9C39-14E81EB3404B}" destId="{C00F5A60-1798-464E-8064-5803F2439B3D}" srcOrd="0" destOrd="0" presId="urn:microsoft.com/office/officeart/2005/8/layout/orgChart1"/>
    <dgm:cxn modelId="{9118C264-DB8D-451B-84B8-1448153BA0A1}" srcId="{C3107952-4FD9-4A38-ABA0-E9A72462E7BE}" destId="{15FC4D54-E5C9-4CE3-94CE-AEB6A46FDF51}" srcOrd="2" destOrd="0" parTransId="{E82DAF4F-4EEC-4A71-BC3D-D076F9AC0BD7}" sibTransId="{2C1453C2-5028-40CF-B434-722F507F2207}"/>
    <dgm:cxn modelId="{BC0F994C-9465-419B-95A2-07D878588A14}" type="presOf" srcId="{C3107952-4FD9-4A38-ABA0-E9A72462E7BE}" destId="{2E0985E0-833D-426C-8D5F-3F1D28D548BC}" srcOrd="0" destOrd="0" presId="urn:microsoft.com/office/officeart/2005/8/layout/orgChart1"/>
    <dgm:cxn modelId="{FA04374F-6A5E-4FCD-A450-996066CE34FF}" srcId="{C3107952-4FD9-4A38-ABA0-E9A72462E7BE}" destId="{2D713C68-6415-402D-B6A8-4ACD05A05AE3}" srcOrd="3" destOrd="0" parTransId="{3A6D8A37-4984-40BD-8399-CC2857B552AB}" sibTransId="{B30E9859-A07F-4BE5-ABDA-0CA6DA35DCC8}"/>
    <dgm:cxn modelId="{BC85D671-D2BD-47A8-98CA-BFA310BE4776}" type="presOf" srcId="{D632CC72-BBD8-4C56-A036-A9616306EA4B}" destId="{F3C3E42D-E010-4F0E-A64B-CCFF93FE16DE}" srcOrd="1" destOrd="0" presId="urn:microsoft.com/office/officeart/2005/8/layout/orgChart1"/>
    <dgm:cxn modelId="{2CBD677D-8A7F-41FC-B2E5-9EDB60E5243F}" type="presOf" srcId="{3A6D8A37-4984-40BD-8399-CC2857B552AB}" destId="{3E161088-4440-4B58-9414-E38F15187D77}" srcOrd="0" destOrd="0" presId="urn:microsoft.com/office/officeart/2005/8/layout/orgChart1"/>
    <dgm:cxn modelId="{F7159982-B7B4-4A7B-ABA8-1258475E0BAE}" type="presOf" srcId="{837F3AC0-CD24-48D6-945A-78DE2116CE99}" destId="{B29E081B-A646-4EC6-B134-F49DBF73D558}" srcOrd="1" destOrd="0" presId="urn:microsoft.com/office/officeart/2005/8/layout/orgChart1"/>
    <dgm:cxn modelId="{0CAA5D85-CE0C-49A1-9F3C-BBA8A049F3EE}" srcId="{2D713C68-6415-402D-B6A8-4ACD05A05AE3}" destId="{837F3AC0-CD24-48D6-945A-78DE2116CE99}" srcOrd="2" destOrd="0" parTransId="{A01FC353-4056-424E-9C39-14E81EB3404B}" sibTransId="{463EAED6-8757-4A40-B4F3-F9974920ADAE}"/>
    <dgm:cxn modelId="{5ECB4F86-2286-444A-9F21-EDD2DCB23930}" srcId="{2D713C68-6415-402D-B6A8-4ACD05A05AE3}" destId="{D632CC72-BBD8-4C56-A036-A9616306EA4B}" srcOrd="4" destOrd="0" parTransId="{ED8A2830-52A8-42BF-B86E-54DC4290893F}" sibTransId="{CF4717E9-6AEA-4655-A9B8-00978BFA225F}"/>
    <dgm:cxn modelId="{6C45518A-F8D5-4FD0-A1C6-7C1BFA1EBB85}" type="presOf" srcId="{E82DAF4F-4EEC-4A71-BC3D-D076F9AC0BD7}" destId="{5F0F3491-3DF4-4525-B0B3-860C7CDA6233}" srcOrd="0" destOrd="0" presId="urn:microsoft.com/office/officeart/2005/8/layout/orgChart1"/>
    <dgm:cxn modelId="{3492C78E-8E36-4A67-BE2D-954D32F9CC16}" type="presOf" srcId="{C05EF833-4638-498A-B642-667CA0A97D54}" destId="{C063A75C-E36F-4800-8546-DF0B79B6C623}" srcOrd="0" destOrd="0" presId="urn:microsoft.com/office/officeart/2005/8/layout/orgChart1"/>
    <dgm:cxn modelId="{1673268F-080C-4F33-95FF-800C7F42520D}" type="presOf" srcId="{C3107952-4FD9-4A38-ABA0-E9A72462E7BE}" destId="{BC2C3730-535E-4577-B83D-70D7E535D246}" srcOrd="1" destOrd="0" presId="urn:microsoft.com/office/officeart/2005/8/layout/orgChart1"/>
    <dgm:cxn modelId="{E27F5F8F-1FC4-49D8-A9A4-6E2F1965F58B}" type="presOf" srcId="{8B63143C-F1FA-4797-A702-2334170A6A0E}" destId="{7178444F-B685-408C-830E-88E2D7AC3256}" srcOrd="1" destOrd="0" presId="urn:microsoft.com/office/officeart/2005/8/layout/orgChart1"/>
    <dgm:cxn modelId="{3795149F-617E-42FF-A34D-D282A56C9BCD}" type="presOf" srcId="{0C1D296A-4004-41BA-AF05-F32006A741AD}" destId="{34E96A50-99E5-419A-9018-7F59D3AED754}" srcOrd="0" destOrd="0" presId="urn:microsoft.com/office/officeart/2005/8/layout/orgChart1"/>
    <dgm:cxn modelId="{9139ABAB-F8D7-453A-9758-D45DA80EA225}" type="presOf" srcId="{3206C90F-A0F6-4257-97B6-EFF653863F51}" destId="{F4378211-022D-4A12-BFFC-00FD929177F9}" srcOrd="0" destOrd="0" presId="urn:microsoft.com/office/officeart/2005/8/layout/orgChart1"/>
    <dgm:cxn modelId="{190BE2AF-0A01-41F8-9C3D-59266BAB2926}" type="presOf" srcId="{0C1D296A-4004-41BA-AF05-F32006A741AD}" destId="{9F6CC988-9834-4E94-B00E-783BAD1E4B5C}" srcOrd="1" destOrd="0" presId="urn:microsoft.com/office/officeart/2005/8/layout/orgChart1"/>
    <dgm:cxn modelId="{38BA99B1-2868-4DFD-95D9-C5FE6077C46B}" type="presOf" srcId="{0381D41B-1AC5-4D1E-839C-44B1B2B508F0}" destId="{45B72649-0076-4352-B757-4653AD49631F}" srcOrd="0" destOrd="0" presId="urn:microsoft.com/office/officeart/2005/8/layout/orgChart1"/>
    <dgm:cxn modelId="{2E85D9B3-9EC1-453A-B034-4FB0C1A82B28}" type="presOf" srcId="{7DFFE360-22EA-4AE7-BA55-648B0525221C}" destId="{A1155706-3FD1-476C-8B23-B5208BA12E52}" srcOrd="1" destOrd="0" presId="urn:microsoft.com/office/officeart/2005/8/layout/orgChart1"/>
    <dgm:cxn modelId="{7F892BBE-8721-43D0-A4BF-5DC34E12EC0A}" type="presOf" srcId="{C8CB2644-F6FA-4581-8272-DF5742E3BAF6}" destId="{18015FD9-3526-482C-8A3A-6F59A144EA8E}" srcOrd="0" destOrd="0" presId="urn:microsoft.com/office/officeart/2005/8/layout/orgChart1"/>
    <dgm:cxn modelId="{B4982ABF-85EC-4A18-B972-224010FD1618}" srcId="{C3107952-4FD9-4A38-ABA0-E9A72462E7BE}" destId="{7DFFE360-22EA-4AE7-BA55-648B0525221C}" srcOrd="1" destOrd="0" parTransId="{0381D41B-1AC5-4D1E-839C-44B1B2B508F0}" sibTransId="{3BF923BF-2DA9-43E2-8B92-E4E6337D196B}"/>
    <dgm:cxn modelId="{1ECF29C0-13D0-4243-8611-C1629AC190EB}" type="presOf" srcId="{15FC4D54-E5C9-4CE3-94CE-AEB6A46FDF51}" destId="{AA62F759-44CA-4732-AD8C-5BB1C3FA5CB2}" srcOrd="1" destOrd="0" presId="urn:microsoft.com/office/officeart/2005/8/layout/orgChart1"/>
    <dgm:cxn modelId="{A96857C2-9EAC-4D2F-9A5B-2C8F6C5458DB}" type="presOf" srcId="{80F312F0-F3CC-4795-A88B-77BD661BB97A}" destId="{15FA98F6-9E39-4C9D-9244-E46D336B1174}" srcOrd="0" destOrd="0" presId="urn:microsoft.com/office/officeart/2005/8/layout/orgChart1"/>
    <dgm:cxn modelId="{919717C9-6079-4D27-9CB1-C9108931DE54}" srcId="{80F312F0-F3CC-4795-A88B-77BD661BB97A}" destId="{C3107952-4FD9-4A38-ABA0-E9A72462E7BE}" srcOrd="0" destOrd="0" parTransId="{BD4260CA-E6B6-484B-95E4-BAD63EFA78E1}" sibTransId="{6932FF44-A89A-46B3-9D34-B753DBA680A4}"/>
    <dgm:cxn modelId="{656315CA-CC67-4135-8FE3-BBE573DD1918}" type="presOf" srcId="{2D713C68-6415-402D-B6A8-4ACD05A05AE3}" destId="{C3EB01A2-DF9F-4CCB-B913-647BB6F189E4}" srcOrd="1" destOrd="0" presId="urn:microsoft.com/office/officeart/2005/8/layout/orgChart1"/>
    <dgm:cxn modelId="{700566CD-CEEA-4201-A2C0-EAB407BF5D19}" type="presOf" srcId="{C05EF833-4638-498A-B642-667CA0A97D54}" destId="{4A3D910A-E796-42A9-99C4-CBBD9AB450E0}" srcOrd="1" destOrd="0" presId="urn:microsoft.com/office/officeart/2005/8/layout/orgChart1"/>
    <dgm:cxn modelId="{5A5ACACD-0382-44D2-8FEB-095DE7BB10F9}" srcId="{2D713C68-6415-402D-B6A8-4ACD05A05AE3}" destId="{8B63143C-F1FA-4797-A702-2334170A6A0E}" srcOrd="1" destOrd="0" parTransId="{C085A621-6291-4A59-8FC3-EDD0DAF8DF98}" sibTransId="{2D9CCDAD-4296-4DA7-9856-0129EF298B29}"/>
    <dgm:cxn modelId="{8283B2D8-8D7B-42B9-8B1C-77579CBB7AE0}" type="presOf" srcId="{058316B1-CACE-4E1E-BD57-CD4712BF1A5E}" destId="{266CE55D-6D02-4A81-9C7C-883E25E6CFE1}" srcOrd="0" destOrd="0" presId="urn:microsoft.com/office/officeart/2005/8/layout/orgChart1"/>
    <dgm:cxn modelId="{49DC06D9-63CF-4C8C-B0F8-FECEB336F37C}" srcId="{2D713C68-6415-402D-B6A8-4ACD05A05AE3}" destId="{7FC39905-1C18-4127-BFA5-3AFB7A2C7AC4}" srcOrd="3" destOrd="0" parTransId="{058316B1-CACE-4E1E-BD57-CD4712BF1A5E}" sibTransId="{B203BA08-AF5A-43BC-B770-D1ED4A9C7D02}"/>
    <dgm:cxn modelId="{95548EE0-A3D0-4A8C-8EA8-A147E5B800ED}" type="presOf" srcId="{7FC39905-1C18-4127-BFA5-3AFB7A2C7AC4}" destId="{6043A107-C2BA-42EC-8D08-EC98A408567F}" srcOrd="0" destOrd="0" presId="urn:microsoft.com/office/officeart/2005/8/layout/orgChart1"/>
    <dgm:cxn modelId="{FDF24BE1-B840-4809-BD6A-D3BF0A2D1BFF}" type="presOf" srcId="{41D532A7-B6DB-4F3E-85F4-CDC68150A2DE}" destId="{6C8634DE-0A3B-4A93-A29A-0C1C95DA81DE}" srcOrd="1" destOrd="0" presId="urn:microsoft.com/office/officeart/2005/8/layout/orgChart1"/>
    <dgm:cxn modelId="{6D776CE1-75A3-4222-9E9E-4FC7CE34CD0E}" type="presOf" srcId="{1E13D36B-5813-44AE-8348-3F6EF4121ABC}" destId="{0B80867F-A7AF-4D1B-AFCE-104F19BD0892}" srcOrd="0" destOrd="0" presId="urn:microsoft.com/office/officeart/2005/8/layout/orgChart1"/>
    <dgm:cxn modelId="{4D482AE7-256B-44E7-8CA9-DD6FFD19AE68}" type="presOf" srcId="{C085A621-6291-4A59-8FC3-EDD0DAF8DF98}" destId="{74A299F2-23C2-43F5-8228-ADF3C58FE229}" srcOrd="0" destOrd="0" presId="urn:microsoft.com/office/officeart/2005/8/layout/orgChart1"/>
    <dgm:cxn modelId="{625F70EE-CBB4-4B6B-9773-587B0AC00B91}" type="presOf" srcId="{2D713C68-6415-402D-B6A8-4ACD05A05AE3}" destId="{9840B698-BDCB-4AE7-9052-B21447333F10}" srcOrd="0" destOrd="0" presId="urn:microsoft.com/office/officeart/2005/8/layout/orgChart1"/>
    <dgm:cxn modelId="{C7DFDDF3-DDE5-4973-BEBA-2B15E1054AA1}" type="presOf" srcId="{7FC39905-1C18-4127-BFA5-3AFB7A2C7AC4}" destId="{10159DA5-7788-4A44-BC17-7A081D730211}" srcOrd="1" destOrd="0" presId="urn:microsoft.com/office/officeart/2005/8/layout/orgChart1"/>
    <dgm:cxn modelId="{29FB43FD-7CD5-4977-A613-D0448006DAA9}" srcId="{15FC4D54-E5C9-4CE3-94CE-AEB6A46FDF51}" destId="{41D532A7-B6DB-4F3E-85F4-CDC68150A2DE}" srcOrd="0" destOrd="0" parTransId="{C8CB2644-F6FA-4581-8272-DF5742E3BAF6}" sibTransId="{7C1070FB-7CE4-4E9E-9676-C4F6C0736198}"/>
    <dgm:cxn modelId="{9C0A80FD-A639-4822-8331-8DBCA6621199}" type="presOf" srcId="{7DFFE360-22EA-4AE7-BA55-648B0525221C}" destId="{9311020C-66C4-4343-A21F-3606585CFCBF}" srcOrd="0" destOrd="0" presId="urn:microsoft.com/office/officeart/2005/8/layout/orgChart1"/>
    <dgm:cxn modelId="{AF06F063-CCE8-442C-8C90-D5A4E842A349}" type="presParOf" srcId="{15FA98F6-9E39-4C9D-9244-E46D336B1174}" destId="{3B42E26F-5603-42A9-ADBB-2E4405591583}" srcOrd="0" destOrd="0" presId="urn:microsoft.com/office/officeart/2005/8/layout/orgChart1"/>
    <dgm:cxn modelId="{5A3AADA6-1B88-41B9-8CF6-C5FA2863F51E}" type="presParOf" srcId="{3B42E26F-5603-42A9-ADBB-2E4405591583}" destId="{746B3173-28EE-4316-816B-E2A5DF621394}" srcOrd="0" destOrd="0" presId="urn:microsoft.com/office/officeart/2005/8/layout/orgChart1"/>
    <dgm:cxn modelId="{7864CA73-88CF-41D6-9EF6-9A1A86EDA28B}" type="presParOf" srcId="{746B3173-28EE-4316-816B-E2A5DF621394}" destId="{2E0985E0-833D-426C-8D5F-3F1D28D548BC}" srcOrd="0" destOrd="0" presId="urn:microsoft.com/office/officeart/2005/8/layout/orgChart1"/>
    <dgm:cxn modelId="{8AB195ED-DDD4-48A5-9EB1-39E0AA98938C}" type="presParOf" srcId="{746B3173-28EE-4316-816B-E2A5DF621394}" destId="{BC2C3730-535E-4577-B83D-70D7E535D246}" srcOrd="1" destOrd="0" presId="urn:microsoft.com/office/officeart/2005/8/layout/orgChart1"/>
    <dgm:cxn modelId="{D36C09AA-2328-474E-9FB7-8BEF4441C45F}" type="presParOf" srcId="{3B42E26F-5603-42A9-ADBB-2E4405591583}" destId="{584CC2F8-6EDB-4035-A1E1-371A67A689F0}" srcOrd="1" destOrd="0" presId="urn:microsoft.com/office/officeart/2005/8/layout/orgChart1"/>
    <dgm:cxn modelId="{AD94D860-7D6A-4F4A-9B63-F1331E0C8593}" type="presParOf" srcId="{584CC2F8-6EDB-4035-A1E1-371A67A689F0}" destId="{45B72649-0076-4352-B757-4653AD49631F}" srcOrd="0" destOrd="0" presId="urn:microsoft.com/office/officeart/2005/8/layout/orgChart1"/>
    <dgm:cxn modelId="{F9156CBB-F490-46FB-A699-0B3C8CD25B5C}" type="presParOf" srcId="{584CC2F8-6EDB-4035-A1E1-371A67A689F0}" destId="{AC011A53-42BD-443D-BCB0-8828290B0EAA}" srcOrd="1" destOrd="0" presId="urn:microsoft.com/office/officeart/2005/8/layout/orgChart1"/>
    <dgm:cxn modelId="{2392D564-5B6F-4B42-97EB-2B157E5426E8}" type="presParOf" srcId="{AC011A53-42BD-443D-BCB0-8828290B0EAA}" destId="{5A50E54F-1146-4D93-AAB9-3D93C9984941}" srcOrd="0" destOrd="0" presId="urn:microsoft.com/office/officeart/2005/8/layout/orgChart1"/>
    <dgm:cxn modelId="{052986B0-F07B-4FAD-BBA0-49BFB5D73BEE}" type="presParOf" srcId="{5A50E54F-1146-4D93-AAB9-3D93C9984941}" destId="{9311020C-66C4-4343-A21F-3606585CFCBF}" srcOrd="0" destOrd="0" presId="urn:microsoft.com/office/officeart/2005/8/layout/orgChart1"/>
    <dgm:cxn modelId="{035CE939-9292-4750-9A3F-9AA742DE07B5}" type="presParOf" srcId="{5A50E54F-1146-4D93-AAB9-3D93C9984941}" destId="{A1155706-3FD1-476C-8B23-B5208BA12E52}" srcOrd="1" destOrd="0" presId="urn:microsoft.com/office/officeart/2005/8/layout/orgChart1"/>
    <dgm:cxn modelId="{35AEE697-0391-49EF-8FCC-F643D00595E8}" type="presParOf" srcId="{AC011A53-42BD-443D-BCB0-8828290B0EAA}" destId="{018F6B33-E1F4-4BB2-8459-98C4B5BA9992}" srcOrd="1" destOrd="0" presId="urn:microsoft.com/office/officeart/2005/8/layout/orgChart1"/>
    <dgm:cxn modelId="{4850E470-47D6-42C5-9B03-D170F093E93C}" type="presParOf" srcId="{AC011A53-42BD-443D-BCB0-8828290B0EAA}" destId="{A6894500-3000-4FA7-B33B-036E4F79DB77}" srcOrd="2" destOrd="0" presId="urn:microsoft.com/office/officeart/2005/8/layout/orgChart1"/>
    <dgm:cxn modelId="{A58D0894-5EAB-404C-BF04-CF997104FCB6}" type="presParOf" srcId="{584CC2F8-6EDB-4035-A1E1-371A67A689F0}" destId="{5F0F3491-3DF4-4525-B0B3-860C7CDA6233}" srcOrd="2" destOrd="0" presId="urn:microsoft.com/office/officeart/2005/8/layout/orgChart1"/>
    <dgm:cxn modelId="{89A9034E-66A4-4FFC-85E5-EE36D23FEB4E}" type="presParOf" srcId="{584CC2F8-6EDB-4035-A1E1-371A67A689F0}" destId="{3D0B3658-47D8-4FD9-9DE8-2A8223A125EC}" srcOrd="3" destOrd="0" presId="urn:microsoft.com/office/officeart/2005/8/layout/orgChart1"/>
    <dgm:cxn modelId="{6B813D37-F53B-4195-8BE9-DB5F9C0CBB59}" type="presParOf" srcId="{3D0B3658-47D8-4FD9-9DE8-2A8223A125EC}" destId="{B08E1B3B-0448-4485-9F9C-666F251918D1}" srcOrd="0" destOrd="0" presId="urn:microsoft.com/office/officeart/2005/8/layout/orgChart1"/>
    <dgm:cxn modelId="{681AB15C-E58F-4F3B-8AE9-67A85692134F}" type="presParOf" srcId="{B08E1B3B-0448-4485-9F9C-666F251918D1}" destId="{E951B86D-8496-43B3-A0DA-C704C6E063AB}" srcOrd="0" destOrd="0" presId="urn:microsoft.com/office/officeart/2005/8/layout/orgChart1"/>
    <dgm:cxn modelId="{B40679D5-B3E8-45B5-B77A-81159837E3B0}" type="presParOf" srcId="{B08E1B3B-0448-4485-9F9C-666F251918D1}" destId="{AA62F759-44CA-4732-AD8C-5BB1C3FA5CB2}" srcOrd="1" destOrd="0" presId="urn:microsoft.com/office/officeart/2005/8/layout/orgChart1"/>
    <dgm:cxn modelId="{09A5CE42-21A6-4FF3-A7F2-8FE835E38DE7}" type="presParOf" srcId="{3D0B3658-47D8-4FD9-9DE8-2A8223A125EC}" destId="{04189E6A-A50E-4E54-AF4E-3962CEC4CB2B}" srcOrd="1" destOrd="0" presId="urn:microsoft.com/office/officeart/2005/8/layout/orgChart1"/>
    <dgm:cxn modelId="{BE4E3956-125B-4268-A70D-127E0F5CD6A3}" type="presParOf" srcId="{04189E6A-A50E-4E54-AF4E-3962CEC4CB2B}" destId="{18015FD9-3526-482C-8A3A-6F59A144EA8E}" srcOrd="0" destOrd="0" presId="urn:microsoft.com/office/officeart/2005/8/layout/orgChart1"/>
    <dgm:cxn modelId="{2D860A21-F6F9-4B83-8CF6-A90ED8214104}" type="presParOf" srcId="{04189E6A-A50E-4E54-AF4E-3962CEC4CB2B}" destId="{AEEF0194-9C28-4D72-978B-111A553EDE05}" srcOrd="1" destOrd="0" presId="urn:microsoft.com/office/officeart/2005/8/layout/orgChart1"/>
    <dgm:cxn modelId="{73900E84-F1B9-4419-997A-E944CDBAF061}" type="presParOf" srcId="{AEEF0194-9C28-4D72-978B-111A553EDE05}" destId="{8814C367-FCB8-4DA0-A030-3C259529DC9B}" srcOrd="0" destOrd="0" presId="urn:microsoft.com/office/officeart/2005/8/layout/orgChart1"/>
    <dgm:cxn modelId="{8BD22B05-F72A-45A6-BB2F-0146D15F3258}" type="presParOf" srcId="{8814C367-FCB8-4DA0-A030-3C259529DC9B}" destId="{421F7452-E394-4CA5-8A04-81E011399541}" srcOrd="0" destOrd="0" presId="urn:microsoft.com/office/officeart/2005/8/layout/orgChart1"/>
    <dgm:cxn modelId="{B2835DCB-079C-4AD0-9045-B065FE901E50}" type="presParOf" srcId="{8814C367-FCB8-4DA0-A030-3C259529DC9B}" destId="{6C8634DE-0A3B-4A93-A29A-0C1C95DA81DE}" srcOrd="1" destOrd="0" presId="urn:microsoft.com/office/officeart/2005/8/layout/orgChart1"/>
    <dgm:cxn modelId="{A74A0714-ED67-4BB8-9289-B20AD2F031FD}" type="presParOf" srcId="{AEEF0194-9C28-4D72-978B-111A553EDE05}" destId="{DAF2D0A7-C960-4865-826B-CEFCA03B1682}" srcOrd="1" destOrd="0" presId="urn:microsoft.com/office/officeart/2005/8/layout/orgChart1"/>
    <dgm:cxn modelId="{B9237EA1-6F44-4419-8264-CD016EF04EFF}" type="presParOf" srcId="{AEEF0194-9C28-4D72-978B-111A553EDE05}" destId="{EC9DE810-2A47-4CAA-9DDE-2DCAC92A5505}" srcOrd="2" destOrd="0" presId="urn:microsoft.com/office/officeart/2005/8/layout/orgChart1"/>
    <dgm:cxn modelId="{A8B4CF6A-E349-414A-812F-9299575F4415}" type="presParOf" srcId="{3D0B3658-47D8-4FD9-9DE8-2A8223A125EC}" destId="{393AF911-6A70-4551-A5E4-53C83EA4AFFA}" srcOrd="2" destOrd="0" presId="urn:microsoft.com/office/officeart/2005/8/layout/orgChart1"/>
    <dgm:cxn modelId="{63679D43-D127-4E3B-A72F-38C569CF6C82}" type="presParOf" srcId="{584CC2F8-6EDB-4035-A1E1-371A67A689F0}" destId="{3E161088-4440-4B58-9414-E38F15187D77}" srcOrd="4" destOrd="0" presId="urn:microsoft.com/office/officeart/2005/8/layout/orgChart1"/>
    <dgm:cxn modelId="{6206D011-D89A-4D06-A1D7-5B8B1C139DCD}" type="presParOf" srcId="{584CC2F8-6EDB-4035-A1E1-371A67A689F0}" destId="{EDEC3B12-88DA-4CEE-9B9D-2EF81D70D1A3}" srcOrd="5" destOrd="0" presId="urn:microsoft.com/office/officeart/2005/8/layout/orgChart1"/>
    <dgm:cxn modelId="{C050B8CA-368C-409A-9311-55BEAFFCA235}" type="presParOf" srcId="{EDEC3B12-88DA-4CEE-9B9D-2EF81D70D1A3}" destId="{834DE53B-1C95-40FF-A29C-5F2327A3A88E}" srcOrd="0" destOrd="0" presId="urn:microsoft.com/office/officeart/2005/8/layout/orgChart1"/>
    <dgm:cxn modelId="{2DFBC367-26F9-4E69-979D-5BDA05D02119}" type="presParOf" srcId="{834DE53B-1C95-40FF-A29C-5F2327A3A88E}" destId="{9840B698-BDCB-4AE7-9052-B21447333F10}" srcOrd="0" destOrd="0" presId="urn:microsoft.com/office/officeart/2005/8/layout/orgChart1"/>
    <dgm:cxn modelId="{2D3BE796-ACC4-4F1F-B197-93E1F3196BED}" type="presParOf" srcId="{834DE53B-1C95-40FF-A29C-5F2327A3A88E}" destId="{C3EB01A2-DF9F-4CCB-B913-647BB6F189E4}" srcOrd="1" destOrd="0" presId="urn:microsoft.com/office/officeart/2005/8/layout/orgChart1"/>
    <dgm:cxn modelId="{D4C71CB5-BB23-4516-97C6-2713040630C8}" type="presParOf" srcId="{EDEC3B12-88DA-4CEE-9B9D-2EF81D70D1A3}" destId="{B56E3F41-A801-4085-BF2B-C08D4E803AAB}" srcOrd="1" destOrd="0" presId="urn:microsoft.com/office/officeart/2005/8/layout/orgChart1"/>
    <dgm:cxn modelId="{9FFDE5CC-E5FD-4347-A81A-9E223E1195B4}" type="presParOf" srcId="{B56E3F41-A801-4085-BF2B-C08D4E803AAB}" destId="{F4378211-022D-4A12-BFFC-00FD929177F9}" srcOrd="0" destOrd="0" presId="urn:microsoft.com/office/officeart/2005/8/layout/orgChart1"/>
    <dgm:cxn modelId="{C1E5E91B-0CB9-4330-B4B2-A7C0C6E30DC0}" type="presParOf" srcId="{B56E3F41-A801-4085-BF2B-C08D4E803AAB}" destId="{04EE5F6F-4A32-46A2-ACEB-C707992516F7}" srcOrd="1" destOrd="0" presId="urn:microsoft.com/office/officeart/2005/8/layout/orgChart1"/>
    <dgm:cxn modelId="{28D8437D-5FA5-4D13-9436-68580D599661}" type="presParOf" srcId="{04EE5F6F-4A32-46A2-ACEB-C707992516F7}" destId="{D64A8651-F8A3-4C17-9641-8280FBC5A599}" srcOrd="0" destOrd="0" presId="urn:microsoft.com/office/officeart/2005/8/layout/orgChart1"/>
    <dgm:cxn modelId="{2592F29E-9194-439B-A072-D3B5219C2903}" type="presParOf" srcId="{D64A8651-F8A3-4C17-9641-8280FBC5A599}" destId="{34E96A50-99E5-419A-9018-7F59D3AED754}" srcOrd="0" destOrd="0" presId="urn:microsoft.com/office/officeart/2005/8/layout/orgChart1"/>
    <dgm:cxn modelId="{65758977-44B0-49AF-8B8A-F3DC672B58D2}" type="presParOf" srcId="{D64A8651-F8A3-4C17-9641-8280FBC5A599}" destId="{9F6CC988-9834-4E94-B00E-783BAD1E4B5C}" srcOrd="1" destOrd="0" presId="urn:microsoft.com/office/officeart/2005/8/layout/orgChart1"/>
    <dgm:cxn modelId="{1CE45BDF-1FE6-4DD3-938C-20ACB56E9109}" type="presParOf" srcId="{04EE5F6F-4A32-46A2-ACEB-C707992516F7}" destId="{2C6BEE23-BBAE-42AF-AD5B-29AA335FE0B8}" srcOrd="1" destOrd="0" presId="urn:microsoft.com/office/officeart/2005/8/layout/orgChart1"/>
    <dgm:cxn modelId="{AE7E3421-7BC4-4A54-9079-157D964713BF}" type="presParOf" srcId="{04EE5F6F-4A32-46A2-ACEB-C707992516F7}" destId="{5CFB7F6C-7618-4C37-9E24-738B03402C20}" srcOrd="2" destOrd="0" presId="urn:microsoft.com/office/officeart/2005/8/layout/orgChart1"/>
    <dgm:cxn modelId="{FBA54C0B-6F65-4B09-ACA6-4F76C63695ED}" type="presParOf" srcId="{B56E3F41-A801-4085-BF2B-C08D4E803AAB}" destId="{74A299F2-23C2-43F5-8228-ADF3C58FE229}" srcOrd="2" destOrd="0" presId="urn:microsoft.com/office/officeart/2005/8/layout/orgChart1"/>
    <dgm:cxn modelId="{A49A8E9A-49FB-4269-BC38-FBE15E1F499B}" type="presParOf" srcId="{B56E3F41-A801-4085-BF2B-C08D4E803AAB}" destId="{2F91EF95-F08C-42E7-8495-D4BB4DEEE13D}" srcOrd="3" destOrd="0" presId="urn:microsoft.com/office/officeart/2005/8/layout/orgChart1"/>
    <dgm:cxn modelId="{C4991DC6-61B5-4C44-9096-4502C7AFB7FD}" type="presParOf" srcId="{2F91EF95-F08C-42E7-8495-D4BB4DEEE13D}" destId="{A9E2810F-CB6D-4E29-973F-CAFF51B07CCD}" srcOrd="0" destOrd="0" presId="urn:microsoft.com/office/officeart/2005/8/layout/orgChart1"/>
    <dgm:cxn modelId="{763109D4-CE59-4A30-AF10-9952544AA5FB}" type="presParOf" srcId="{A9E2810F-CB6D-4E29-973F-CAFF51B07CCD}" destId="{6D7ADA51-65E8-4F7B-9408-705E9D61C11D}" srcOrd="0" destOrd="0" presId="urn:microsoft.com/office/officeart/2005/8/layout/orgChart1"/>
    <dgm:cxn modelId="{EE7F2E9E-ECCE-4078-BF47-6A80D51FD622}" type="presParOf" srcId="{A9E2810F-CB6D-4E29-973F-CAFF51B07CCD}" destId="{7178444F-B685-408C-830E-88E2D7AC3256}" srcOrd="1" destOrd="0" presId="urn:microsoft.com/office/officeart/2005/8/layout/orgChart1"/>
    <dgm:cxn modelId="{CE196D31-7A06-4B8E-BEEE-59CB6D180FD8}" type="presParOf" srcId="{2F91EF95-F08C-42E7-8495-D4BB4DEEE13D}" destId="{F3C0859E-D699-4B0B-9285-E5E8E4174BE6}" srcOrd="1" destOrd="0" presId="urn:microsoft.com/office/officeart/2005/8/layout/orgChart1"/>
    <dgm:cxn modelId="{B55D5BF4-D0B0-496F-8D89-EED8CB4AA208}" type="presParOf" srcId="{2F91EF95-F08C-42E7-8495-D4BB4DEEE13D}" destId="{711D0938-0BF7-4BA0-A584-4C600087E12B}" srcOrd="2" destOrd="0" presId="urn:microsoft.com/office/officeart/2005/8/layout/orgChart1"/>
    <dgm:cxn modelId="{052AD689-5E40-45B8-A8FA-5D08350C656C}" type="presParOf" srcId="{B56E3F41-A801-4085-BF2B-C08D4E803AAB}" destId="{C00F5A60-1798-464E-8064-5803F2439B3D}" srcOrd="4" destOrd="0" presId="urn:microsoft.com/office/officeart/2005/8/layout/orgChart1"/>
    <dgm:cxn modelId="{EB279163-1AA4-4E06-AC61-4A70569CBADA}" type="presParOf" srcId="{B56E3F41-A801-4085-BF2B-C08D4E803AAB}" destId="{48F4262A-B376-4BBF-8441-7D61351A6243}" srcOrd="5" destOrd="0" presId="urn:microsoft.com/office/officeart/2005/8/layout/orgChart1"/>
    <dgm:cxn modelId="{D90934CE-9DD7-4B60-9941-D9D3B65F26F8}" type="presParOf" srcId="{48F4262A-B376-4BBF-8441-7D61351A6243}" destId="{F7DC49F5-D589-4A97-9202-F4464726D33E}" srcOrd="0" destOrd="0" presId="urn:microsoft.com/office/officeart/2005/8/layout/orgChart1"/>
    <dgm:cxn modelId="{44191C50-3324-47B4-98D8-EE102BBD9AC0}" type="presParOf" srcId="{F7DC49F5-D589-4A97-9202-F4464726D33E}" destId="{224E5407-D376-4796-A001-B4CBDDB92DD9}" srcOrd="0" destOrd="0" presId="urn:microsoft.com/office/officeart/2005/8/layout/orgChart1"/>
    <dgm:cxn modelId="{C5ACF56B-B024-4F0B-BB00-8D9E0CDAEE0A}" type="presParOf" srcId="{F7DC49F5-D589-4A97-9202-F4464726D33E}" destId="{B29E081B-A646-4EC6-B134-F49DBF73D558}" srcOrd="1" destOrd="0" presId="urn:microsoft.com/office/officeart/2005/8/layout/orgChart1"/>
    <dgm:cxn modelId="{BC0DAD30-2EF1-4E69-92D4-715BF323FA12}" type="presParOf" srcId="{48F4262A-B376-4BBF-8441-7D61351A6243}" destId="{2C800591-D8B1-4F6E-BC5F-6F0A80353FAF}" srcOrd="1" destOrd="0" presId="urn:microsoft.com/office/officeart/2005/8/layout/orgChart1"/>
    <dgm:cxn modelId="{6BC1370A-709A-4994-A1EB-4438BAFCC9CA}" type="presParOf" srcId="{48F4262A-B376-4BBF-8441-7D61351A6243}" destId="{D7DB6F8E-9D64-4ED8-B2B7-8C88265E542D}" srcOrd="2" destOrd="0" presId="urn:microsoft.com/office/officeart/2005/8/layout/orgChart1"/>
    <dgm:cxn modelId="{63FF5283-BD5A-4332-B8A7-35807ACF4D1D}" type="presParOf" srcId="{B56E3F41-A801-4085-BF2B-C08D4E803AAB}" destId="{266CE55D-6D02-4A81-9C7C-883E25E6CFE1}" srcOrd="6" destOrd="0" presId="urn:microsoft.com/office/officeart/2005/8/layout/orgChart1"/>
    <dgm:cxn modelId="{A602F355-9EE4-4A22-920D-C04C7293AA8A}" type="presParOf" srcId="{B56E3F41-A801-4085-BF2B-C08D4E803AAB}" destId="{945EF68C-32CF-43C1-B659-41146553BAD1}" srcOrd="7" destOrd="0" presId="urn:microsoft.com/office/officeart/2005/8/layout/orgChart1"/>
    <dgm:cxn modelId="{085DBEAF-42FD-437D-95BA-FD9C2FACDA16}" type="presParOf" srcId="{945EF68C-32CF-43C1-B659-41146553BAD1}" destId="{3744D047-493D-4151-948F-9D14A39FA160}" srcOrd="0" destOrd="0" presId="urn:microsoft.com/office/officeart/2005/8/layout/orgChart1"/>
    <dgm:cxn modelId="{8375425A-3537-4C28-96FA-BC40EA258BDE}" type="presParOf" srcId="{3744D047-493D-4151-948F-9D14A39FA160}" destId="{6043A107-C2BA-42EC-8D08-EC98A408567F}" srcOrd="0" destOrd="0" presId="urn:microsoft.com/office/officeart/2005/8/layout/orgChart1"/>
    <dgm:cxn modelId="{D0E0906A-C573-4EF3-BB31-C246F828EE38}" type="presParOf" srcId="{3744D047-493D-4151-948F-9D14A39FA160}" destId="{10159DA5-7788-4A44-BC17-7A081D730211}" srcOrd="1" destOrd="0" presId="urn:microsoft.com/office/officeart/2005/8/layout/orgChart1"/>
    <dgm:cxn modelId="{87D49104-1FA8-4B0B-A946-EEB5F8E3D90E}" type="presParOf" srcId="{945EF68C-32CF-43C1-B659-41146553BAD1}" destId="{2B75394F-752D-4FD8-9768-B438B62A36AE}" srcOrd="1" destOrd="0" presId="urn:microsoft.com/office/officeart/2005/8/layout/orgChart1"/>
    <dgm:cxn modelId="{91088DD1-76B5-47B3-A87A-8A64134E74A9}" type="presParOf" srcId="{945EF68C-32CF-43C1-B659-41146553BAD1}" destId="{40EF4B25-54EA-43A6-9BEB-9E38C2874AD1}" srcOrd="2" destOrd="0" presId="urn:microsoft.com/office/officeart/2005/8/layout/orgChart1"/>
    <dgm:cxn modelId="{03E8B212-3D30-46B1-87CE-D7C1B7A3C18F}" type="presParOf" srcId="{B56E3F41-A801-4085-BF2B-C08D4E803AAB}" destId="{18FFFCC0-8A61-4189-9ECA-5EFCA7461BD1}" srcOrd="8" destOrd="0" presId="urn:microsoft.com/office/officeart/2005/8/layout/orgChart1"/>
    <dgm:cxn modelId="{FE735A6D-4B97-469E-9B68-59EA72BA0D6D}" type="presParOf" srcId="{B56E3F41-A801-4085-BF2B-C08D4E803AAB}" destId="{4FC726D5-5CD4-4AB4-B12C-A7C3B24E56EE}" srcOrd="9" destOrd="0" presId="urn:microsoft.com/office/officeart/2005/8/layout/orgChart1"/>
    <dgm:cxn modelId="{EAF59E51-DDFC-4208-AAB2-3C8054B3A208}" type="presParOf" srcId="{4FC726D5-5CD4-4AB4-B12C-A7C3B24E56EE}" destId="{7B71DE58-C1C7-4E76-9BCC-CD3B58BEE10F}" srcOrd="0" destOrd="0" presId="urn:microsoft.com/office/officeart/2005/8/layout/orgChart1"/>
    <dgm:cxn modelId="{8BCE90CB-1B36-4239-B785-724B1D96FDB5}" type="presParOf" srcId="{7B71DE58-C1C7-4E76-9BCC-CD3B58BEE10F}" destId="{684364AB-3DFE-4451-85F6-CB4D0F2DF0E3}" srcOrd="0" destOrd="0" presId="urn:microsoft.com/office/officeart/2005/8/layout/orgChart1"/>
    <dgm:cxn modelId="{2198B264-D2DE-4779-A100-3C7CEE9BF64B}" type="presParOf" srcId="{7B71DE58-C1C7-4E76-9BCC-CD3B58BEE10F}" destId="{F3C3E42D-E010-4F0E-A64B-CCFF93FE16DE}" srcOrd="1" destOrd="0" presId="urn:microsoft.com/office/officeart/2005/8/layout/orgChart1"/>
    <dgm:cxn modelId="{6DE34D2E-9F23-4CAA-A708-FC2BEA541006}" type="presParOf" srcId="{4FC726D5-5CD4-4AB4-B12C-A7C3B24E56EE}" destId="{CA14B5D2-36CF-452F-8410-2B1D8FF3E74B}" srcOrd="1" destOrd="0" presId="urn:microsoft.com/office/officeart/2005/8/layout/orgChart1"/>
    <dgm:cxn modelId="{36C5C690-AE70-4F62-B1B2-C71250091DC0}" type="presParOf" srcId="{4FC726D5-5CD4-4AB4-B12C-A7C3B24E56EE}" destId="{359DEE28-F77D-4B88-B8AD-FFABD46C5557}" srcOrd="2" destOrd="0" presId="urn:microsoft.com/office/officeart/2005/8/layout/orgChart1"/>
    <dgm:cxn modelId="{199E3911-247D-4977-A9D4-F96FCDAF1C1F}" type="presParOf" srcId="{EDEC3B12-88DA-4CEE-9B9D-2EF81D70D1A3}" destId="{2A6F30D0-30C6-428D-8562-AF71BE5D57B7}" srcOrd="2" destOrd="0" presId="urn:microsoft.com/office/officeart/2005/8/layout/orgChart1"/>
    <dgm:cxn modelId="{BD1D34C8-86F2-458C-9BF2-27DEE2F4D05C}" type="presParOf" srcId="{3B42E26F-5603-42A9-ADBB-2E4405591583}" destId="{85258805-08CC-4355-9E37-E99C7E0952D9}" srcOrd="2" destOrd="0" presId="urn:microsoft.com/office/officeart/2005/8/layout/orgChart1"/>
    <dgm:cxn modelId="{CDEA7C3C-76D6-4553-A90B-7BBDFF244591}" type="presParOf" srcId="{85258805-08CC-4355-9E37-E99C7E0952D9}" destId="{0B80867F-A7AF-4D1B-AFCE-104F19BD0892}" srcOrd="0" destOrd="0" presId="urn:microsoft.com/office/officeart/2005/8/layout/orgChart1"/>
    <dgm:cxn modelId="{14363CFA-DD5D-425C-AFE3-33F8FB809CCF}" type="presParOf" srcId="{85258805-08CC-4355-9E37-E99C7E0952D9}" destId="{2700A8C7-30C6-43EF-9009-F99A86AE5205}" srcOrd="1" destOrd="0" presId="urn:microsoft.com/office/officeart/2005/8/layout/orgChart1"/>
    <dgm:cxn modelId="{19427A69-A914-410E-9BC2-0705EECDCE1E}" type="presParOf" srcId="{2700A8C7-30C6-43EF-9009-F99A86AE5205}" destId="{208EAD80-C996-41C1-9792-EBAAC7B8F3F7}" srcOrd="0" destOrd="0" presId="urn:microsoft.com/office/officeart/2005/8/layout/orgChart1"/>
    <dgm:cxn modelId="{CAFDDA01-FA62-4074-A7F1-6E79BDC55ED3}" type="presParOf" srcId="{208EAD80-C996-41C1-9792-EBAAC7B8F3F7}" destId="{C063A75C-E36F-4800-8546-DF0B79B6C623}" srcOrd="0" destOrd="0" presId="urn:microsoft.com/office/officeart/2005/8/layout/orgChart1"/>
    <dgm:cxn modelId="{34EEDC3C-51A1-4A18-AF22-67070E66F94A}" type="presParOf" srcId="{208EAD80-C996-41C1-9792-EBAAC7B8F3F7}" destId="{4A3D910A-E796-42A9-99C4-CBBD9AB450E0}" srcOrd="1" destOrd="0" presId="urn:microsoft.com/office/officeart/2005/8/layout/orgChart1"/>
    <dgm:cxn modelId="{26CBA864-1C08-4CCC-B160-96931523154E}" type="presParOf" srcId="{2700A8C7-30C6-43EF-9009-F99A86AE5205}" destId="{B2683AFE-A5E6-4852-894A-8C6DE4696B8B}" srcOrd="1" destOrd="0" presId="urn:microsoft.com/office/officeart/2005/8/layout/orgChart1"/>
    <dgm:cxn modelId="{D370BE2C-1101-470F-9671-896E887E44BC}" type="presParOf" srcId="{2700A8C7-30C6-43EF-9009-F99A86AE5205}" destId="{B339C9E5-0EBD-4DC7-BC52-E44680B210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0867F-A7AF-4D1B-AFCE-104F19BD0892}">
      <dsp:nvSpPr>
        <dsp:cNvPr id="0" name=""/>
        <dsp:cNvSpPr/>
      </dsp:nvSpPr>
      <dsp:spPr>
        <a:xfrm>
          <a:off x="3836367" y="497338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103919" y="0"/>
              </a:moveTo>
              <a:lnTo>
                <a:pt x="103919" y="455265"/>
              </a:lnTo>
              <a:lnTo>
                <a:pt x="0" y="4552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FFCC0-8A61-4189-9ECA-5EFCA7461BD1}">
      <dsp:nvSpPr>
        <dsp:cNvPr id="0" name=""/>
        <dsp:cNvSpPr/>
      </dsp:nvSpPr>
      <dsp:spPr>
        <a:xfrm>
          <a:off x="4741949" y="1902722"/>
          <a:ext cx="148456" cy="326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033"/>
              </a:lnTo>
              <a:lnTo>
                <a:pt x="148456" y="3266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CE55D-6D02-4A81-9C7C-883E25E6CFE1}">
      <dsp:nvSpPr>
        <dsp:cNvPr id="0" name=""/>
        <dsp:cNvSpPr/>
      </dsp:nvSpPr>
      <dsp:spPr>
        <a:xfrm>
          <a:off x="4741949" y="1902722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F5A60-1798-464E-8064-5803F2439B3D}">
      <dsp:nvSpPr>
        <dsp:cNvPr id="0" name=""/>
        <dsp:cNvSpPr/>
      </dsp:nvSpPr>
      <dsp:spPr>
        <a:xfrm>
          <a:off x="4741949" y="1902722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299F2-23C2-43F5-8228-ADF3C58FE229}">
      <dsp:nvSpPr>
        <dsp:cNvPr id="0" name=""/>
        <dsp:cNvSpPr/>
      </dsp:nvSpPr>
      <dsp:spPr>
        <a:xfrm>
          <a:off x="4741949" y="1902722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78211-022D-4A12-BFFC-00FD929177F9}">
      <dsp:nvSpPr>
        <dsp:cNvPr id="0" name=""/>
        <dsp:cNvSpPr/>
      </dsp:nvSpPr>
      <dsp:spPr>
        <a:xfrm>
          <a:off x="4741949" y="1902722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61088-4440-4B58-9414-E38F15187D77}">
      <dsp:nvSpPr>
        <dsp:cNvPr id="0" name=""/>
        <dsp:cNvSpPr/>
      </dsp:nvSpPr>
      <dsp:spPr>
        <a:xfrm>
          <a:off x="3940286" y="497338"/>
          <a:ext cx="1197545" cy="910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611"/>
              </a:lnTo>
              <a:lnTo>
                <a:pt x="1197545" y="806611"/>
              </a:lnTo>
              <a:lnTo>
                <a:pt x="1197545" y="910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15FD9-3526-482C-8A3A-6F59A144EA8E}">
      <dsp:nvSpPr>
        <dsp:cNvPr id="0" name=""/>
        <dsp:cNvSpPr/>
      </dsp:nvSpPr>
      <dsp:spPr>
        <a:xfrm>
          <a:off x="3544403" y="1902722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F3491-3DF4-4525-B0B3-860C7CDA6233}">
      <dsp:nvSpPr>
        <dsp:cNvPr id="0" name=""/>
        <dsp:cNvSpPr/>
      </dsp:nvSpPr>
      <dsp:spPr>
        <a:xfrm>
          <a:off x="3894566" y="497338"/>
          <a:ext cx="91440" cy="9105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0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72649-0076-4352-B757-4653AD49631F}">
      <dsp:nvSpPr>
        <dsp:cNvPr id="0" name=""/>
        <dsp:cNvSpPr/>
      </dsp:nvSpPr>
      <dsp:spPr>
        <a:xfrm>
          <a:off x="2742741" y="497338"/>
          <a:ext cx="1197545" cy="910530"/>
        </a:xfrm>
        <a:custGeom>
          <a:avLst/>
          <a:gdLst/>
          <a:ahLst/>
          <a:cxnLst/>
          <a:rect l="0" t="0" r="0" b="0"/>
          <a:pathLst>
            <a:path>
              <a:moveTo>
                <a:pt x="1197545" y="0"/>
              </a:moveTo>
              <a:lnTo>
                <a:pt x="1197545" y="806611"/>
              </a:lnTo>
              <a:lnTo>
                <a:pt x="0" y="806611"/>
              </a:lnTo>
              <a:lnTo>
                <a:pt x="0" y="910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985E0-833D-426C-8D5F-3F1D28D548BC}">
      <dsp:nvSpPr>
        <dsp:cNvPr id="0" name=""/>
        <dsp:cNvSpPr/>
      </dsp:nvSpPr>
      <dsp:spPr>
        <a:xfrm>
          <a:off x="3445433" y="2484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Accueil</a:t>
          </a:r>
        </a:p>
      </dsp:txBody>
      <dsp:txXfrm>
        <a:off x="3445433" y="2484"/>
        <a:ext cx="989707" cy="494853"/>
      </dsp:txXfrm>
    </dsp:sp>
    <dsp:sp modelId="{9311020C-66C4-4343-A21F-3606585CFCBF}">
      <dsp:nvSpPr>
        <dsp:cNvPr id="0" name=""/>
        <dsp:cNvSpPr/>
      </dsp:nvSpPr>
      <dsp:spPr>
        <a:xfrm>
          <a:off x="2247887" y="1407868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Pro</a:t>
          </a:r>
        </a:p>
      </dsp:txBody>
      <dsp:txXfrm>
        <a:off x="2247887" y="1407868"/>
        <a:ext cx="989707" cy="494853"/>
      </dsp:txXfrm>
    </dsp:sp>
    <dsp:sp modelId="{E951B86D-8496-43B3-A0DA-C704C6E063AB}">
      <dsp:nvSpPr>
        <dsp:cNvPr id="0" name=""/>
        <dsp:cNvSpPr/>
      </dsp:nvSpPr>
      <dsp:spPr>
        <a:xfrm>
          <a:off x="3445433" y="1407868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Perso</a:t>
          </a:r>
        </a:p>
      </dsp:txBody>
      <dsp:txXfrm>
        <a:off x="3445433" y="1407868"/>
        <a:ext cx="989707" cy="494853"/>
      </dsp:txXfrm>
    </dsp:sp>
    <dsp:sp modelId="{421F7452-E394-4CA5-8A04-81E011399541}">
      <dsp:nvSpPr>
        <dsp:cNvPr id="0" name=""/>
        <dsp:cNvSpPr/>
      </dsp:nvSpPr>
      <dsp:spPr>
        <a:xfrm>
          <a:off x="3692859" y="2110560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 dirty="0"/>
        </a:p>
      </dsp:txBody>
      <dsp:txXfrm>
        <a:off x="3692859" y="2110560"/>
        <a:ext cx="989707" cy="494853"/>
      </dsp:txXfrm>
    </dsp:sp>
    <dsp:sp modelId="{9840B698-BDCB-4AE7-9052-B21447333F10}">
      <dsp:nvSpPr>
        <dsp:cNvPr id="0" name=""/>
        <dsp:cNvSpPr/>
      </dsp:nvSpPr>
      <dsp:spPr>
        <a:xfrm>
          <a:off x="4642978" y="1407868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Centres d’intérêt</a:t>
          </a:r>
        </a:p>
      </dsp:txBody>
      <dsp:txXfrm>
        <a:off x="4642978" y="1407868"/>
        <a:ext cx="989707" cy="494853"/>
      </dsp:txXfrm>
    </dsp:sp>
    <dsp:sp modelId="{34E96A50-99E5-419A-9018-7F59D3AED754}">
      <dsp:nvSpPr>
        <dsp:cNvPr id="0" name=""/>
        <dsp:cNvSpPr/>
      </dsp:nvSpPr>
      <dsp:spPr>
        <a:xfrm>
          <a:off x="4890405" y="2110560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Astronomie</a:t>
          </a:r>
        </a:p>
      </dsp:txBody>
      <dsp:txXfrm>
        <a:off x="4890405" y="2110560"/>
        <a:ext cx="989707" cy="494853"/>
      </dsp:txXfrm>
    </dsp:sp>
    <dsp:sp modelId="{6D7ADA51-65E8-4F7B-9408-705E9D61C11D}">
      <dsp:nvSpPr>
        <dsp:cNvPr id="0" name=""/>
        <dsp:cNvSpPr/>
      </dsp:nvSpPr>
      <dsp:spPr>
        <a:xfrm>
          <a:off x="4890405" y="2813252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Voiture</a:t>
          </a:r>
        </a:p>
      </dsp:txBody>
      <dsp:txXfrm>
        <a:off x="4890405" y="2813252"/>
        <a:ext cx="989707" cy="494853"/>
      </dsp:txXfrm>
    </dsp:sp>
    <dsp:sp modelId="{224E5407-D376-4796-A001-B4CBDDB92DD9}">
      <dsp:nvSpPr>
        <dsp:cNvPr id="0" name=""/>
        <dsp:cNvSpPr/>
      </dsp:nvSpPr>
      <dsp:spPr>
        <a:xfrm>
          <a:off x="4890405" y="3515944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Tanks</a:t>
          </a:r>
        </a:p>
      </dsp:txBody>
      <dsp:txXfrm>
        <a:off x="4890405" y="3515944"/>
        <a:ext cx="989707" cy="494853"/>
      </dsp:txXfrm>
    </dsp:sp>
    <dsp:sp modelId="{6043A107-C2BA-42EC-8D08-EC98A408567F}">
      <dsp:nvSpPr>
        <dsp:cNvPr id="0" name=""/>
        <dsp:cNvSpPr/>
      </dsp:nvSpPr>
      <dsp:spPr>
        <a:xfrm>
          <a:off x="4890405" y="421863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Sciences</a:t>
          </a:r>
        </a:p>
      </dsp:txBody>
      <dsp:txXfrm>
        <a:off x="4890405" y="4218636"/>
        <a:ext cx="989707" cy="494853"/>
      </dsp:txXfrm>
    </dsp:sp>
    <dsp:sp modelId="{684364AB-3DFE-4451-85F6-CB4D0F2DF0E3}">
      <dsp:nvSpPr>
        <dsp:cNvPr id="0" name=""/>
        <dsp:cNvSpPr/>
      </dsp:nvSpPr>
      <dsp:spPr>
        <a:xfrm>
          <a:off x="4890405" y="4921328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Jeux vidéo</a:t>
          </a:r>
        </a:p>
      </dsp:txBody>
      <dsp:txXfrm>
        <a:off x="4890405" y="4921328"/>
        <a:ext cx="989707" cy="494853"/>
      </dsp:txXfrm>
    </dsp:sp>
    <dsp:sp modelId="{C063A75C-E36F-4800-8546-DF0B79B6C623}">
      <dsp:nvSpPr>
        <dsp:cNvPr id="0" name=""/>
        <dsp:cNvSpPr/>
      </dsp:nvSpPr>
      <dsp:spPr>
        <a:xfrm>
          <a:off x="2846660" y="70517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700" kern="1200" dirty="0"/>
        </a:p>
      </dsp:txBody>
      <dsp:txXfrm>
        <a:off x="2846660" y="705176"/>
        <a:ext cx="989707" cy="494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ED6D8-1F02-39CD-D24F-FA1646C9E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F68B9F-49CC-ADCE-0123-4367F4625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54A64F-F135-8ECC-C271-C4DF5D94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vendredi 17 février 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9BA912-D616-4F54-33BE-21115CA4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D8149B-2CF1-4501-DD4B-90212945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83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3F66D-2B49-041D-5C6C-4F25B3E1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60285F-2C70-3C07-A10C-71E4CAC99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6C4BD5-855B-812F-09A5-C5E76B8A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vendredi 17 février 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12560A-9347-17E1-2418-77F88D7D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19EC5B-776C-14B0-DAE8-E0466D7E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21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02FBF4-1E6D-0BCE-2B34-F68167FC5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C599F5-7E45-1154-3715-061D4D951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A20373-A522-9E03-D93D-2819EC83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vendredi 17 février 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3F3FF6-70F2-26AD-DA59-6D4AE48C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ACBA63-E3FE-3CAC-EBE6-AEF83223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09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F592C-8764-9AAC-F42D-55344F1C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1301C-9252-3046-8E25-F3AE4625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CE09FE-985D-A613-DA6B-495D9A3B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vendredi 17 février 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05B253-7867-C8C9-3115-9CEF6A93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5598A4-76F9-BD36-A4CE-8D30B6B9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97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80117-4953-6482-8D0E-2F02C0FA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E267EB-8E60-EB53-CF82-BC69EDF8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1403A-7501-33A1-EC89-D6ABF850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vendredi 17 février 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DB0551-2019-0618-2943-BFED44F8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705029-0E19-8FF1-CFB0-582753FB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08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370A6-9F2E-9955-AB29-4D646BF1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8662D1-CF08-56EE-361B-C52BB6E5C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0F97AA-04EE-9843-3CEC-A1E6E8AE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4D0754-73CA-202C-716F-867DA1F6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vendredi 17 février 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DC4CE8-2726-E94B-311F-2ABF2D57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B72706-D302-A88E-D913-A25A3D2A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85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26156-E3F5-1FE8-49D2-208A18D5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C2F64D-10A3-3891-6D88-6DA1711FD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E3C081-1AA2-DDCF-1EF4-E81447F37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B8A8A0-649C-4F29-8DCD-2BDA467C7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BA7EC1-81D1-04D8-EF75-6531667EF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397A32-C2B6-2CEB-9E1F-C583C449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vendredi 17 février 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1F71AB-14B0-F548-D7F7-300AAD98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6B73AC-2322-9414-B098-90BE43FF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FF8CE-7D01-23F8-0C02-8363879B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054F90-8899-4ED9-CC5B-61BC57B1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vendredi 17 février 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77F07B-817C-FC70-0DF7-AFA39854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E28675-6349-8E8F-CCD1-2E4B75D4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8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B96A66-619D-E40B-CB6F-4B53A3C8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vendredi 17 février 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98C490-939A-EE54-29FE-6885F618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589715-E2B0-82EE-54FB-30942594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16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272EB-7A8D-65BD-335A-F34483DE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141DA4-0BBB-100E-FF79-0390E25C4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076A9A-4B31-8922-B1BF-DC09842ED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C57339-5285-B232-9AE9-36A2D06B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vendredi 17 février 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1007A3-8459-A4FF-CBD9-7EAC4AD0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7D8983-B563-1ED8-A0DA-21154C54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81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C5A8E-AAE4-0A36-369F-F5FC2D7D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034C62-D87C-E0AB-FDF6-BB8B5F823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E6D485-6BEA-A6FD-00FF-CA69EF78F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C4495-16D6-5ECC-794E-9F789E16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vendredi 17 février 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BCC51A-2B49-04FB-38B7-A0DD74FC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339A7E-304B-5857-5D7C-5C3DF9E3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83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5B27113-D684-4797-3B1B-55A40FF6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8D38B7-5154-26A1-6F1F-12C485FE8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5144DD-0E2C-9538-094E-1CB12BDE4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6406A-19FC-4B72-9D46-457DD2D3D534}" type="datetimeFigureOut">
              <a:rPr lang="fr-FR" smtClean="0"/>
              <a:t>vendredi 17 février 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366C28-7AF3-CB2C-5F60-2990A062A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E3D08B-B30D-A7D4-C067-51F3A9D7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53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BDF75EF-C729-B2E1-8DCA-2718CB0709EE}"/>
              </a:ext>
            </a:extLst>
          </p:cNvPr>
          <p:cNvSpPr txBox="1"/>
          <p:nvPr/>
        </p:nvSpPr>
        <p:spPr>
          <a:xfrm>
            <a:off x="781235" y="452762"/>
            <a:ext cx="22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newton130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E55085C-E47C-238F-1076-279792A5808C}"/>
              </a:ext>
            </a:extLst>
          </p:cNvPr>
          <p:cNvSpPr/>
          <p:nvPr/>
        </p:nvSpPr>
        <p:spPr>
          <a:xfrm>
            <a:off x="471998" y="1535837"/>
            <a:ext cx="1747420" cy="8522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Accueil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DF36E3D-1AC1-912F-5D94-BD6D76778771}"/>
              </a:ext>
            </a:extLst>
          </p:cNvPr>
          <p:cNvSpPr/>
          <p:nvPr/>
        </p:nvSpPr>
        <p:spPr>
          <a:xfrm>
            <a:off x="2567126" y="1535837"/>
            <a:ext cx="1747421" cy="8522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06EFE2D-2D49-2D9E-4E19-E5C9CAD5ABB3}"/>
              </a:ext>
            </a:extLst>
          </p:cNvPr>
          <p:cNvSpPr/>
          <p:nvPr/>
        </p:nvSpPr>
        <p:spPr>
          <a:xfrm>
            <a:off x="4662255" y="1535837"/>
            <a:ext cx="1747421" cy="8522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Centres d’</a:t>
            </a:r>
            <a:r>
              <a:rPr lang="fr-FR" dirty="0" err="1"/>
              <a:t>intéret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00615C1-A84F-9586-4B9D-7C88BB123858}"/>
              </a:ext>
            </a:extLst>
          </p:cNvPr>
          <p:cNvSpPr/>
          <p:nvPr/>
        </p:nvSpPr>
        <p:spPr>
          <a:xfrm>
            <a:off x="6757384" y="1535837"/>
            <a:ext cx="1747421" cy="8522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Personnel</a:t>
            </a:r>
          </a:p>
        </p:txBody>
      </p:sp>
    </p:spTree>
    <p:extLst>
      <p:ext uri="{BB962C8B-B14F-4D97-AF65-F5344CB8AC3E}">
        <p14:creationId xmlns:p14="http://schemas.microsoft.com/office/powerpoint/2010/main" val="416416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10DDD19B-9AB4-AE5B-5025-92B59BA3DA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999326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8743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Grand écran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Gauchet</dc:creator>
  <cp:lastModifiedBy>Clément Gauchet</cp:lastModifiedBy>
  <cp:revision>1</cp:revision>
  <dcterms:created xsi:type="dcterms:W3CDTF">2023-02-17T23:08:28Z</dcterms:created>
  <dcterms:modified xsi:type="dcterms:W3CDTF">2023-02-17T23:08:34Z</dcterms:modified>
</cp:coreProperties>
</file>