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312F0-F3CC-4795-A88B-77BD661BB9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107952-4FD9-4A38-ABA0-E9A72462E7BE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Accueil</a:t>
          </a:r>
        </a:p>
      </dgm:t>
    </dgm:pt>
    <dgm:pt modelId="{BD4260CA-E6B6-484B-95E4-BAD63EFA78E1}" type="parTrans" cxnId="{919717C9-6079-4D27-9CB1-C9108931DE54}">
      <dgm:prSet/>
      <dgm:spPr/>
      <dgm:t>
        <a:bodyPr/>
        <a:lstStyle/>
        <a:p>
          <a:endParaRPr lang="fr-FR" sz="1600"/>
        </a:p>
      </dgm:t>
    </dgm:pt>
    <dgm:pt modelId="{6932FF44-A89A-46B3-9D34-B753DBA680A4}" type="sibTrans" cxnId="{919717C9-6079-4D27-9CB1-C9108931DE54}">
      <dgm:prSet/>
      <dgm:spPr/>
      <dgm:t>
        <a:bodyPr/>
        <a:lstStyle/>
        <a:p>
          <a:endParaRPr lang="fr-FR" sz="1600"/>
        </a:p>
      </dgm:t>
    </dgm:pt>
    <dgm:pt modelId="{15FC4D54-E5C9-4CE3-94CE-AEB6A46FDF51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Formation</a:t>
          </a:r>
        </a:p>
      </dgm:t>
    </dgm:pt>
    <dgm:pt modelId="{E82DAF4F-4EEC-4A71-BC3D-D076F9AC0BD7}" type="parTrans" cxnId="{9118C264-DB8D-451B-84B8-1448153BA0A1}">
      <dgm:prSet/>
      <dgm:spPr/>
      <dgm:t>
        <a:bodyPr/>
        <a:lstStyle/>
        <a:p>
          <a:endParaRPr lang="fr-FR" sz="1600"/>
        </a:p>
      </dgm:t>
    </dgm:pt>
    <dgm:pt modelId="{2C1453C2-5028-40CF-B434-722F507F2207}" type="sibTrans" cxnId="{9118C264-DB8D-451B-84B8-1448153BA0A1}">
      <dgm:prSet/>
      <dgm:spPr/>
      <dgm:t>
        <a:bodyPr/>
        <a:lstStyle/>
        <a:p>
          <a:endParaRPr lang="fr-FR" sz="1600"/>
        </a:p>
      </dgm:t>
    </dgm:pt>
    <dgm:pt modelId="{2D713C68-6415-402D-B6A8-4ACD05A05AE3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Centres d’intérêt</a:t>
          </a:r>
        </a:p>
      </dgm:t>
    </dgm:pt>
    <dgm:pt modelId="{3A6D8A37-4984-40BD-8399-CC2857B552AB}" type="parTrans" cxnId="{FA04374F-6A5E-4FCD-A450-996066CE34FF}">
      <dgm:prSet/>
      <dgm:spPr/>
      <dgm:t>
        <a:bodyPr/>
        <a:lstStyle/>
        <a:p>
          <a:endParaRPr lang="fr-FR" sz="1600"/>
        </a:p>
      </dgm:t>
    </dgm:pt>
    <dgm:pt modelId="{B30E9859-A07F-4BE5-ABDA-0CA6DA35DCC8}" type="sibTrans" cxnId="{FA04374F-6A5E-4FCD-A450-996066CE34FF}">
      <dgm:prSet/>
      <dgm:spPr/>
      <dgm:t>
        <a:bodyPr/>
        <a:lstStyle/>
        <a:p>
          <a:endParaRPr lang="fr-FR" sz="1600"/>
        </a:p>
      </dgm:t>
    </dgm:pt>
    <dgm:pt modelId="{0C1D296A-4004-41BA-AF05-F32006A741AD}">
      <dgm:prSet phldrT="[Texte]" custT="1"/>
      <dgm:spPr/>
      <dgm:t>
        <a:bodyPr/>
        <a:lstStyle/>
        <a:p>
          <a:r>
            <a:rPr lang="fr-FR" sz="1600" dirty="0"/>
            <a:t>Astronomie</a:t>
          </a:r>
        </a:p>
      </dgm:t>
    </dgm:pt>
    <dgm:pt modelId="{3206C90F-A0F6-4257-97B6-EFF653863F51}" type="parTrans" cxnId="{A474F30B-CC40-4162-BD33-478ADAF5EBA7}">
      <dgm:prSet/>
      <dgm:spPr/>
      <dgm:t>
        <a:bodyPr/>
        <a:lstStyle/>
        <a:p>
          <a:endParaRPr lang="fr-FR" sz="1600"/>
        </a:p>
      </dgm:t>
    </dgm:pt>
    <dgm:pt modelId="{3B2714DE-F934-4B38-9E7C-0B33CD210EBD}" type="sibTrans" cxnId="{A474F30B-CC40-4162-BD33-478ADAF5EBA7}">
      <dgm:prSet/>
      <dgm:spPr/>
      <dgm:t>
        <a:bodyPr/>
        <a:lstStyle/>
        <a:p>
          <a:endParaRPr lang="fr-FR" sz="1600"/>
        </a:p>
      </dgm:t>
    </dgm:pt>
    <dgm:pt modelId="{837F3AC0-CD24-48D6-945A-78DE2116CE99}">
      <dgm:prSet phldrT="[Texte]" custT="1"/>
      <dgm:spPr/>
      <dgm:t>
        <a:bodyPr/>
        <a:lstStyle/>
        <a:p>
          <a:r>
            <a:rPr lang="fr-FR" sz="1600" dirty="0"/>
            <a:t>Tanks</a:t>
          </a:r>
        </a:p>
      </dgm:t>
    </dgm:pt>
    <dgm:pt modelId="{A01FC353-4056-424E-9C39-14E81EB3404B}" type="parTrans" cxnId="{0CAA5D85-CE0C-49A1-9F3C-BBA8A049F3EE}">
      <dgm:prSet/>
      <dgm:spPr/>
      <dgm:t>
        <a:bodyPr/>
        <a:lstStyle/>
        <a:p>
          <a:endParaRPr lang="fr-FR" sz="1600"/>
        </a:p>
      </dgm:t>
    </dgm:pt>
    <dgm:pt modelId="{463EAED6-8757-4A40-B4F3-F9974920ADAE}" type="sibTrans" cxnId="{0CAA5D85-CE0C-49A1-9F3C-BBA8A049F3EE}">
      <dgm:prSet/>
      <dgm:spPr/>
      <dgm:t>
        <a:bodyPr/>
        <a:lstStyle/>
        <a:p>
          <a:endParaRPr lang="fr-FR" sz="1600"/>
        </a:p>
      </dgm:t>
    </dgm:pt>
    <dgm:pt modelId="{8B63143C-F1FA-4797-A702-2334170A6A0E}">
      <dgm:prSet phldrT="[Texte]" custT="1"/>
      <dgm:spPr/>
      <dgm:t>
        <a:bodyPr/>
        <a:lstStyle/>
        <a:p>
          <a:r>
            <a:rPr lang="fr-FR" sz="1600" dirty="0"/>
            <a:t>Voitures vintages</a:t>
          </a:r>
        </a:p>
      </dgm:t>
    </dgm:pt>
    <dgm:pt modelId="{C085A621-6291-4A59-8FC3-EDD0DAF8DF98}" type="parTrans" cxnId="{5A5ACACD-0382-44D2-8FEB-095DE7BB10F9}">
      <dgm:prSet/>
      <dgm:spPr/>
      <dgm:t>
        <a:bodyPr/>
        <a:lstStyle/>
        <a:p>
          <a:endParaRPr lang="fr-FR" sz="1600"/>
        </a:p>
      </dgm:t>
    </dgm:pt>
    <dgm:pt modelId="{2D9CCDAD-4296-4DA7-9856-0129EF298B29}" type="sibTrans" cxnId="{5A5ACACD-0382-44D2-8FEB-095DE7BB10F9}">
      <dgm:prSet/>
      <dgm:spPr/>
      <dgm:t>
        <a:bodyPr/>
        <a:lstStyle/>
        <a:p>
          <a:endParaRPr lang="fr-FR" sz="1600"/>
        </a:p>
      </dgm:t>
    </dgm:pt>
    <dgm:pt modelId="{41D532A7-B6DB-4F3E-85F4-CDC68150A2DE}">
      <dgm:prSet phldrT="[Texte]" custT="1"/>
      <dgm:spPr/>
      <dgm:t>
        <a:bodyPr/>
        <a:lstStyle/>
        <a:p>
          <a:r>
            <a:rPr lang="fr-FR" sz="1600" dirty="0"/>
            <a:t>Polytech’ Orléans</a:t>
          </a:r>
        </a:p>
      </dgm:t>
    </dgm:pt>
    <dgm:pt modelId="{C8CB2644-F6FA-4581-8272-DF5742E3BAF6}" type="parTrans" cxnId="{29FB43FD-7CD5-4977-A613-D0448006DAA9}">
      <dgm:prSet/>
      <dgm:spPr/>
      <dgm:t>
        <a:bodyPr/>
        <a:lstStyle/>
        <a:p>
          <a:endParaRPr lang="fr-FR" sz="1600"/>
        </a:p>
      </dgm:t>
    </dgm:pt>
    <dgm:pt modelId="{7C1070FB-7CE4-4E9E-9676-C4F6C0736198}" type="sibTrans" cxnId="{29FB43FD-7CD5-4977-A613-D0448006DAA9}">
      <dgm:prSet/>
      <dgm:spPr/>
      <dgm:t>
        <a:bodyPr/>
        <a:lstStyle/>
        <a:p>
          <a:endParaRPr lang="fr-FR" sz="1600"/>
        </a:p>
      </dgm:t>
    </dgm:pt>
    <dgm:pt modelId="{7FC39905-1C18-4127-BFA5-3AFB7A2C7AC4}">
      <dgm:prSet phldrT="[Texte]" custT="1"/>
      <dgm:spPr/>
      <dgm:t>
        <a:bodyPr/>
        <a:lstStyle/>
        <a:p>
          <a:r>
            <a:rPr lang="fr-FR" sz="1600" dirty="0"/>
            <a:t>Sciences</a:t>
          </a:r>
        </a:p>
      </dgm:t>
    </dgm:pt>
    <dgm:pt modelId="{058316B1-CACE-4E1E-BD57-CD4712BF1A5E}" type="parTrans" cxnId="{49DC06D9-63CF-4C8C-B0F8-FECEB336F37C}">
      <dgm:prSet/>
      <dgm:spPr/>
      <dgm:t>
        <a:bodyPr/>
        <a:lstStyle/>
        <a:p>
          <a:endParaRPr lang="fr-FR" sz="1600"/>
        </a:p>
      </dgm:t>
    </dgm:pt>
    <dgm:pt modelId="{B203BA08-AF5A-43BC-B770-D1ED4A9C7D02}" type="sibTrans" cxnId="{49DC06D9-63CF-4C8C-B0F8-FECEB336F37C}">
      <dgm:prSet/>
      <dgm:spPr/>
      <dgm:t>
        <a:bodyPr/>
        <a:lstStyle/>
        <a:p>
          <a:endParaRPr lang="fr-FR" sz="1600"/>
        </a:p>
      </dgm:t>
    </dgm:pt>
    <dgm:pt modelId="{D632CC72-BBD8-4C56-A036-A9616306EA4B}">
      <dgm:prSet phldrT="[Texte]" custT="1"/>
      <dgm:spPr/>
      <dgm:t>
        <a:bodyPr/>
        <a:lstStyle/>
        <a:p>
          <a:r>
            <a:rPr lang="fr-FR" sz="1600" dirty="0"/>
            <a:t>Jeux vidéo</a:t>
          </a:r>
        </a:p>
      </dgm:t>
    </dgm:pt>
    <dgm:pt modelId="{ED8A2830-52A8-42BF-B86E-54DC4290893F}" type="parTrans" cxnId="{5ECB4F86-2286-444A-9F21-EDD2DCB23930}">
      <dgm:prSet/>
      <dgm:spPr/>
      <dgm:t>
        <a:bodyPr/>
        <a:lstStyle/>
        <a:p>
          <a:endParaRPr lang="fr-FR" sz="1600"/>
        </a:p>
      </dgm:t>
    </dgm:pt>
    <dgm:pt modelId="{CF4717E9-6AEA-4655-A9B8-00978BFA225F}" type="sibTrans" cxnId="{5ECB4F86-2286-444A-9F21-EDD2DCB23930}">
      <dgm:prSet/>
      <dgm:spPr/>
      <dgm:t>
        <a:bodyPr/>
        <a:lstStyle/>
        <a:p>
          <a:endParaRPr lang="fr-FR" sz="1600"/>
        </a:p>
      </dgm:t>
    </dgm:pt>
    <dgm:pt modelId="{181F2D94-EF57-45D6-9056-A1E7E0BF7628}">
      <dgm:prSet phldrT="[Texte]" custT="1"/>
      <dgm:spPr/>
      <dgm:t>
        <a:bodyPr/>
        <a:lstStyle/>
        <a:p>
          <a:r>
            <a:rPr lang="fr-FR" sz="1600" dirty="0"/>
            <a:t>Master MARS</a:t>
          </a:r>
        </a:p>
      </dgm:t>
    </dgm:pt>
    <dgm:pt modelId="{AC2B16AF-4AE1-4CBB-8C8F-C800EEFD60B4}" type="parTrans" cxnId="{CE745F9D-603F-443C-AAA9-C836D508662C}">
      <dgm:prSet/>
      <dgm:spPr/>
      <dgm:t>
        <a:bodyPr/>
        <a:lstStyle/>
        <a:p>
          <a:endParaRPr lang="fr-FR"/>
        </a:p>
      </dgm:t>
    </dgm:pt>
    <dgm:pt modelId="{9D37017B-A03B-405D-BE42-07B685C0BE6D}" type="sibTrans" cxnId="{CE745F9D-603F-443C-AAA9-C836D508662C}">
      <dgm:prSet/>
      <dgm:spPr/>
      <dgm:t>
        <a:bodyPr/>
        <a:lstStyle/>
        <a:p>
          <a:endParaRPr lang="fr-FR"/>
        </a:p>
      </dgm:t>
    </dgm:pt>
    <dgm:pt modelId="{A9D0CC6F-92A6-49FC-834F-A18AC3D71F1E}">
      <dgm:prSet phldrT="[Texte]" custT="1"/>
      <dgm:spPr/>
      <dgm:t>
        <a:bodyPr/>
        <a:lstStyle/>
        <a:p>
          <a:r>
            <a:rPr lang="fr-FR" sz="1600" dirty="0"/>
            <a:t>Lycée</a:t>
          </a:r>
        </a:p>
      </dgm:t>
    </dgm:pt>
    <dgm:pt modelId="{98E8F275-A5B6-45BC-94AB-DD4BEBD40ED4}" type="parTrans" cxnId="{5BDC54BF-DEB7-4AE9-AB0E-4701FE055537}">
      <dgm:prSet/>
      <dgm:spPr/>
      <dgm:t>
        <a:bodyPr/>
        <a:lstStyle/>
        <a:p>
          <a:endParaRPr lang="fr-FR"/>
        </a:p>
      </dgm:t>
    </dgm:pt>
    <dgm:pt modelId="{063E63CE-7CA1-4062-BEFF-9D5CC14A671A}" type="sibTrans" cxnId="{5BDC54BF-DEB7-4AE9-AB0E-4701FE055537}">
      <dgm:prSet/>
      <dgm:spPr/>
      <dgm:t>
        <a:bodyPr/>
        <a:lstStyle/>
        <a:p>
          <a:endParaRPr lang="fr-FR"/>
        </a:p>
      </dgm:t>
    </dgm:pt>
    <dgm:pt modelId="{38842E69-5349-4633-9E76-9789954F9A98}">
      <dgm:prSet phldrT="[Texte]" custT="1"/>
      <dgm:spPr/>
      <dgm:t>
        <a:bodyPr/>
        <a:lstStyle/>
        <a:p>
          <a:r>
            <a:rPr lang="fr-FR" sz="1600" dirty="0"/>
            <a:t>T&amp;S</a:t>
          </a:r>
        </a:p>
      </dgm:t>
    </dgm:pt>
    <dgm:pt modelId="{AA218B62-7333-40C9-A150-E5E6F0C874D1}" type="parTrans" cxnId="{A6892F70-5299-466E-86F4-1D36894C1AFC}">
      <dgm:prSet/>
      <dgm:spPr/>
      <dgm:t>
        <a:bodyPr/>
        <a:lstStyle/>
        <a:p>
          <a:endParaRPr lang="fr-FR"/>
        </a:p>
      </dgm:t>
    </dgm:pt>
    <dgm:pt modelId="{17F126F2-DC80-4AD0-8925-B137BD145DAE}" type="sibTrans" cxnId="{A6892F70-5299-466E-86F4-1D36894C1AFC}">
      <dgm:prSet/>
      <dgm:spPr/>
      <dgm:t>
        <a:bodyPr/>
        <a:lstStyle/>
        <a:p>
          <a:endParaRPr lang="fr-FR"/>
        </a:p>
      </dgm:t>
    </dgm:pt>
    <dgm:pt modelId="{76A29976-B819-4C89-ABEC-E6848B766FD1}">
      <dgm:prSet phldrT="[Texte]" custT="1"/>
      <dgm:spPr/>
      <dgm:t>
        <a:bodyPr/>
        <a:lstStyle/>
        <a:p>
          <a:r>
            <a:rPr lang="fr-FR" sz="1600" dirty="0"/>
            <a:t>Dev.</a:t>
          </a:r>
        </a:p>
      </dgm:t>
    </dgm:pt>
    <dgm:pt modelId="{4216CFD0-330F-4B3D-A95F-7C6F4387480A}" type="parTrans" cxnId="{4556CA5E-D6EE-42F3-AFAD-08FB3F075FED}">
      <dgm:prSet/>
      <dgm:spPr/>
      <dgm:t>
        <a:bodyPr/>
        <a:lstStyle/>
        <a:p>
          <a:endParaRPr lang="fr-FR"/>
        </a:p>
      </dgm:t>
    </dgm:pt>
    <dgm:pt modelId="{E4A6B338-6EA9-4BDD-BD79-E40D0B40E3E5}" type="sibTrans" cxnId="{4556CA5E-D6EE-42F3-AFAD-08FB3F075FED}">
      <dgm:prSet/>
      <dgm:spPr/>
      <dgm:t>
        <a:bodyPr/>
        <a:lstStyle/>
        <a:p>
          <a:endParaRPr lang="fr-FR"/>
        </a:p>
      </dgm:t>
    </dgm:pt>
    <dgm:pt modelId="{15B84EB0-9903-4302-8097-2CDD9177FD0C}">
      <dgm:prSet phldrT="[Texte]" custT="1"/>
      <dgm:spPr/>
      <dgm:t>
        <a:bodyPr/>
        <a:lstStyle/>
        <a:p>
          <a:r>
            <a:rPr lang="fr-FR" sz="1600" dirty="0"/>
            <a:t>iBooster</a:t>
          </a:r>
        </a:p>
      </dgm:t>
    </dgm:pt>
    <dgm:pt modelId="{E923C3AE-C7A6-4258-8D70-70412EE1BBA1}" type="parTrans" cxnId="{9DFCE243-C0B4-498B-87E9-1A49676CBA8B}">
      <dgm:prSet/>
      <dgm:spPr/>
      <dgm:t>
        <a:bodyPr/>
        <a:lstStyle/>
        <a:p>
          <a:endParaRPr lang="fr-FR"/>
        </a:p>
      </dgm:t>
    </dgm:pt>
    <dgm:pt modelId="{DD9922BC-7803-4ADF-8EBA-BA4A1084B35A}" type="sibTrans" cxnId="{9DFCE243-C0B4-498B-87E9-1A49676CBA8B}">
      <dgm:prSet/>
      <dgm:spPr/>
      <dgm:t>
        <a:bodyPr/>
        <a:lstStyle/>
        <a:p>
          <a:endParaRPr lang="fr-FR"/>
        </a:p>
      </dgm:t>
    </dgm:pt>
    <dgm:pt modelId="{FF1C966D-3286-48F1-B468-EEE5A5DE7658}">
      <dgm:prSet phldrT="[Texte]" custT="1"/>
      <dgm:spPr/>
      <dgm:t>
        <a:bodyPr/>
        <a:lstStyle/>
        <a:p>
          <a:r>
            <a:rPr lang="fr-FR" sz="1600" dirty="0"/>
            <a:t>CRB</a:t>
          </a:r>
        </a:p>
      </dgm:t>
    </dgm:pt>
    <dgm:pt modelId="{0F495B72-45EA-4CD6-BE67-0DF6CAF84DF6}" type="parTrans" cxnId="{99A0EA06-320F-4091-9C64-DB0A818E37C6}">
      <dgm:prSet/>
      <dgm:spPr/>
      <dgm:t>
        <a:bodyPr/>
        <a:lstStyle/>
        <a:p>
          <a:endParaRPr lang="fr-FR"/>
        </a:p>
      </dgm:t>
    </dgm:pt>
    <dgm:pt modelId="{148359E4-E4BD-4A87-A680-F755A665C21E}" type="sibTrans" cxnId="{99A0EA06-320F-4091-9C64-DB0A818E37C6}">
      <dgm:prSet/>
      <dgm:spPr/>
      <dgm:t>
        <a:bodyPr/>
        <a:lstStyle/>
        <a:p>
          <a:endParaRPr lang="fr-FR"/>
        </a:p>
      </dgm:t>
    </dgm:pt>
    <dgm:pt modelId="{C92D1BB9-9173-48BD-97C9-C4D662C97B7A}">
      <dgm:prSet phldrT="[Texte]" custT="1"/>
      <dgm:spPr/>
      <dgm:t>
        <a:bodyPr/>
        <a:lstStyle/>
        <a:p>
          <a:r>
            <a:rPr lang="fr-FR" sz="1600" dirty="0"/>
            <a:t>EPB</a:t>
          </a:r>
        </a:p>
      </dgm:t>
    </dgm:pt>
    <dgm:pt modelId="{15A03CDB-76CE-4BD9-8CC8-5C5908B06DCD}" type="parTrans" cxnId="{C0DD1841-88C3-4E3B-B3F1-638F3642DB09}">
      <dgm:prSet/>
      <dgm:spPr/>
      <dgm:t>
        <a:bodyPr/>
        <a:lstStyle/>
        <a:p>
          <a:endParaRPr lang="fr-FR"/>
        </a:p>
      </dgm:t>
    </dgm:pt>
    <dgm:pt modelId="{E72441EE-D2C6-46C9-8D9B-9ACC722A50A4}" type="sibTrans" cxnId="{C0DD1841-88C3-4E3B-B3F1-638F3642DB09}">
      <dgm:prSet/>
      <dgm:spPr/>
      <dgm:t>
        <a:bodyPr/>
        <a:lstStyle/>
        <a:p>
          <a:endParaRPr lang="fr-FR"/>
        </a:p>
      </dgm:t>
    </dgm:pt>
    <dgm:pt modelId="{9A0A2C3A-0746-4C58-8C36-6572D2AC1C85}">
      <dgm:prSet phldrT="[Texte]" custT="1"/>
      <dgm:spPr/>
      <dgm:t>
        <a:bodyPr/>
        <a:lstStyle/>
        <a:p>
          <a:r>
            <a:rPr lang="fr-FR" sz="1600" dirty="0"/>
            <a:t>Test</a:t>
          </a:r>
        </a:p>
      </dgm:t>
    </dgm:pt>
    <dgm:pt modelId="{1E88A7B6-5CA5-41FD-A55A-4372721E8484}" type="parTrans" cxnId="{972EC29A-3B15-4CD7-9C1D-0605FE2933F1}">
      <dgm:prSet/>
      <dgm:spPr/>
      <dgm:t>
        <a:bodyPr/>
        <a:lstStyle/>
        <a:p>
          <a:endParaRPr lang="fr-FR"/>
        </a:p>
      </dgm:t>
    </dgm:pt>
    <dgm:pt modelId="{9AC71D27-5F35-4F6F-A30E-8FECC419106C}" type="sibTrans" cxnId="{972EC29A-3B15-4CD7-9C1D-0605FE2933F1}">
      <dgm:prSet/>
      <dgm:spPr/>
      <dgm:t>
        <a:bodyPr/>
        <a:lstStyle/>
        <a:p>
          <a:endParaRPr lang="fr-FR"/>
        </a:p>
      </dgm:t>
    </dgm:pt>
    <dgm:pt modelId="{9940B110-356C-41CF-9E67-EC1E10AAB56F}">
      <dgm:prSet phldrT="[Texte]" custT="1"/>
      <dgm:spPr/>
      <dgm:t>
        <a:bodyPr/>
        <a:lstStyle/>
        <a:p>
          <a:r>
            <a:rPr lang="fr-FR" sz="1600" dirty="0"/>
            <a:t>Système</a:t>
          </a:r>
        </a:p>
      </dgm:t>
    </dgm:pt>
    <dgm:pt modelId="{A617ED59-81D3-4D0C-813A-BA2A20BBE4F5}" type="parTrans" cxnId="{186E9E7C-9D60-429C-A374-C7BAD003A574}">
      <dgm:prSet/>
      <dgm:spPr/>
      <dgm:t>
        <a:bodyPr/>
        <a:lstStyle/>
        <a:p>
          <a:endParaRPr lang="fr-FR"/>
        </a:p>
      </dgm:t>
    </dgm:pt>
    <dgm:pt modelId="{9AD2B613-F58A-4B7B-8AE4-7A9F33CDACD4}" type="sibTrans" cxnId="{186E9E7C-9D60-429C-A374-C7BAD003A574}">
      <dgm:prSet/>
      <dgm:spPr/>
      <dgm:t>
        <a:bodyPr/>
        <a:lstStyle/>
        <a:p>
          <a:endParaRPr lang="fr-FR"/>
        </a:p>
      </dgm:t>
    </dgm:pt>
    <dgm:pt modelId="{9DFCE4BF-D7C2-4FCE-967E-28BC5EF772A8}">
      <dgm:prSet phldrT="[Texte]" custT="1"/>
      <dgm:spPr/>
      <dgm:t>
        <a:bodyPr/>
        <a:lstStyle/>
        <a:p>
          <a:r>
            <a:rPr lang="fr-FR" sz="1600" dirty="0"/>
            <a:t>Stages</a:t>
          </a:r>
        </a:p>
      </dgm:t>
    </dgm:pt>
    <dgm:pt modelId="{9139D258-668E-4A48-BF21-A80B21FB5FA1}" type="parTrans" cxnId="{4E44DB68-C430-4D2F-A9E3-5988C0C8F210}">
      <dgm:prSet/>
      <dgm:spPr/>
      <dgm:t>
        <a:bodyPr/>
        <a:lstStyle/>
        <a:p>
          <a:endParaRPr lang="fr-FR"/>
        </a:p>
      </dgm:t>
    </dgm:pt>
    <dgm:pt modelId="{45A4A6CF-E385-4C37-AA35-8167534623B6}" type="sibTrans" cxnId="{4E44DB68-C430-4D2F-A9E3-5988C0C8F210}">
      <dgm:prSet/>
      <dgm:spPr/>
      <dgm:t>
        <a:bodyPr/>
        <a:lstStyle/>
        <a:p>
          <a:endParaRPr lang="fr-FR"/>
        </a:p>
      </dgm:t>
    </dgm:pt>
    <dgm:pt modelId="{3DF1810D-0E7B-4F81-BC1A-D3B2FCC1B289}">
      <dgm:prSet phldrT="[Texte]" custT="1"/>
      <dgm:spPr/>
      <dgm:t>
        <a:bodyPr/>
        <a:lstStyle/>
        <a:p>
          <a:r>
            <a:rPr lang="fr-FR" sz="1600" dirty="0"/>
            <a:t>Leroy Somer</a:t>
          </a:r>
        </a:p>
      </dgm:t>
    </dgm:pt>
    <dgm:pt modelId="{A44CCB52-D11D-4AE1-BC29-32AC26C2362C}" type="parTrans" cxnId="{8758E704-7E73-4ADE-92AE-C39CB7689608}">
      <dgm:prSet/>
      <dgm:spPr/>
      <dgm:t>
        <a:bodyPr/>
        <a:lstStyle/>
        <a:p>
          <a:endParaRPr lang="fr-FR"/>
        </a:p>
      </dgm:t>
    </dgm:pt>
    <dgm:pt modelId="{5C3E7E25-D1B1-488A-8293-7FEC851DBA7A}" type="sibTrans" cxnId="{8758E704-7E73-4ADE-92AE-C39CB7689608}">
      <dgm:prSet/>
      <dgm:spPr/>
      <dgm:t>
        <a:bodyPr/>
        <a:lstStyle/>
        <a:p>
          <a:endParaRPr lang="fr-FR"/>
        </a:p>
      </dgm:t>
    </dgm:pt>
    <dgm:pt modelId="{5CAE8DEC-738B-48C8-BBB7-F95BC952828A}">
      <dgm:prSet phldrT="[Texte]" custT="1"/>
      <dgm:spPr/>
      <dgm:t>
        <a:bodyPr/>
        <a:lstStyle/>
        <a:p>
          <a:r>
            <a:rPr lang="fr-FR" sz="1600" dirty="0"/>
            <a:t>ALTEN PSA</a:t>
          </a:r>
        </a:p>
      </dgm:t>
    </dgm:pt>
    <dgm:pt modelId="{E67B7C96-590D-4DD0-A354-DE39EEAB540E}" type="parTrans" cxnId="{81ED8DF3-E8E5-415B-B5BC-78CE083737EB}">
      <dgm:prSet/>
      <dgm:spPr/>
      <dgm:t>
        <a:bodyPr/>
        <a:lstStyle/>
        <a:p>
          <a:endParaRPr lang="fr-FR"/>
        </a:p>
      </dgm:t>
    </dgm:pt>
    <dgm:pt modelId="{80AC0D07-4173-44C9-8C88-A01D78B16BF9}" type="sibTrans" cxnId="{81ED8DF3-E8E5-415B-B5BC-78CE083737EB}">
      <dgm:prSet/>
      <dgm:spPr/>
      <dgm:t>
        <a:bodyPr/>
        <a:lstStyle/>
        <a:p>
          <a:endParaRPr lang="fr-FR"/>
        </a:p>
      </dgm:t>
    </dgm:pt>
    <dgm:pt modelId="{1469F2D4-1495-4FA0-A537-E58DC5770694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Et encore…</a:t>
          </a:r>
        </a:p>
      </dgm:t>
    </dgm:pt>
    <dgm:pt modelId="{3A3FB565-3042-46D8-8ABF-20DC65BC8EAF}" type="parTrans" cxnId="{489E30BE-A9DF-478B-97FC-DF1B8C81328E}">
      <dgm:prSet/>
      <dgm:spPr/>
      <dgm:t>
        <a:bodyPr/>
        <a:lstStyle/>
        <a:p>
          <a:endParaRPr lang="fr-FR"/>
        </a:p>
      </dgm:t>
    </dgm:pt>
    <dgm:pt modelId="{609554A1-5049-4658-AFBF-51C321965B5A}" type="sibTrans" cxnId="{489E30BE-A9DF-478B-97FC-DF1B8C81328E}">
      <dgm:prSet/>
      <dgm:spPr/>
      <dgm:t>
        <a:bodyPr/>
        <a:lstStyle/>
        <a:p>
          <a:endParaRPr lang="fr-FR"/>
        </a:p>
      </dgm:t>
    </dgm:pt>
    <dgm:pt modelId="{5DC67648-8597-447B-8065-9D94389B1BF1}">
      <dgm:prSet phldrT="[Texte]" custT="1"/>
      <dgm:spPr/>
      <dgm:t>
        <a:bodyPr/>
        <a:lstStyle/>
        <a:p>
          <a:r>
            <a:rPr lang="fr-FR" sz="1600" dirty="0"/>
            <a:t>Langues</a:t>
          </a:r>
        </a:p>
      </dgm:t>
    </dgm:pt>
    <dgm:pt modelId="{1A367B6C-545C-4FEB-9385-2B644C711B23}" type="parTrans" cxnId="{60C562ED-450F-4626-8DAF-FB88FFF508BC}">
      <dgm:prSet/>
      <dgm:spPr/>
      <dgm:t>
        <a:bodyPr/>
        <a:lstStyle/>
        <a:p>
          <a:endParaRPr lang="fr-FR"/>
        </a:p>
      </dgm:t>
    </dgm:pt>
    <dgm:pt modelId="{D62B33C5-F2C7-4AC8-8EB4-1CEA74238749}" type="sibTrans" cxnId="{60C562ED-450F-4626-8DAF-FB88FFF508BC}">
      <dgm:prSet/>
      <dgm:spPr/>
      <dgm:t>
        <a:bodyPr/>
        <a:lstStyle/>
        <a:p>
          <a:endParaRPr lang="fr-FR"/>
        </a:p>
      </dgm:t>
    </dgm:pt>
    <dgm:pt modelId="{AEC7A836-0E30-4304-93CB-290B76356CDE}">
      <dgm:prSet phldrT="[Texte]" custT="1"/>
      <dgm:spPr>
        <a:solidFill>
          <a:srgbClr val="FF0000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600" b="1" dirty="0">
              <a:solidFill>
                <a:schemeClr val="tx1"/>
              </a:solidFill>
            </a:rPr>
            <a:t>Pro</a:t>
          </a:r>
        </a:p>
      </dgm:t>
    </dgm:pt>
    <dgm:pt modelId="{8E67752F-A05D-4851-980E-0378C96BB999}" type="parTrans" cxnId="{DC1F3D4A-E855-47F0-9666-1DDF9C683F21}">
      <dgm:prSet/>
      <dgm:spPr/>
      <dgm:t>
        <a:bodyPr/>
        <a:lstStyle/>
        <a:p>
          <a:endParaRPr lang="fr-FR"/>
        </a:p>
      </dgm:t>
    </dgm:pt>
    <dgm:pt modelId="{C44A50C7-4259-40B3-A1E7-415BFC8CB172}" type="sibTrans" cxnId="{DC1F3D4A-E855-47F0-9666-1DDF9C683F21}">
      <dgm:prSet/>
      <dgm:spPr/>
      <dgm:t>
        <a:bodyPr/>
        <a:lstStyle/>
        <a:p>
          <a:endParaRPr lang="fr-FR"/>
        </a:p>
      </dgm:t>
    </dgm:pt>
    <dgm:pt modelId="{C3FA07B6-7989-4939-B6CA-68CE9823F298}">
      <dgm:prSet phldrT="[Texte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sz="1600" dirty="0"/>
            <a:t>Savoir être</a:t>
          </a:r>
        </a:p>
      </dgm:t>
    </dgm:pt>
    <dgm:pt modelId="{3832D90B-FE0A-4EFE-811A-BA47F574DA73}" type="parTrans" cxnId="{753A08B9-359A-4338-83B3-2B12DA7DD113}">
      <dgm:prSet/>
      <dgm:spPr/>
      <dgm:t>
        <a:bodyPr/>
        <a:lstStyle/>
        <a:p>
          <a:endParaRPr lang="fr-FR"/>
        </a:p>
      </dgm:t>
    </dgm:pt>
    <dgm:pt modelId="{D1D09C48-BA85-42BE-AA41-441928CF761D}" type="sibTrans" cxnId="{753A08B9-359A-4338-83B3-2B12DA7DD113}">
      <dgm:prSet/>
      <dgm:spPr/>
      <dgm:t>
        <a:bodyPr/>
        <a:lstStyle/>
        <a:p>
          <a:endParaRPr lang="fr-FR"/>
        </a:p>
      </dgm:t>
    </dgm:pt>
    <dgm:pt modelId="{3FF16D1B-F5E4-45ED-BB46-68D7ACE82549}">
      <dgm:prSet phldrT="[Texte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sz="1600" dirty="0"/>
            <a:t>Autres compétences</a:t>
          </a:r>
        </a:p>
      </dgm:t>
    </dgm:pt>
    <dgm:pt modelId="{78D52C51-7E1F-41FF-BAEB-4B8C2F165970}" type="parTrans" cxnId="{348DE45F-85B7-4717-A6E4-0D97B929C1D7}">
      <dgm:prSet/>
      <dgm:spPr/>
      <dgm:t>
        <a:bodyPr/>
        <a:lstStyle/>
        <a:p>
          <a:endParaRPr lang="fr-FR"/>
        </a:p>
      </dgm:t>
    </dgm:pt>
    <dgm:pt modelId="{82FEAD81-541F-4E7F-9914-C77E16A568DC}" type="sibTrans" cxnId="{348DE45F-85B7-4717-A6E4-0D97B929C1D7}">
      <dgm:prSet/>
      <dgm:spPr/>
      <dgm:t>
        <a:bodyPr/>
        <a:lstStyle/>
        <a:p>
          <a:endParaRPr lang="fr-FR"/>
        </a:p>
      </dgm:t>
    </dgm:pt>
    <dgm:pt modelId="{15FA98F6-9E39-4C9D-9244-E46D336B1174}" type="pres">
      <dgm:prSet presAssocID="{80F312F0-F3CC-4795-A88B-77BD661BB9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42E26F-5603-42A9-ADBB-2E4405591583}" type="pres">
      <dgm:prSet presAssocID="{C3107952-4FD9-4A38-ABA0-E9A72462E7BE}" presName="hierRoot1" presStyleCnt="0">
        <dgm:presLayoutVars>
          <dgm:hierBranch val="init"/>
        </dgm:presLayoutVars>
      </dgm:prSet>
      <dgm:spPr/>
    </dgm:pt>
    <dgm:pt modelId="{746B3173-28EE-4316-816B-E2A5DF621394}" type="pres">
      <dgm:prSet presAssocID="{C3107952-4FD9-4A38-ABA0-E9A72462E7BE}" presName="rootComposite1" presStyleCnt="0"/>
      <dgm:spPr/>
    </dgm:pt>
    <dgm:pt modelId="{2E0985E0-833D-426C-8D5F-3F1D28D548BC}" type="pres">
      <dgm:prSet presAssocID="{C3107952-4FD9-4A38-ABA0-E9A72462E7BE}" presName="rootText1" presStyleLbl="node0" presStyleIdx="0" presStyleCnt="1">
        <dgm:presLayoutVars>
          <dgm:chPref val="3"/>
        </dgm:presLayoutVars>
      </dgm:prSet>
      <dgm:spPr/>
    </dgm:pt>
    <dgm:pt modelId="{BC2C3730-535E-4577-B83D-70D7E535D246}" type="pres">
      <dgm:prSet presAssocID="{C3107952-4FD9-4A38-ABA0-E9A72462E7BE}" presName="rootConnector1" presStyleLbl="node1" presStyleIdx="0" presStyleCnt="0"/>
      <dgm:spPr/>
    </dgm:pt>
    <dgm:pt modelId="{584CC2F8-6EDB-4035-A1E1-371A67A689F0}" type="pres">
      <dgm:prSet presAssocID="{C3107952-4FD9-4A38-ABA0-E9A72462E7BE}" presName="hierChild2" presStyleCnt="0"/>
      <dgm:spPr/>
    </dgm:pt>
    <dgm:pt modelId="{5F0F3491-3DF4-4525-B0B3-860C7CDA6233}" type="pres">
      <dgm:prSet presAssocID="{E82DAF4F-4EEC-4A71-BC3D-D076F9AC0BD7}" presName="Name37" presStyleLbl="parChTrans1D2" presStyleIdx="0" presStyleCnt="4"/>
      <dgm:spPr/>
    </dgm:pt>
    <dgm:pt modelId="{3D0B3658-47D8-4FD9-9DE8-2A8223A125EC}" type="pres">
      <dgm:prSet presAssocID="{15FC4D54-E5C9-4CE3-94CE-AEB6A46FDF51}" presName="hierRoot2" presStyleCnt="0">
        <dgm:presLayoutVars>
          <dgm:hierBranch val="init"/>
        </dgm:presLayoutVars>
      </dgm:prSet>
      <dgm:spPr/>
    </dgm:pt>
    <dgm:pt modelId="{B08E1B3B-0448-4485-9F9C-666F251918D1}" type="pres">
      <dgm:prSet presAssocID="{15FC4D54-E5C9-4CE3-94CE-AEB6A46FDF51}" presName="rootComposite" presStyleCnt="0"/>
      <dgm:spPr/>
    </dgm:pt>
    <dgm:pt modelId="{E951B86D-8496-43B3-A0DA-C704C6E063AB}" type="pres">
      <dgm:prSet presAssocID="{15FC4D54-E5C9-4CE3-94CE-AEB6A46FDF51}" presName="rootText" presStyleLbl="node2" presStyleIdx="0" presStyleCnt="4" custScaleX="126062">
        <dgm:presLayoutVars>
          <dgm:chPref val="3"/>
        </dgm:presLayoutVars>
      </dgm:prSet>
      <dgm:spPr/>
    </dgm:pt>
    <dgm:pt modelId="{AA62F759-44CA-4732-AD8C-5BB1C3FA5CB2}" type="pres">
      <dgm:prSet presAssocID="{15FC4D54-E5C9-4CE3-94CE-AEB6A46FDF51}" presName="rootConnector" presStyleLbl="node2" presStyleIdx="0" presStyleCnt="4"/>
      <dgm:spPr/>
    </dgm:pt>
    <dgm:pt modelId="{04189E6A-A50E-4E54-AF4E-3962CEC4CB2B}" type="pres">
      <dgm:prSet presAssocID="{15FC4D54-E5C9-4CE3-94CE-AEB6A46FDF51}" presName="hierChild4" presStyleCnt="0"/>
      <dgm:spPr/>
    </dgm:pt>
    <dgm:pt modelId="{430EAE16-5AD8-4FD1-8187-A809B82F59B8}" type="pres">
      <dgm:prSet presAssocID="{98E8F275-A5B6-45BC-94AB-DD4BEBD40ED4}" presName="Name37" presStyleLbl="parChTrans1D3" presStyleIdx="0" presStyleCnt="13"/>
      <dgm:spPr/>
    </dgm:pt>
    <dgm:pt modelId="{2F78DB39-3987-40DC-B431-3D2B6CCAE09C}" type="pres">
      <dgm:prSet presAssocID="{A9D0CC6F-92A6-49FC-834F-A18AC3D71F1E}" presName="hierRoot2" presStyleCnt="0">
        <dgm:presLayoutVars>
          <dgm:hierBranch val="init"/>
        </dgm:presLayoutVars>
      </dgm:prSet>
      <dgm:spPr/>
    </dgm:pt>
    <dgm:pt modelId="{8C3C70B5-91D2-4450-993B-6B1E91C6B9F1}" type="pres">
      <dgm:prSet presAssocID="{A9D0CC6F-92A6-49FC-834F-A18AC3D71F1E}" presName="rootComposite" presStyleCnt="0"/>
      <dgm:spPr/>
    </dgm:pt>
    <dgm:pt modelId="{435846C9-1CA5-49B6-B008-F514CDA5DB5F}" type="pres">
      <dgm:prSet presAssocID="{A9D0CC6F-92A6-49FC-834F-A18AC3D71F1E}" presName="rootText" presStyleLbl="node3" presStyleIdx="0" presStyleCnt="13">
        <dgm:presLayoutVars>
          <dgm:chPref val="3"/>
        </dgm:presLayoutVars>
      </dgm:prSet>
      <dgm:spPr/>
    </dgm:pt>
    <dgm:pt modelId="{B624DD91-E604-49EE-8ED8-245F11EEF264}" type="pres">
      <dgm:prSet presAssocID="{A9D0CC6F-92A6-49FC-834F-A18AC3D71F1E}" presName="rootConnector" presStyleLbl="node3" presStyleIdx="0" presStyleCnt="13"/>
      <dgm:spPr/>
    </dgm:pt>
    <dgm:pt modelId="{A0B8716E-1701-42DF-A0BB-31DBC293BB44}" type="pres">
      <dgm:prSet presAssocID="{A9D0CC6F-92A6-49FC-834F-A18AC3D71F1E}" presName="hierChild4" presStyleCnt="0"/>
      <dgm:spPr/>
    </dgm:pt>
    <dgm:pt modelId="{74BD513D-89C1-4470-8409-A8D07B07C090}" type="pres">
      <dgm:prSet presAssocID="{A9D0CC6F-92A6-49FC-834F-A18AC3D71F1E}" presName="hierChild5" presStyleCnt="0"/>
      <dgm:spPr/>
    </dgm:pt>
    <dgm:pt modelId="{18015FD9-3526-482C-8A3A-6F59A144EA8E}" type="pres">
      <dgm:prSet presAssocID="{C8CB2644-F6FA-4581-8272-DF5742E3BAF6}" presName="Name37" presStyleLbl="parChTrans1D3" presStyleIdx="1" presStyleCnt="13"/>
      <dgm:spPr/>
    </dgm:pt>
    <dgm:pt modelId="{AEEF0194-9C28-4D72-978B-111A553EDE05}" type="pres">
      <dgm:prSet presAssocID="{41D532A7-B6DB-4F3E-85F4-CDC68150A2DE}" presName="hierRoot2" presStyleCnt="0">
        <dgm:presLayoutVars>
          <dgm:hierBranch val="init"/>
        </dgm:presLayoutVars>
      </dgm:prSet>
      <dgm:spPr/>
    </dgm:pt>
    <dgm:pt modelId="{8814C367-FCB8-4DA0-A030-3C259529DC9B}" type="pres">
      <dgm:prSet presAssocID="{41D532A7-B6DB-4F3E-85F4-CDC68150A2DE}" presName="rootComposite" presStyleCnt="0"/>
      <dgm:spPr/>
    </dgm:pt>
    <dgm:pt modelId="{421F7452-E394-4CA5-8A04-81E011399541}" type="pres">
      <dgm:prSet presAssocID="{41D532A7-B6DB-4F3E-85F4-CDC68150A2DE}" presName="rootText" presStyleLbl="node3" presStyleIdx="1" presStyleCnt="13" custScaleX="107031" custScaleY="130428">
        <dgm:presLayoutVars>
          <dgm:chPref val="3"/>
        </dgm:presLayoutVars>
      </dgm:prSet>
      <dgm:spPr/>
    </dgm:pt>
    <dgm:pt modelId="{6C8634DE-0A3B-4A93-A29A-0C1C95DA81DE}" type="pres">
      <dgm:prSet presAssocID="{41D532A7-B6DB-4F3E-85F4-CDC68150A2DE}" presName="rootConnector" presStyleLbl="node3" presStyleIdx="1" presStyleCnt="13"/>
      <dgm:spPr/>
    </dgm:pt>
    <dgm:pt modelId="{DAF2D0A7-C960-4865-826B-CEFCA03B1682}" type="pres">
      <dgm:prSet presAssocID="{41D532A7-B6DB-4F3E-85F4-CDC68150A2DE}" presName="hierChild4" presStyleCnt="0"/>
      <dgm:spPr/>
    </dgm:pt>
    <dgm:pt modelId="{EC9DE810-2A47-4CAA-9DDE-2DCAC92A5505}" type="pres">
      <dgm:prSet presAssocID="{41D532A7-B6DB-4F3E-85F4-CDC68150A2DE}" presName="hierChild5" presStyleCnt="0"/>
      <dgm:spPr/>
    </dgm:pt>
    <dgm:pt modelId="{80575F04-8601-4B80-B4CF-9ED20BA9526F}" type="pres">
      <dgm:prSet presAssocID="{AC2B16AF-4AE1-4CBB-8C8F-C800EEFD60B4}" presName="Name37" presStyleLbl="parChTrans1D3" presStyleIdx="2" presStyleCnt="13"/>
      <dgm:spPr/>
    </dgm:pt>
    <dgm:pt modelId="{C6C05435-0EC0-4086-A85B-394B1309C534}" type="pres">
      <dgm:prSet presAssocID="{181F2D94-EF57-45D6-9056-A1E7E0BF7628}" presName="hierRoot2" presStyleCnt="0">
        <dgm:presLayoutVars>
          <dgm:hierBranch val="init"/>
        </dgm:presLayoutVars>
      </dgm:prSet>
      <dgm:spPr/>
    </dgm:pt>
    <dgm:pt modelId="{4E8C2EBE-762B-40E3-A29C-489F971558BF}" type="pres">
      <dgm:prSet presAssocID="{181F2D94-EF57-45D6-9056-A1E7E0BF7628}" presName="rootComposite" presStyleCnt="0"/>
      <dgm:spPr/>
    </dgm:pt>
    <dgm:pt modelId="{6BEAD356-BD2E-448A-B0C8-CE6669005A36}" type="pres">
      <dgm:prSet presAssocID="{181F2D94-EF57-45D6-9056-A1E7E0BF7628}" presName="rootText" presStyleLbl="node3" presStyleIdx="2" presStyleCnt="13" custScaleY="122421">
        <dgm:presLayoutVars>
          <dgm:chPref val="3"/>
        </dgm:presLayoutVars>
      </dgm:prSet>
      <dgm:spPr/>
    </dgm:pt>
    <dgm:pt modelId="{6021BF3C-A69E-4F11-BE5A-711E780B45AF}" type="pres">
      <dgm:prSet presAssocID="{181F2D94-EF57-45D6-9056-A1E7E0BF7628}" presName="rootConnector" presStyleLbl="node3" presStyleIdx="2" presStyleCnt="13"/>
      <dgm:spPr/>
    </dgm:pt>
    <dgm:pt modelId="{8C0033A2-2647-45D4-8B42-F494CD2BD049}" type="pres">
      <dgm:prSet presAssocID="{181F2D94-EF57-45D6-9056-A1E7E0BF7628}" presName="hierChild4" presStyleCnt="0"/>
      <dgm:spPr/>
    </dgm:pt>
    <dgm:pt modelId="{9A37991D-167B-42DB-A750-EE4014DAF73D}" type="pres">
      <dgm:prSet presAssocID="{181F2D94-EF57-45D6-9056-A1E7E0BF7628}" presName="hierChild5" presStyleCnt="0"/>
      <dgm:spPr/>
    </dgm:pt>
    <dgm:pt modelId="{393AF911-6A70-4551-A5E4-53C83EA4AFFA}" type="pres">
      <dgm:prSet presAssocID="{15FC4D54-E5C9-4CE3-94CE-AEB6A46FDF51}" presName="hierChild5" presStyleCnt="0"/>
      <dgm:spPr/>
    </dgm:pt>
    <dgm:pt modelId="{E0BC2DFA-1D70-4003-9E5B-DD0E2765942C}" type="pres">
      <dgm:prSet presAssocID="{8E67752F-A05D-4851-980E-0378C96BB999}" presName="Name37" presStyleLbl="parChTrans1D2" presStyleIdx="1" presStyleCnt="4"/>
      <dgm:spPr/>
    </dgm:pt>
    <dgm:pt modelId="{A0C6A691-9335-492D-999C-B2F108F17BF5}" type="pres">
      <dgm:prSet presAssocID="{AEC7A836-0E30-4304-93CB-290B76356CDE}" presName="hierRoot2" presStyleCnt="0">
        <dgm:presLayoutVars>
          <dgm:hierBranch val="init"/>
        </dgm:presLayoutVars>
      </dgm:prSet>
      <dgm:spPr/>
    </dgm:pt>
    <dgm:pt modelId="{58C60727-F3B7-4888-BF5D-EDD388DB395D}" type="pres">
      <dgm:prSet presAssocID="{AEC7A836-0E30-4304-93CB-290B76356CDE}" presName="rootComposite" presStyleCnt="0"/>
      <dgm:spPr/>
    </dgm:pt>
    <dgm:pt modelId="{CD5AE5C5-58A9-4457-9462-9191DE0B417C}" type="pres">
      <dgm:prSet presAssocID="{AEC7A836-0E30-4304-93CB-290B76356CDE}" presName="rootText" presStyleLbl="node2" presStyleIdx="1" presStyleCnt="4">
        <dgm:presLayoutVars>
          <dgm:chPref val="3"/>
        </dgm:presLayoutVars>
      </dgm:prSet>
      <dgm:spPr/>
    </dgm:pt>
    <dgm:pt modelId="{8615C3C1-DD84-4CEB-8D28-3B221F6F405D}" type="pres">
      <dgm:prSet presAssocID="{AEC7A836-0E30-4304-93CB-290B76356CDE}" presName="rootConnector" presStyleLbl="node2" presStyleIdx="1" presStyleCnt="4"/>
      <dgm:spPr/>
    </dgm:pt>
    <dgm:pt modelId="{7AB0DC12-4E3B-499B-B748-CA530647B4FB}" type="pres">
      <dgm:prSet presAssocID="{AEC7A836-0E30-4304-93CB-290B76356CDE}" presName="hierChild4" presStyleCnt="0"/>
      <dgm:spPr/>
    </dgm:pt>
    <dgm:pt modelId="{42F92374-643A-48AF-B76C-3C26D2E1DD2D}" type="pres">
      <dgm:prSet presAssocID="{AA218B62-7333-40C9-A150-E5E6F0C874D1}" presName="Name37" presStyleLbl="parChTrans1D3" presStyleIdx="3" presStyleCnt="13"/>
      <dgm:spPr/>
    </dgm:pt>
    <dgm:pt modelId="{5E8716DD-FDF0-41BF-8332-92D951BFFB6A}" type="pres">
      <dgm:prSet presAssocID="{38842E69-5349-4633-9E76-9789954F9A98}" presName="hierRoot2" presStyleCnt="0">
        <dgm:presLayoutVars>
          <dgm:hierBranch val="init"/>
        </dgm:presLayoutVars>
      </dgm:prSet>
      <dgm:spPr/>
    </dgm:pt>
    <dgm:pt modelId="{9E3BBAAD-8BAB-4EA8-B32C-FDDF6E47C2C4}" type="pres">
      <dgm:prSet presAssocID="{38842E69-5349-4633-9E76-9789954F9A98}" presName="rootComposite" presStyleCnt="0"/>
      <dgm:spPr/>
    </dgm:pt>
    <dgm:pt modelId="{0DF6F3DD-091B-4432-B4A2-B832F9571DD1}" type="pres">
      <dgm:prSet presAssocID="{38842E69-5349-4633-9E76-9789954F9A98}" presName="rootText" presStyleLbl="node3" presStyleIdx="3" presStyleCnt="13">
        <dgm:presLayoutVars>
          <dgm:chPref val="3"/>
        </dgm:presLayoutVars>
      </dgm:prSet>
      <dgm:spPr/>
    </dgm:pt>
    <dgm:pt modelId="{DE5D1C6C-F9A6-4AAB-9F21-8C9813ADF36C}" type="pres">
      <dgm:prSet presAssocID="{38842E69-5349-4633-9E76-9789954F9A98}" presName="rootConnector" presStyleLbl="node3" presStyleIdx="3" presStyleCnt="13"/>
      <dgm:spPr/>
    </dgm:pt>
    <dgm:pt modelId="{3314D6D8-7009-4317-BC36-877AB21903C7}" type="pres">
      <dgm:prSet presAssocID="{38842E69-5349-4633-9E76-9789954F9A98}" presName="hierChild4" presStyleCnt="0"/>
      <dgm:spPr/>
    </dgm:pt>
    <dgm:pt modelId="{8ABB2D49-F560-4E04-B64E-1F4B94513CEF}" type="pres">
      <dgm:prSet presAssocID="{4216CFD0-330F-4B3D-A95F-7C6F4387480A}" presName="Name37" presStyleLbl="parChTrans1D4" presStyleIdx="0" presStyleCnt="8"/>
      <dgm:spPr/>
    </dgm:pt>
    <dgm:pt modelId="{012B47F6-A7AF-4918-B48D-A11BC6AA43B4}" type="pres">
      <dgm:prSet presAssocID="{76A29976-B819-4C89-ABEC-E6848B766FD1}" presName="hierRoot2" presStyleCnt="0">
        <dgm:presLayoutVars>
          <dgm:hierBranch val="init"/>
        </dgm:presLayoutVars>
      </dgm:prSet>
      <dgm:spPr/>
    </dgm:pt>
    <dgm:pt modelId="{0EE442CD-E29F-43B3-9EEA-D966EA4EF28D}" type="pres">
      <dgm:prSet presAssocID="{76A29976-B819-4C89-ABEC-E6848B766FD1}" presName="rootComposite" presStyleCnt="0"/>
      <dgm:spPr/>
    </dgm:pt>
    <dgm:pt modelId="{E81630C1-C905-4759-A481-CC9C06B97E2C}" type="pres">
      <dgm:prSet presAssocID="{76A29976-B819-4C89-ABEC-E6848B766FD1}" presName="rootText" presStyleLbl="node4" presStyleIdx="0" presStyleCnt="8">
        <dgm:presLayoutVars>
          <dgm:chPref val="3"/>
        </dgm:presLayoutVars>
      </dgm:prSet>
      <dgm:spPr/>
    </dgm:pt>
    <dgm:pt modelId="{A5FECE51-5C4D-465F-AD77-1ED6D9669AB2}" type="pres">
      <dgm:prSet presAssocID="{76A29976-B819-4C89-ABEC-E6848B766FD1}" presName="rootConnector" presStyleLbl="node4" presStyleIdx="0" presStyleCnt="8"/>
      <dgm:spPr/>
    </dgm:pt>
    <dgm:pt modelId="{2A7BE978-FD4C-4FB9-83AD-BD68152A417C}" type="pres">
      <dgm:prSet presAssocID="{76A29976-B819-4C89-ABEC-E6848B766FD1}" presName="hierChild4" presStyleCnt="0"/>
      <dgm:spPr/>
    </dgm:pt>
    <dgm:pt modelId="{C60DA6B5-DCEC-416B-AEC6-2F30971A12F9}" type="pres">
      <dgm:prSet presAssocID="{E923C3AE-C7A6-4258-8D70-70412EE1BBA1}" presName="Name37" presStyleLbl="parChTrans1D4" presStyleIdx="1" presStyleCnt="8"/>
      <dgm:spPr/>
    </dgm:pt>
    <dgm:pt modelId="{BE705C0B-8D3D-4CEC-83C7-31B4E8CCA68A}" type="pres">
      <dgm:prSet presAssocID="{15B84EB0-9903-4302-8097-2CDD9177FD0C}" presName="hierRoot2" presStyleCnt="0">
        <dgm:presLayoutVars>
          <dgm:hierBranch val="init"/>
        </dgm:presLayoutVars>
      </dgm:prSet>
      <dgm:spPr/>
    </dgm:pt>
    <dgm:pt modelId="{4A5099F5-6984-4C09-88D6-A9F2A979E31A}" type="pres">
      <dgm:prSet presAssocID="{15B84EB0-9903-4302-8097-2CDD9177FD0C}" presName="rootComposite" presStyleCnt="0"/>
      <dgm:spPr/>
    </dgm:pt>
    <dgm:pt modelId="{AADDBEA5-8F2E-47E8-A707-05D743338EEC}" type="pres">
      <dgm:prSet presAssocID="{15B84EB0-9903-4302-8097-2CDD9177FD0C}" presName="rootText" presStyleLbl="node4" presStyleIdx="1" presStyleCnt="8">
        <dgm:presLayoutVars>
          <dgm:chPref val="3"/>
        </dgm:presLayoutVars>
      </dgm:prSet>
      <dgm:spPr/>
    </dgm:pt>
    <dgm:pt modelId="{C8199D1D-6D5F-4E86-A819-0ADF8AD01862}" type="pres">
      <dgm:prSet presAssocID="{15B84EB0-9903-4302-8097-2CDD9177FD0C}" presName="rootConnector" presStyleLbl="node4" presStyleIdx="1" presStyleCnt="8"/>
      <dgm:spPr/>
    </dgm:pt>
    <dgm:pt modelId="{EA084A9C-E65C-4372-90C2-8DB0E2866458}" type="pres">
      <dgm:prSet presAssocID="{15B84EB0-9903-4302-8097-2CDD9177FD0C}" presName="hierChild4" presStyleCnt="0"/>
      <dgm:spPr/>
    </dgm:pt>
    <dgm:pt modelId="{9ECEA79C-AE5B-46C0-AB7D-8E0B2F1285B1}" type="pres">
      <dgm:prSet presAssocID="{15B84EB0-9903-4302-8097-2CDD9177FD0C}" presName="hierChild5" presStyleCnt="0"/>
      <dgm:spPr/>
    </dgm:pt>
    <dgm:pt modelId="{539B1DBB-EF83-4F88-9C90-9FA88D3892E6}" type="pres">
      <dgm:prSet presAssocID="{0F495B72-45EA-4CD6-BE67-0DF6CAF84DF6}" presName="Name37" presStyleLbl="parChTrans1D4" presStyleIdx="2" presStyleCnt="8"/>
      <dgm:spPr/>
    </dgm:pt>
    <dgm:pt modelId="{D40E6201-C0CE-48D6-B263-E045F70110DA}" type="pres">
      <dgm:prSet presAssocID="{FF1C966D-3286-48F1-B468-EEE5A5DE7658}" presName="hierRoot2" presStyleCnt="0">
        <dgm:presLayoutVars>
          <dgm:hierBranch val="init"/>
        </dgm:presLayoutVars>
      </dgm:prSet>
      <dgm:spPr/>
    </dgm:pt>
    <dgm:pt modelId="{F2D05467-42C9-4AC6-80FC-C634A63BF5DA}" type="pres">
      <dgm:prSet presAssocID="{FF1C966D-3286-48F1-B468-EEE5A5DE7658}" presName="rootComposite" presStyleCnt="0"/>
      <dgm:spPr/>
    </dgm:pt>
    <dgm:pt modelId="{97C685D3-B79E-4985-B37C-3ED562FF3060}" type="pres">
      <dgm:prSet presAssocID="{FF1C966D-3286-48F1-B468-EEE5A5DE7658}" presName="rootText" presStyleLbl="node4" presStyleIdx="2" presStyleCnt="8">
        <dgm:presLayoutVars>
          <dgm:chPref val="3"/>
        </dgm:presLayoutVars>
      </dgm:prSet>
      <dgm:spPr/>
    </dgm:pt>
    <dgm:pt modelId="{79A1E3A1-DF20-4E3D-BC77-61B2023AAE94}" type="pres">
      <dgm:prSet presAssocID="{FF1C966D-3286-48F1-B468-EEE5A5DE7658}" presName="rootConnector" presStyleLbl="node4" presStyleIdx="2" presStyleCnt="8"/>
      <dgm:spPr/>
    </dgm:pt>
    <dgm:pt modelId="{2BE718C3-EA4B-4DC4-84D7-7AD5ECD7AABB}" type="pres">
      <dgm:prSet presAssocID="{FF1C966D-3286-48F1-B468-EEE5A5DE7658}" presName="hierChild4" presStyleCnt="0"/>
      <dgm:spPr/>
    </dgm:pt>
    <dgm:pt modelId="{4FA87CDA-F571-4FFA-BADD-5A9E63571080}" type="pres">
      <dgm:prSet presAssocID="{FF1C966D-3286-48F1-B468-EEE5A5DE7658}" presName="hierChild5" presStyleCnt="0"/>
      <dgm:spPr/>
    </dgm:pt>
    <dgm:pt modelId="{CB42D801-497F-4E5A-9147-D8C4021F832B}" type="pres">
      <dgm:prSet presAssocID="{15A03CDB-76CE-4BD9-8CC8-5C5908B06DCD}" presName="Name37" presStyleLbl="parChTrans1D4" presStyleIdx="3" presStyleCnt="8"/>
      <dgm:spPr/>
    </dgm:pt>
    <dgm:pt modelId="{F4C7E28A-9446-4E33-899D-0F9B44A015CB}" type="pres">
      <dgm:prSet presAssocID="{C92D1BB9-9173-48BD-97C9-C4D662C97B7A}" presName="hierRoot2" presStyleCnt="0">
        <dgm:presLayoutVars>
          <dgm:hierBranch val="init"/>
        </dgm:presLayoutVars>
      </dgm:prSet>
      <dgm:spPr/>
    </dgm:pt>
    <dgm:pt modelId="{CDDB18B6-31C9-43A7-BE25-2F26BB9FC22D}" type="pres">
      <dgm:prSet presAssocID="{C92D1BB9-9173-48BD-97C9-C4D662C97B7A}" presName="rootComposite" presStyleCnt="0"/>
      <dgm:spPr/>
    </dgm:pt>
    <dgm:pt modelId="{31D500CE-5562-444B-8FCA-B33E01E19424}" type="pres">
      <dgm:prSet presAssocID="{C92D1BB9-9173-48BD-97C9-C4D662C97B7A}" presName="rootText" presStyleLbl="node4" presStyleIdx="3" presStyleCnt="8">
        <dgm:presLayoutVars>
          <dgm:chPref val="3"/>
        </dgm:presLayoutVars>
      </dgm:prSet>
      <dgm:spPr/>
    </dgm:pt>
    <dgm:pt modelId="{C8589EFF-3E2A-4572-9290-9EA65419331B}" type="pres">
      <dgm:prSet presAssocID="{C92D1BB9-9173-48BD-97C9-C4D662C97B7A}" presName="rootConnector" presStyleLbl="node4" presStyleIdx="3" presStyleCnt="8"/>
      <dgm:spPr/>
    </dgm:pt>
    <dgm:pt modelId="{D12136C1-FB38-4EAD-BACE-84EB5E3E0CAD}" type="pres">
      <dgm:prSet presAssocID="{C92D1BB9-9173-48BD-97C9-C4D662C97B7A}" presName="hierChild4" presStyleCnt="0"/>
      <dgm:spPr/>
    </dgm:pt>
    <dgm:pt modelId="{5F6C2737-ECCA-48DF-B809-1B8FCB4A6FFA}" type="pres">
      <dgm:prSet presAssocID="{C92D1BB9-9173-48BD-97C9-C4D662C97B7A}" presName="hierChild5" presStyleCnt="0"/>
      <dgm:spPr/>
    </dgm:pt>
    <dgm:pt modelId="{B23502F6-338A-4702-9CCF-24298FF1C60B}" type="pres">
      <dgm:prSet presAssocID="{76A29976-B819-4C89-ABEC-E6848B766FD1}" presName="hierChild5" presStyleCnt="0"/>
      <dgm:spPr/>
    </dgm:pt>
    <dgm:pt modelId="{903D97DA-323B-4041-8626-A1D2974E491E}" type="pres">
      <dgm:prSet presAssocID="{1E88A7B6-5CA5-41FD-A55A-4372721E8484}" presName="Name37" presStyleLbl="parChTrans1D4" presStyleIdx="4" presStyleCnt="8"/>
      <dgm:spPr/>
    </dgm:pt>
    <dgm:pt modelId="{1CCF3E8D-15EE-461D-A5B3-6ED15EE0F80E}" type="pres">
      <dgm:prSet presAssocID="{9A0A2C3A-0746-4C58-8C36-6572D2AC1C85}" presName="hierRoot2" presStyleCnt="0">
        <dgm:presLayoutVars>
          <dgm:hierBranch val="init"/>
        </dgm:presLayoutVars>
      </dgm:prSet>
      <dgm:spPr/>
    </dgm:pt>
    <dgm:pt modelId="{867364DC-AA71-485A-8F08-817DA471F42F}" type="pres">
      <dgm:prSet presAssocID="{9A0A2C3A-0746-4C58-8C36-6572D2AC1C85}" presName="rootComposite" presStyleCnt="0"/>
      <dgm:spPr/>
    </dgm:pt>
    <dgm:pt modelId="{A39DE685-D620-48F0-8DD7-D5DFA59C7FE9}" type="pres">
      <dgm:prSet presAssocID="{9A0A2C3A-0746-4C58-8C36-6572D2AC1C85}" presName="rootText" presStyleLbl="node4" presStyleIdx="4" presStyleCnt="8">
        <dgm:presLayoutVars>
          <dgm:chPref val="3"/>
        </dgm:presLayoutVars>
      </dgm:prSet>
      <dgm:spPr/>
    </dgm:pt>
    <dgm:pt modelId="{78D72E93-C204-4183-89BA-CAB74C3DE023}" type="pres">
      <dgm:prSet presAssocID="{9A0A2C3A-0746-4C58-8C36-6572D2AC1C85}" presName="rootConnector" presStyleLbl="node4" presStyleIdx="4" presStyleCnt="8"/>
      <dgm:spPr/>
    </dgm:pt>
    <dgm:pt modelId="{0D003E1C-C1BA-441B-A827-595C680B9C3F}" type="pres">
      <dgm:prSet presAssocID="{9A0A2C3A-0746-4C58-8C36-6572D2AC1C85}" presName="hierChild4" presStyleCnt="0"/>
      <dgm:spPr/>
    </dgm:pt>
    <dgm:pt modelId="{A020E5AC-8DB4-481A-90E9-663722688B29}" type="pres">
      <dgm:prSet presAssocID="{9A0A2C3A-0746-4C58-8C36-6572D2AC1C85}" presName="hierChild5" presStyleCnt="0"/>
      <dgm:spPr/>
    </dgm:pt>
    <dgm:pt modelId="{D8264C87-C219-4323-BD51-8C753C84102A}" type="pres">
      <dgm:prSet presAssocID="{A617ED59-81D3-4D0C-813A-BA2A20BBE4F5}" presName="Name37" presStyleLbl="parChTrans1D4" presStyleIdx="5" presStyleCnt="8"/>
      <dgm:spPr/>
    </dgm:pt>
    <dgm:pt modelId="{880E4DEB-1996-43A7-909D-DFA22898DE08}" type="pres">
      <dgm:prSet presAssocID="{9940B110-356C-41CF-9E67-EC1E10AAB56F}" presName="hierRoot2" presStyleCnt="0">
        <dgm:presLayoutVars>
          <dgm:hierBranch val="init"/>
        </dgm:presLayoutVars>
      </dgm:prSet>
      <dgm:spPr/>
    </dgm:pt>
    <dgm:pt modelId="{55F7ABD1-B4B0-4832-8982-2A7288FF280D}" type="pres">
      <dgm:prSet presAssocID="{9940B110-356C-41CF-9E67-EC1E10AAB56F}" presName="rootComposite" presStyleCnt="0"/>
      <dgm:spPr/>
    </dgm:pt>
    <dgm:pt modelId="{73F9B4FD-BB27-4C98-AC41-CF5A30246094}" type="pres">
      <dgm:prSet presAssocID="{9940B110-356C-41CF-9E67-EC1E10AAB56F}" presName="rootText" presStyleLbl="node4" presStyleIdx="5" presStyleCnt="8">
        <dgm:presLayoutVars>
          <dgm:chPref val="3"/>
        </dgm:presLayoutVars>
      </dgm:prSet>
      <dgm:spPr/>
    </dgm:pt>
    <dgm:pt modelId="{CA037707-6951-4C90-8CBF-A71D0DDA243B}" type="pres">
      <dgm:prSet presAssocID="{9940B110-356C-41CF-9E67-EC1E10AAB56F}" presName="rootConnector" presStyleLbl="node4" presStyleIdx="5" presStyleCnt="8"/>
      <dgm:spPr/>
    </dgm:pt>
    <dgm:pt modelId="{C75F1847-177D-4272-9F93-9DA2302A687F}" type="pres">
      <dgm:prSet presAssocID="{9940B110-356C-41CF-9E67-EC1E10AAB56F}" presName="hierChild4" presStyleCnt="0"/>
      <dgm:spPr/>
    </dgm:pt>
    <dgm:pt modelId="{C6539E4F-A235-42CF-8FA8-3D2D694E4C47}" type="pres">
      <dgm:prSet presAssocID="{9940B110-356C-41CF-9E67-EC1E10AAB56F}" presName="hierChild5" presStyleCnt="0"/>
      <dgm:spPr/>
    </dgm:pt>
    <dgm:pt modelId="{E2344AC6-4E86-48D0-A130-E7C889022B1A}" type="pres">
      <dgm:prSet presAssocID="{38842E69-5349-4633-9E76-9789954F9A98}" presName="hierChild5" presStyleCnt="0"/>
      <dgm:spPr/>
    </dgm:pt>
    <dgm:pt modelId="{E5E8E075-F1A6-4F72-A8B1-DC9BFA4166FF}" type="pres">
      <dgm:prSet presAssocID="{9139D258-668E-4A48-BF21-A80B21FB5FA1}" presName="Name37" presStyleLbl="parChTrans1D3" presStyleIdx="4" presStyleCnt="13"/>
      <dgm:spPr/>
    </dgm:pt>
    <dgm:pt modelId="{C5E4BA3F-8780-400A-ACAA-4A6608C76923}" type="pres">
      <dgm:prSet presAssocID="{9DFCE4BF-D7C2-4FCE-967E-28BC5EF772A8}" presName="hierRoot2" presStyleCnt="0">
        <dgm:presLayoutVars>
          <dgm:hierBranch val="init"/>
        </dgm:presLayoutVars>
      </dgm:prSet>
      <dgm:spPr/>
    </dgm:pt>
    <dgm:pt modelId="{C1D13022-17CF-46DE-8A3B-64B913675724}" type="pres">
      <dgm:prSet presAssocID="{9DFCE4BF-D7C2-4FCE-967E-28BC5EF772A8}" presName="rootComposite" presStyleCnt="0"/>
      <dgm:spPr/>
    </dgm:pt>
    <dgm:pt modelId="{C74101E9-7592-4756-B622-CFEA49BFC12A}" type="pres">
      <dgm:prSet presAssocID="{9DFCE4BF-D7C2-4FCE-967E-28BC5EF772A8}" presName="rootText" presStyleLbl="node3" presStyleIdx="4" presStyleCnt="13">
        <dgm:presLayoutVars>
          <dgm:chPref val="3"/>
        </dgm:presLayoutVars>
      </dgm:prSet>
      <dgm:spPr/>
    </dgm:pt>
    <dgm:pt modelId="{4FE61D75-2BB9-48AB-9C7C-3FA63EC9E973}" type="pres">
      <dgm:prSet presAssocID="{9DFCE4BF-D7C2-4FCE-967E-28BC5EF772A8}" presName="rootConnector" presStyleLbl="node3" presStyleIdx="4" presStyleCnt="13"/>
      <dgm:spPr/>
    </dgm:pt>
    <dgm:pt modelId="{C16CDAC0-0582-421C-9A70-38214684B85A}" type="pres">
      <dgm:prSet presAssocID="{9DFCE4BF-D7C2-4FCE-967E-28BC5EF772A8}" presName="hierChild4" presStyleCnt="0"/>
      <dgm:spPr/>
    </dgm:pt>
    <dgm:pt modelId="{72CBBE8C-CE9E-41EB-91EA-9002ED295534}" type="pres">
      <dgm:prSet presAssocID="{A44CCB52-D11D-4AE1-BC29-32AC26C2362C}" presName="Name37" presStyleLbl="parChTrans1D4" presStyleIdx="6" presStyleCnt="8"/>
      <dgm:spPr/>
    </dgm:pt>
    <dgm:pt modelId="{E1041792-B49A-4D36-8253-B827FDD2E99F}" type="pres">
      <dgm:prSet presAssocID="{3DF1810D-0E7B-4F81-BC1A-D3B2FCC1B289}" presName="hierRoot2" presStyleCnt="0">
        <dgm:presLayoutVars>
          <dgm:hierBranch val="init"/>
        </dgm:presLayoutVars>
      </dgm:prSet>
      <dgm:spPr/>
    </dgm:pt>
    <dgm:pt modelId="{4FD27C3D-3CD7-47DB-873A-5A180FA9ACD4}" type="pres">
      <dgm:prSet presAssocID="{3DF1810D-0E7B-4F81-BC1A-D3B2FCC1B289}" presName="rootComposite" presStyleCnt="0"/>
      <dgm:spPr/>
    </dgm:pt>
    <dgm:pt modelId="{526A279A-BB13-4215-A883-C4933DE0C876}" type="pres">
      <dgm:prSet presAssocID="{3DF1810D-0E7B-4F81-BC1A-D3B2FCC1B289}" presName="rootText" presStyleLbl="node4" presStyleIdx="6" presStyleCnt="8" custScaleY="130428">
        <dgm:presLayoutVars>
          <dgm:chPref val="3"/>
        </dgm:presLayoutVars>
      </dgm:prSet>
      <dgm:spPr/>
    </dgm:pt>
    <dgm:pt modelId="{7AAE45E9-9C7B-4384-BEFB-E110525C21DF}" type="pres">
      <dgm:prSet presAssocID="{3DF1810D-0E7B-4F81-BC1A-D3B2FCC1B289}" presName="rootConnector" presStyleLbl="node4" presStyleIdx="6" presStyleCnt="8"/>
      <dgm:spPr/>
    </dgm:pt>
    <dgm:pt modelId="{1308F308-D57A-4AA0-B983-DE9E9178BCC6}" type="pres">
      <dgm:prSet presAssocID="{3DF1810D-0E7B-4F81-BC1A-D3B2FCC1B289}" presName="hierChild4" presStyleCnt="0"/>
      <dgm:spPr/>
    </dgm:pt>
    <dgm:pt modelId="{F8E69AFE-CA7D-4AF2-958D-77A9C875F792}" type="pres">
      <dgm:prSet presAssocID="{3DF1810D-0E7B-4F81-BC1A-D3B2FCC1B289}" presName="hierChild5" presStyleCnt="0"/>
      <dgm:spPr/>
    </dgm:pt>
    <dgm:pt modelId="{65BCAC3A-87BC-446A-B5AE-7383067219CC}" type="pres">
      <dgm:prSet presAssocID="{E67B7C96-590D-4DD0-A354-DE39EEAB540E}" presName="Name37" presStyleLbl="parChTrans1D4" presStyleIdx="7" presStyleCnt="8"/>
      <dgm:spPr/>
    </dgm:pt>
    <dgm:pt modelId="{5BC0A1FF-C8D1-4406-92E7-45D5FF968A14}" type="pres">
      <dgm:prSet presAssocID="{5CAE8DEC-738B-48C8-BBB7-F95BC952828A}" presName="hierRoot2" presStyleCnt="0">
        <dgm:presLayoutVars>
          <dgm:hierBranch val="init"/>
        </dgm:presLayoutVars>
      </dgm:prSet>
      <dgm:spPr/>
    </dgm:pt>
    <dgm:pt modelId="{15D48AFC-B906-421D-8E0B-3CE182F6FC26}" type="pres">
      <dgm:prSet presAssocID="{5CAE8DEC-738B-48C8-BBB7-F95BC952828A}" presName="rootComposite" presStyleCnt="0"/>
      <dgm:spPr/>
    </dgm:pt>
    <dgm:pt modelId="{D4A27FC8-F377-45FF-AB38-6D54BCA412F0}" type="pres">
      <dgm:prSet presAssocID="{5CAE8DEC-738B-48C8-BBB7-F95BC952828A}" presName="rootText" presStyleLbl="node4" presStyleIdx="7" presStyleCnt="8" custScaleY="117550">
        <dgm:presLayoutVars>
          <dgm:chPref val="3"/>
        </dgm:presLayoutVars>
      </dgm:prSet>
      <dgm:spPr/>
    </dgm:pt>
    <dgm:pt modelId="{4C42A2FC-4FF1-4E9E-8BDA-135B129C4550}" type="pres">
      <dgm:prSet presAssocID="{5CAE8DEC-738B-48C8-BBB7-F95BC952828A}" presName="rootConnector" presStyleLbl="node4" presStyleIdx="7" presStyleCnt="8"/>
      <dgm:spPr/>
    </dgm:pt>
    <dgm:pt modelId="{BBD1EE3C-622F-4E00-A9DF-462DB3E7A349}" type="pres">
      <dgm:prSet presAssocID="{5CAE8DEC-738B-48C8-BBB7-F95BC952828A}" presName="hierChild4" presStyleCnt="0"/>
      <dgm:spPr/>
    </dgm:pt>
    <dgm:pt modelId="{0F6DE5B3-F15E-4343-A6E7-FD79CC5011FB}" type="pres">
      <dgm:prSet presAssocID="{5CAE8DEC-738B-48C8-BBB7-F95BC952828A}" presName="hierChild5" presStyleCnt="0"/>
      <dgm:spPr/>
    </dgm:pt>
    <dgm:pt modelId="{AD267538-4B80-4795-AC33-7FC3B97A7E91}" type="pres">
      <dgm:prSet presAssocID="{9DFCE4BF-D7C2-4FCE-967E-28BC5EF772A8}" presName="hierChild5" presStyleCnt="0"/>
      <dgm:spPr/>
    </dgm:pt>
    <dgm:pt modelId="{E734939A-3E03-4BEA-9FE4-3010679562BD}" type="pres">
      <dgm:prSet presAssocID="{AEC7A836-0E30-4304-93CB-290B76356CDE}" presName="hierChild5" presStyleCnt="0"/>
      <dgm:spPr/>
    </dgm:pt>
    <dgm:pt modelId="{3E161088-4440-4B58-9414-E38F15187D77}" type="pres">
      <dgm:prSet presAssocID="{3A6D8A37-4984-40BD-8399-CC2857B552AB}" presName="Name37" presStyleLbl="parChTrans1D2" presStyleIdx="2" presStyleCnt="4"/>
      <dgm:spPr/>
    </dgm:pt>
    <dgm:pt modelId="{EDEC3B12-88DA-4CEE-9B9D-2EF81D70D1A3}" type="pres">
      <dgm:prSet presAssocID="{2D713C68-6415-402D-B6A8-4ACD05A05AE3}" presName="hierRoot2" presStyleCnt="0">
        <dgm:presLayoutVars>
          <dgm:hierBranch val="init"/>
        </dgm:presLayoutVars>
      </dgm:prSet>
      <dgm:spPr/>
    </dgm:pt>
    <dgm:pt modelId="{834DE53B-1C95-40FF-A29C-5F2327A3A88E}" type="pres">
      <dgm:prSet presAssocID="{2D713C68-6415-402D-B6A8-4ACD05A05AE3}" presName="rootComposite" presStyleCnt="0"/>
      <dgm:spPr/>
    </dgm:pt>
    <dgm:pt modelId="{9840B698-BDCB-4AE7-9052-B21447333F10}" type="pres">
      <dgm:prSet presAssocID="{2D713C68-6415-402D-B6A8-4ACD05A05AE3}" presName="rootText" presStyleLbl="node2" presStyleIdx="2" presStyleCnt="4" custScaleX="137864" custScaleY="129390">
        <dgm:presLayoutVars>
          <dgm:chPref val="3"/>
        </dgm:presLayoutVars>
      </dgm:prSet>
      <dgm:spPr/>
    </dgm:pt>
    <dgm:pt modelId="{C3EB01A2-DF9F-4CCB-B913-647BB6F189E4}" type="pres">
      <dgm:prSet presAssocID="{2D713C68-6415-402D-B6A8-4ACD05A05AE3}" presName="rootConnector" presStyleLbl="node2" presStyleIdx="2" presStyleCnt="4"/>
      <dgm:spPr/>
    </dgm:pt>
    <dgm:pt modelId="{B56E3F41-A801-4085-BF2B-C08D4E803AAB}" type="pres">
      <dgm:prSet presAssocID="{2D713C68-6415-402D-B6A8-4ACD05A05AE3}" presName="hierChild4" presStyleCnt="0"/>
      <dgm:spPr/>
    </dgm:pt>
    <dgm:pt modelId="{F4378211-022D-4A12-BFFC-00FD929177F9}" type="pres">
      <dgm:prSet presAssocID="{3206C90F-A0F6-4257-97B6-EFF653863F51}" presName="Name37" presStyleLbl="parChTrans1D3" presStyleIdx="5" presStyleCnt="13"/>
      <dgm:spPr/>
    </dgm:pt>
    <dgm:pt modelId="{04EE5F6F-4A32-46A2-ACEB-C707992516F7}" type="pres">
      <dgm:prSet presAssocID="{0C1D296A-4004-41BA-AF05-F32006A741AD}" presName="hierRoot2" presStyleCnt="0">
        <dgm:presLayoutVars>
          <dgm:hierBranch val="init"/>
        </dgm:presLayoutVars>
      </dgm:prSet>
      <dgm:spPr/>
    </dgm:pt>
    <dgm:pt modelId="{D64A8651-F8A3-4C17-9641-8280FBC5A599}" type="pres">
      <dgm:prSet presAssocID="{0C1D296A-4004-41BA-AF05-F32006A741AD}" presName="rootComposite" presStyleCnt="0"/>
      <dgm:spPr/>
    </dgm:pt>
    <dgm:pt modelId="{34E96A50-99E5-419A-9018-7F59D3AED754}" type="pres">
      <dgm:prSet presAssocID="{0C1D296A-4004-41BA-AF05-F32006A741AD}" presName="rootText" presStyleLbl="node3" presStyleIdx="5" presStyleCnt="13" custScaleX="123557">
        <dgm:presLayoutVars>
          <dgm:chPref val="3"/>
        </dgm:presLayoutVars>
      </dgm:prSet>
      <dgm:spPr/>
    </dgm:pt>
    <dgm:pt modelId="{9F6CC988-9834-4E94-B00E-783BAD1E4B5C}" type="pres">
      <dgm:prSet presAssocID="{0C1D296A-4004-41BA-AF05-F32006A741AD}" presName="rootConnector" presStyleLbl="node3" presStyleIdx="5" presStyleCnt="13"/>
      <dgm:spPr/>
    </dgm:pt>
    <dgm:pt modelId="{2C6BEE23-BBAE-42AF-AD5B-29AA335FE0B8}" type="pres">
      <dgm:prSet presAssocID="{0C1D296A-4004-41BA-AF05-F32006A741AD}" presName="hierChild4" presStyleCnt="0"/>
      <dgm:spPr/>
    </dgm:pt>
    <dgm:pt modelId="{5CFB7F6C-7618-4C37-9E24-738B03402C20}" type="pres">
      <dgm:prSet presAssocID="{0C1D296A-4004-41BA-AF05-F32006A741AD}" presName="hierChild5" presStyleCnt="0"/>
      <dgm:spPr/>
    </dgm:pt>
    <dgm:pt modelId="{74A299F2-23C2-43F5-8228-ADF3C58FE229}" type="pres">
      <dgm:prSet presAssocID="{C085A621-6291-4A59-8FC3-EDD0DAF8DF98}" presName="Name37" presStyleLbl="parChTrans1D3" presStyleIdx="6" presStyleCnt="13"/>
      <dgm:spPr/>
    </dgm:pt>
    <dgm:pt modelId="{2F91EF95-F08C-42E7-8495-D4BB4DEEE13D}" type="pres">
      <dgm:prSet presAssocID="{8B63143C-F1FA-4797-A702-2334170A6A0E}" presName="hierRoot2" presStyleCnt="0">
        <dgm:presLayoutVars>
          <dgm:hierBranch val="init"/>
        </dgm:presLayoutVars>
      </dgm:prSet>
      <dgm:spPr/>
    </dgm:pt>
    <dgm:pt modelId="{A9E2810F-CB6D-4E29-973F-CAFF51B07CCD}" type="pres">
      <dgm:prSet presAssocID="{8B63143C-F1FA-4797-A702-2334170A6A0E}" presName="rootComposite" presStyleCnt="0"/>
      <dgm:spPr/>
    </dgm:pt>
    <dgm:pt modelId="{6D7ADA51-65E8-4F7B-9408-705E9D61C11D}" type="pres">
      <dgm:prSet presAssocID="{8B63143C-F1FA-4797-A702-2334170A6A0E}" presName="rootText" presStyleLbl="node3" presStyleIdx="6" presStyleCnt="13" custScaleX="115098">
        <dgm:presLayoutVars>
          <dgm:chPref val="3"/>
        </dgm:presLayoutVars>
      </dgm:prSet>
      <dgm:spPr/>
    </dgm:pt>
    <dgm:pt modelId="{7178444F-B685-408C-830E-88E2D7AC3256}" type="pres">
      <dgm:prSet presAssocID="{8B63143C-F1FA-4797-A702-2334170A6A0E}" presName="rootConnector" presStyleLbl="node3" presStyleIdx="6" presStyleCnt="13"/>
      <dgm:spPr/>
    </dgm:pt>
    <dgm:pt modelId="{F3C0859E-D699-4B0B-9285-E5E8E4174BE6}" type="pres">
      <dgm:prSet presAssocID="{8B63143C-F1FA-4797-A702-2334170A6A0E}" presName="hierChild4" presStyleCnt="0"/>
      <dgm:spPr/>
    </dgm:pt>
    <dgm:pt modelId="{711D0938-0BF7-4BA0-A584-4C600087E12B}" type="pres">
      <dgm:prSet presAssocID="{8B63143C-F1FA-4797-A702-2334170A6A0E}" presName="hierChild5" presStyleCnt="0"/>
      <dgm:spPr/>
    </dgm:pt>
    <dgm:pt modelId="{C00F5A60-1798-464E-8064-5803F2439B3D}" type="pres">
      <dgm:prSet presAssocID="{A01FC353-4056-424E-9C39-14E81EB3404B}" presName="Name37" presStyleLbl="parChTrans1D3" presStyleIdx="7" presStyleCnt="13"/>
      <dgm:spPr/>
    </dgm:pt>
    <dgm:pt modelId="{48F4262A-B376-4BBF-8441-7D61351A6243}" type="pres">
      <dgm:prSet presAssocID="{837F3AC0-CD24-48D6-945A-78DE2116CE99}" presName="hierRoot2" presStyleCnt="0">
        <dgm:presLayoutVars>
          <dgm:hierBranch val="init"/>
        </dgm:presLayoutVars>
      </dgm:prSet>
      <dgm:spPr/>
    </dgm:pt>
    <dgm:pt modelId="{F7DC49F5-D589-4A97-9202-F4464726D33E}" type="pres">
      <dgm:prSet presAssocID="{837F3AC0-CD24-48D6-945A-78DE2116CE99}" presName="rootComposite" presStyleCnt="0"/>
      <dgm:spPr/>
    </dgm:pt>
    <dgm:pt modelId="{224E5407-D376-4796-A001-B4CBDDB92DD9}" type="pres">
      <dgm:prSet presAssocID="{837F3AC0-CD24-48D6-945A-78DE2116CE99}" presName="rootText" presStyleLbl="node3" presStyleIdx="7" presStyleCnt="13">
        <dgm:presLayoutVars>
          <dgm:chPref val="3"/>
        </dgm:presLayoutVars>
      </dgm:prSet>
      <dgm:spPr/>
    </dgm:pt>
    <dgm:pt modelId="{B29E081B-A646-4EC6-B134-F49DBF73D558}" type="pres">
      <dgm:prSet presAssocID="{837F3AC0-CD24-48D6-945A-78DE2116CE99}" presName="rootConnector" presStyleLbl="node3" presStyleIdx="7" presStyleCnt="13"/>
      <dgm:spPr/>
    </dgm:pt>
    <dgm:pt modelId="{2C800591-D8B1-4F6E-BC5F-6F0A80353FAF}" type="pres">
      <dgm:prSet presAssocID="{837F3AC0-CD24-48D6-945A-78DE2116CE99}" presName="hierChild4" presStyleCnt="0"/>
      <dgm:spPr/>
    </dgm:pt>
    <dgm:pt modelId="{D7DB6F8E-9D64-4ED8-B2B7-8C88265E542D}" type="pres">
      <dgm:prSet presAssocID="{837F3AC0-CD24-48D6-945A-78DE2116CE99}" presName="hierChild5" presStyleCnt="0"/>
      <dgm:spPr/>
    </dgm:pt>
    <dgm:pt modelId="{266CE55D-6D02-4A81-9C7C-883E25E6CFE1}" type="pres">
      <dgm:prSet presAssocID="{058316B1-CACE-4E1E-BD57-CD4712BF1A5E}" presName="Name37" presStyleLbl="parChTrans1D3" presStyleIdx="8" presStyleCnt="13"/>
      <dgm:spPr/>
    </dgm:pt>
    <dgm:pt modelId="{945EF68C-32CF-43C1-B659-41146553BAD1}" type="pres">
      <dgm:prSet presAssocID="{7FC39905-1C18-4127-BFA5-3AFB7A2C7AC4}" presName="hierRoot2" presStyleCnt="0">
        <dgm:presLayoutVars>
          <dgm:hierBranch val="init"/>
        </dgm:presLayoutVars>
      </dgm:prSet>
      <dgm:spPr/>
    </dgm:pt>
    <dgm:pt modelId="{3744D047-493D-4151-948F-9D14A39FA160}" type="pres">
      <dgm:prSet presAssocID="{7FC39905-1C18-4127-BFA5-3AFB7A2C7AC4}" presName="rootComposite" presStyleCnt="0"/>
      <dgm:spPr/>
    </dgm:pt>
    <dgm:pt modelId="{6043A107-C2BA-42EC-8D08-EC98A408567F}" type="pres">
      <dgm:prSet presAssocID="{7FC39905-1C18-4127-BFA5-3AFB7A2C7AC4}" presName="rootText" presStyleLbl="node3" presStyleIdx="8" presStyleCnt="13">
        <dgm:presLayoutVars>
          <dgm:chPref val="3"/>
        </dgm:presLayoutVars>
      </dgm:prSet>
      <dgm:spPr/>
    </dgm:pt>
    <dgm:pt modelId="{10159DA5-7788-4A44-BC17-7A081D730211}" type="pres">
      <dgm:prSet presAssocID="{7FC39905-1C18-4127-BFA5-3AFB7A2C7AC4}" presName="rootConnector" presStyleLbl="node3" presStyleIdx="8" presStyleCnt="13"/>
      <dgm:spPr/>
    </dgm:pt>
    <dgm:pt modelId="{2B75394F-752D-4FD8-9768-B438B62A36AE}" type="pres">
      <dgm:prSet presAssocID="{7FC39905-1C18-4127-BFA5-3AFB7A2C7AC4}" presName="hierChild4" presStyleCnt="0"/>
      <dgm:spPr/>
    </dgm:pt>
    <dgm:pt modelId="{40EF4B25-54EA-43A6-9BEB-9E38C2874AD1}" type="pres">
      <dgm:prSet presAssocID="{7FC39905-1C18-4127-BFA5-3AFB7A2C7AC4}" presName="hierChild5" presStyleCnt="0"/>
      <dgm:spPr/>
    </dgm:pt>
    <dgm:pt modelId="{18FFFCC0-8A61-4189-9ECA-5EFCA7461BD1}" type="pres">
      <dgm:prSet presAssocID="{ED8A2830-52A8-42BF-B86E-54DC4290893F}" presName="Name37" presStyleLbl="parChTrans1D3" presStyleIdx="9" presStyleCnt="13"/>
      <dgm:spPr/>
    </dgm:pt>
    <dgm:pt modelId="{4FC726D5-5CD4-4AB4-B12C-A7C3B24E56EE}" type="pres">
      <dgm:prSet presAssocID="{D632CC72-BBD8-4C56-A036-A9616306EA4B}" presName="hierRoot2" presStyleCnt="0">
        <dgm:presLayoutVars>
          <dgm:hierBranch val="init"/>
        </dgm:presLayoutVars>
      </dgm:prSet>
      <dgm:spPr/>
    </dgm:pt>
    <dgm:pt modelId="{7B71DE58-C1C7-4E76-9BCC-CD3B58BEE10F}" type="pres">
      <dgm:prSet presAssocID="{D632CC72-BBD8-4C56-A036-A9616306EA4B}" presName="rootComposite" presStyleCnt="0"/>
      <dgm:spPr/>
    </dgm:pt>
    <dgm:pt modelId="{684364AB-3DFE-4451-85F6-CB4D0F2DF0E3}" type="pres">
      <dgm:prSet presAssocID="{D632CC72-BBD8-4C56-A036-A9616306EA4B}" presName="rootText" presStyleLbl="node3" presStyleIdx="9" presStyleCnt="13" custScaleY="127910">
        <dgm:presLayoutVars>
          <dgm:chPref val="3"/>
        </dgm:presLayoutVars>
      </dgm:prSet>
      <dgm:spPr/>
    </dgm:pt>
    <dgm:pt modelId="{F3C3E42D-E010-4F0E-A64B-CCFF93FE16DE}" type="pres">
      <dgm:prSet presAssocID="{D632CC72-BBD8-4C56-A036-A9616306EA4B}" presName="rootConnector" presStyleLbl="node3" presStyleIdx="9" presStyleCnt="13"/>
      <dgm:spPr/>
    </dgm:pt>
    <dgm:pt modelId="{CA14B5D2-36CF-452F-8410-2B1D8FF3E74B}" type="pres">
      <dgm:prSet presAssocID="{D632CC72-BBD8-4C56-A036-A9616306EA4B}" presName="hierChild4" presStyleCnt="0"/>
      <dgm:spPr/>
    </dgm:pt>
    <dgm:pt modelId="{359DEE28-F77D-4B88-B8AD-FFABD46C5557}" type="pres">
      <dgm:prSet presAssocID="{D632CC72-BBD8-4C56-A036-A9616306EA4B}" presName="hierChild5" presStyleCnt="0"/>
      <dgm:spPr/>
    </dgm:pt>
    <dgm:pt modelId="{2A6F30D0-30C6-428D-8562-AF71BE5D57B7}" type="pres">
      <dgm:prSet presAssocID="{2D713C68-6415-402D-B6A8-4ACD05A05AE3}" presName="hierChild5" presStyleCnt="0"/>
      <dgm:spPr/>
    </dgm:pt>
    <dgm:pt modelId="{F17FD6B1-50E7-4C68-8122-29F72F6A567C}" type="pres">
      <dgm:prSet presAssocID="{3A3FB565-3042-46D8-8ABF-20DC65BC8EAF}" presName="Name37" presStyleLbl="parChTrans1D2" presStyleIdx="3" presStyleCnt="4"/>
      <dgm:spPr/>
    </dgm:pt>
    <dgm:pt modelId="{A9398728-AF7B-4A6A-89C3-77F53A920B24}" type="pres">
      <dgm:prSet presAssocID="{1469F2D4-1495-4FA0-A537-E58DC5770694}" presName="hierRoot2" presStyleCnt="0">
        <dgm:presLayoutVars>
          <dgm:hierBranch val="init"/>
        </dgm:presLayoutVars>
      </dgm:prSet>
      <dgm:spPr/>
    </dgm:pt>
    <dgm:pt modelId="{7FDF416B-A998-4AFB-90BC-B2C5B9D15FE6}" type="pres">
      <dgm:prSet presAssocID="{1469F2D4-1495-4FA0-A537-E58DC5770694}" presName="rootComposite" presStyleCnt="0"/>
      <dgm:spPr/>
    </dgm:pt>
    <dgm:pt modelId="{60DE82AC-8ABF-4853-B363-49B4AE3DED77}" type="pres">
      <dgm:prSet presAssocID="{1469F2D4-1495-4FA0-A537-E58DC5770694}" presName="rootText" presStyleLbl="node2" presStyleIdx="3" presStyleCnt="4" custScaleX="147104" custScaleY="102870">
        <dgm:presLayoutVars>
          <dgm:chPref val="3"/>
        </dgm:presLayoutVars>
      </dgm:prSet>
      <dgm:spPr/>
    </dgm:pt>
    <dgm:pt modelId="{BD05ECAE-7F9C-4FF9-88DC-C0A525C0DF07}" type="pres">
      <dgm:prSet presAssocID="{1469F2D4-1495-4FA0-A537-E58DC5770694}" presName="rootConnector" presStyleLbl="node2" presStyleIdx="3" presStyleCnt="4"/>
      <dgm:spPr/>
    </dgm:pt>
    <dgm:pt modelId="{2B7BF931-669E-4A0A-8D63-65700FB32C1E}" type="pres">
      <dgm:prSet presAssocID="{1469F2D4-1495-4FA0-A537-E58DC5770694}" presName="hierChild4" presStyleCnt="0"/>
      <dgm:spPr/>
    </dgm:pt>
    <dgm:pt modelId="{0E638671-7778-48E6-8119-B05A9A47B693}" type="pres">
      <dgm:prSet presAssocID="{1A367B6C-545C-4FEB-9385-2B644C711B23}" presName="Name37" presStyleLbl="parChTrans1D3" presStyleIdx="10" presStyleCnt="13"/>
      <dgm:spPr/>
    </dgm:pt>
    <dgm:pt modelId="{0EA33DCA-6B6B-47A0-96FE-8851B73A79AC}" type="pres">
      <dgm:prSet presAssocID="{5DC67648-8597-447B-8065-9D94389B1BF1}" presName="hierRoot2" presStyleCnt="0">
        <dgm:presLayoutVars>
          <dgm:hierBranch val="init"/>
        </dgm:presLayoutVars>
      </dgm:prSet>
      <dgm:spPr/>
    </dgm:pt>
    <dgm:pt modelId="{4B3EEF23-EE10-456C-8039-E53AF08DDEE9}" type="pres">
      <dgm:prSet presAssocID="{5DC67648-8597-447B-8065-9D94389B1BF1}" presName="rootComposite" presStyleCnt="0"/>
      <dgm:spPr/>
    </dgm:pt>
    <dgm:pt modelId="{01B97173-27E2-47CB-A043-88BD2A26CAD2}" type="pres">
      <dgm:prSet presAssocID="{5DC67648-8597-447B-8065-9D94389B1BF1}" presName="rootText" presStyleLbl="node3" presStyleIdx="10" presStyleCnt="13">
        <dgm:presLayoutVars>
          <dgm:chPref val="3"/>
        </dgm:presLayoutVars>
      </dgm:prSet>
      <dgm:spPr/>
    </dgm:pt>
    <dgm:pt modelId="{02F02912-E782-40E6-B589-A53007E4DF21}" type="pres">
      <dgm:prSet presAssocID="{5DC67648-8597-447B-8065-9D94389B1BF1}" presName="rootConnector" presStyleLbl="node3" presStyleIdx="10" presStyleCnt="13"/>
      <dgm:spPr/>
    </dgm:pt>
    <dgm:pt modelId="{CC059158-CB9B-4042-9645-14925D3A0012}" type="pres">
      <dgm:prSet presAssocID="{5DC67648-8597-447B-8065-9D94389B1BF1}" presName="hierChild4" presStyleCnt="0"/>
      <dgm:spPr/>
    </dgm:pt>
    <dgm:pt modelId="{E7233428-0D8D-4FE2-800A-B7EBBAA1989C}" type="pres">
      <dgm:prSet presAssocID="{5DC67648-8597-447B-8065-9D94389B1BF1}" presName="hierChild5" presStyleCnt="0"/>
      <dgm:spPr/>
    </dgm:pt>
    <dgm:pt modelId="{52BF27A0-284A-41DB-BDE9-F10CDBBA3E1E}" type="pres">
      <dgm:prSet presAssocID="{3832D90B-FE0A-4EFE-811A-BA47F574DA73}" presName="Name37" presStyleLbl="parChTrans1D3" presStyleIdx="11" presStyleCnt="13"/>
      <dgm:spPr/>
    </dgm:pt>
    <dgm:pt modelId="{1975B210-7555-4646-8A43-9DD97F98C1F9}" type="pres">
      <dgm:prSet presAssocID="{C3FA07B6-7989-4939-B6CA-68CE9823F298}" presName="hierRoot2" presStyleCnt="0">
        <dgm:presLayoutVars>
          <dgm:hierBranch val="init"/>
        </dgm:presLayoutVars>
      </dgm:prSet>
      <dgm:spPr/>
    </dgm:pt>
    <dgm:pt modelId="{BAAA1241-E8FB-4ABE-8918-37B8ABFD6509}" type="pres">
      <dgm:prSet presAssocID="{C3FA07B6-7989-4939-B6CA-68CE9823F298}" presName="rootComposite" presStyleCnt="0"/>
      <dgm:spPr/>
    </dgm:pt>
    <dgm:pt modelId="{CF386A21-1357-4091-8140-20E82A448905}" type="pres">
      <dgm:prSet presAssocID="{C3FA07B6-7989-4939-B6CA-68CE9823F298}" presName="rootText" presStyleLbl="node3" presStyleIdx="11" presStyleCnt="13">
        <dgm:presLayoutVars>
          <dgm:chPref val="3"/>
        </dgm:presLayoutVars>
      </dgm:prSet>
      <dgm:spPr/>
    </dgm:pt>
    <dgm:pt modelId="{88E57ABA-9468-4073-ACAA-907F8E2F491C}" type="pres">
      <dgm:prSet presAssocID="{C3FA07B6-7989-4939-B6CA-68CE9823F298}" presName="rootConnector" presStyleLbl="node3" presStyleIdx="11" presStyleCnt="13"/>
      <dgm:spPr/>
    </dgm:pt>
    <dgm:pt modelId="{06066D01-14E4-44ED-B6E0-D74F7F5487D2}" type="pres">
      <dgm:prSet presAssocID="{C3FA07B6-7989-4939-B6CA-68CE9823F298}" presName="hierChild4" presStyleCnt="0"/>
      <dgm:spPr/>
    </dgm:pt>
    <dgm:pt modelId="{47BF0490-0CF6-4163-81D5-A8D282178921}" type="pres">
      <dgm:prSet presAssocID="{C3FA07B6-7989-4939-B6CA-68CE9823F298}" presName="hierChild5" presStyleCnt="0"/>
      <dgm:spPr/>
    </dgm:pt>
    <dgm:pt modelId="{ED1B5ED6-49E1-402A-B14D-81E6110402E3}" type="pres">
      <dgm:prSet presAssocID="{78D52C51-7E1F-41FF-BAEB-4B8C2F165970}" presName="Name37" presStyleLbl="parChTrans1D3" presStyleIdx="12" presStyleCnt="13"/>
      <dgm:spPr/>
    </dgm:pt>
    <dgm:pt modelId="{8B9F7F33-478E-49A8-A7B7-A05FF7D8D639}" type="pres">
      <dgm:prSet presAssocID="{3FF16D1B-F5E4-45ED-BB46-68D7ACE82549}" presName="hierRoot2" presStyleCnt="0">
        <dgm:presLayoutVars>
          <dgm:hierBranch val="init"/>
        </dgm:presLayoutVars>
      </dgm:prSet>
      <dgm:spPr/>
    </dgm:pt>
    <dgm:pt modelId="{526D51F1-70A3-45CC-9EA2-340C5E008F5E}" type="pres">
      <dgm:prSet presAssocID="{3FF16D1B-F5E4-45ED-BB46-68D7ACE82549}" presName="rootComposite" presStyleCnt="0"/>
      <dgm:spPr/>
    </dgm:pt>
    <dgm:pt modelId="{EDBB3743-5B03-497F-92BF-449418147C5E}" type="pres">
      <dgm:prSet presAssocID="{3FF16D1B-F5E4-45ED-BB46-68D7ACE82549}" presName="rootText" presStyleLbl="node3" presStyleIdx="12" presStyleCnt="13" custScaleX="150726" custScaleY="132337">
        <dgm:presLayoutVars>
          <dgm:chPref val="3"/>
        </dgm:presLayoutVars>
      </dgm:prSet>
      <dgm:spPr/>
    </dgm:pt>
    <dgm:pt modelId="{D59573BA-951C-415F-A172-CF8ADAFF25AF}" type="pres">
      <dgm:prSet presAssocID="{3FF16D1B-F5E4-45ED-BB46-68D7ACE82549}" presName="rootConnector" presStyleLbl="node3" presStyleIdx="12" presStyleCnt="13"/>
      <dgm:spPr/>
    </dgm:pt>
    <dgm:pt modelId="{7C447006-76ED-4D16-B455-99F294309A26}" type="pres">
      <dgm:prSet presAssocID="{3FF16D1B-F5E4-45ED-BB46-68D7ACE82549}" presName="hierChild4" presStyleCnt="0"/>
      <dgm:spPr/>
    </dgm:pt>
    <dgm:pt modelId="{C92F528A-99CB-4F74-BF72-73A218758702}" type="pres">
      <dgm:prSet presAssocID="{3FF16D1B-F5E4-45ED-BB46-68D7ACE82549}" presName="hierChild5" presStyleCnt="0"/>
      <dgm:spPr/>
    </dgm:pt>
    <dgm:pt modelId="{14F320A0-65DD-4763-A549-6A079CA86C01}" type="pres">
      <dgm:prSet presAssocID="{1469F2D4-1495-4FA0-A537-E58DC5770694}" presName="hierChild5" presStyleCnt="0"/>
      <dgm:spPr/>
    </dgm:pt>
    <dgm:pt modelId="{85258805-08CC-4355-9E37-E99C7E0952D9}" type="pres">
      <dgm:prSet presAssocID="{C3107952-4FD9-4A38-ABA0-E9A72462E7BE}" presName="hierChild3" presStyleCnt="0"/>
      <dgm:spPr/>
    </dgm:pt>
  </dgm:ptLst>
  <dgm:cxnLst>
    <dgm:cxn modelId="{8758E704-7E73-4ADE-92AE-C39CB7689608}" srcId="{9DFCE4BF-D7C2-4FCE-967E-28BC5EF772A8}" destId="{3DF1810D-0E7B-4F81-BC1A-D3B2FCC1B289}" srcOrd="0" destOrd="0" parTransId="{A44CCB52-D11D-4AE1-BC29-32AC26C2362C}" sibTransId="{5C3E7E25-D1B1-488A-8293-7FEC851DBA7A}"/>
    <dgm:cxn modelId="{99A0EA06-320F-4091-9C64-DB0A818E37C6}" srcId="{76A29976-B819-4C89-ABEC-E6848B766FD1}" destId="{FF1C966D-3286-48F1-B468-EEE5A5DE7658}" srcOrd="1" destOrd="0" parTransId="{0F495B72-45EA-4CD6-BE67-0DF6CAF84DF6}" sibTransId="{148359E4-E4BD-4A87-A680-F755A665C21E}"/>
    <dgm:cxn modelId="{1ECD0707-1D82-4A78-924F-B35F3F3988A5}" type="presOf" srcId="{C8CB2644-F6FA-4581-8272-DF5742E3BAF6}" destId="{18015FD9-3526-482C-8A3A-6F59A144EA8E}" srcOrd="0" destOrd="0" presId="urn:microsoft.com/office/officeart/2005/8/layout/orgChart1"/>
    <dgm:cxn modelId="{A474F30B-CC40-4162-BD33-478ADAF5EBA7}" srcId="{2D713C68-6415-402D-B6A8-4ACD05A05AE3}" destId="{0C1D296A-4004-41BA-AF05-F32006A741AD}" srcOrd="0" destOrd="0" parTransId="{3206C90F-A0F6-4257-97B6-EFF653863F51}" sibTransId="{3B2714DE-F934-4B38-9E7C-0B33CD210EBD}"/>
    <dgm:cxn modelId="{8021BF0F-2957-4D2D-BCFA-B78D75FAE03C}" type="presOf" srcId="{5CAE8DEC-738B-48C8-BBB7-F95BC952828A}" destId="{D4A27FC8-F377-45FF-AB38-6D54BCA412F0}" srcOrd="0" destOrd="0" presId="urn:microsoft.com/office/officeart/2005/8/layout/orgChart1"/>
    <dgm:cxn modelId="{95926213-6940-434F-9D7C-0EC58BD0B95F}" type="presOf" srcId="{837F3AC0-CD24-48D6-945A-78DE2116CE99}" destId="{B29E081B-A646-4EC6-B134-F49DBF73D558}" srcOrd="1" destOrd="0" presId="urn:microsoft.com/office/officeart/2005/8/layout/orgChart1"/>
    <dgm:cxn modelId="{DD478824-69DC-46D9-ACB1-4385A8A1801E}" type="presOf" srcId="{98E8F275-A5B6-45BC-94AB-DD4BEBD40ED4}" destId="{430EAE16-5AD8-4FD1-8187-A809B82F59B8}" srcOrd="0" destOrd="0" presId="urn:microsoft.com/office/officeart/2005/8/layout/orgChart1"/>
    <dgm:cxn modelId="{6E1B5626-E08B-4B9B-AE8D-A4815502ABCE}" type="presOf" srcId="{41D532A7-B6DB-4F3E-85F4-CDC68150A2DE}" destId="{6C8634DE-0A3B-4A93-A29A-0C1C95DA81DE}" srcOrd="1" destOrd="0" presId="urn:microsoft.com/office/officeart/2005/8/layout/orgChart1"/>
    <dgm:cxn modelId="{FBA15826-698B-4A9C-A2A2-AE805FEBFF13}" type="presOf" srcId="{1469F2D4-1495-4FA0-A537-E58DC5770694}" destId="{BD05ECAE-7F9C-4FF9-88DC-C0A525C0DF07}" srcOrd="1" destOrd="0" presId="urn:microsoft.com/office/officeart/2005/8/layout/orgChart1"/>
    <dgm:cxn modelId="{8FB4C62B-96A4-4AD5-8DFE-C7E55183068E}" type="presOf" srcId="{A9D0CC6F-92A6-49FC-834F-A18AC3D71F1E}" destId="{B624DD91-E604-49EE-8ED8-245F11EEF264}" srcOrd="1" destOrd="0" presId="urn:microsoft.com/office/officeart/2005/8/layout/orgChart1"/>
    <dgm:cxn modelId="{1128612F-F994-498D-8320-A6C34AF6CDBC}" type="presOf" srcId="{15FC4D54-E5C9-4CE3-94CE-AEB6A46FDF51}" destId="{AA62F759-44CA-4732-AD8C-5BB1C3FA5CB2}" srcOrd="1" destOrd="0" presId="urn:microsoft.com/office/officeart/2005/8/layout/orgChart1"/>
    <dgm:cxn modelId="{AC98562F-8F1E-4975-8DF5-E65BF75FA8EC}" type="presOf" srcId="{0C1D296A-4004-41BA-AF05-F32006A741AD}" destId="{34E96A50-99E5-419A-9018-7F59D3AED754}" srcOrd="0" destOrd="0" presId="urn:microsoft.com/office/officeart/2005/8/layout/orgChart1"/>
    <dgm:cxn modelId="{540D6D37-31FF-4E38-A1FA-D9A51CA21C00}" type="presOf" srcId="{41D532A7-B6DB-4F3E-85F4-CDC68150A2DE}" destId="{421F7452-E394-4CA5-8A04-81E011399541}" srcOrd="0" destOrd="0" presId="urn:microsoft.com/office/officeart/2005/8/layout/orgChart1"/>
    <dgm:cxn modelId="{AA80CB38-4A72-411B-8FB7-BBDFE8088A76}" type="presOf" srcId="{2D713C68-6415-402D-B6A8-4ACD05A05AE3}" destId="{9840B698-BDCB-4AE7-9052-B21447333F10}" srcOrd="0" destOrd="0" presId="urn:microsoft.com/office/officeart/2005/8/layout/orgChart1"/>
    <dgm:cxn modelId="{D4DBEA39-7774-45F5-99F4-DE6D0328C58F}" type="presOf" srcId="{9A0A2C3A-0746-4C58-8C36-6572D2AC1C85}" destId="{A39DE685-D620-48F0-8DD7-D5DFA59C7FE9}" srcOrd="0" destOrd="0" presId="urn:microsoft.com/office/officeart/2005/8/layout/orgChart1"/>
    <dgm:cxn modelId="{F6691640-7542-44CE-B9E4-5466EBD383C8}" type="presOf" srcId="{A617ED59-81D3-4D0C-813A-BA2A20BBE4F5}" destId="{D8264C87-C219-4323-BD51-8C753C84102A}" srcOrd="0" destOrd="0" presId="urn:microsoft.com/office/officeart/2005/8/layout/orgChart1"/>
    <dgm:cxn modelId="{4ABE4F40-70E1-44E9-9D2E-4782502B6BF1}" type="presOf" srcId="{1E88A7B6-5CA5-41FD-A55A-4372721E8484}" destId="{903D97DA-323B-4041-8626-A1D2974E491E}" srcOrd="0" destOrd="0" presId="urn:microsoft.com/office/officeart/2005/8/layout/orgChart1"/>
    <dgm:cxn modelId="{EAF44D5B-BEBE-4087-90E5-1046FBCF04B3}" type="presOf" srcId="{78D52C51-7E1F-41FF-BAEB-4B8C2F165970}" destId="{ED1B5ED6-49E1-402A-B14D-81E6110402E3}" srcOrd="0" destOrd="0" presId="urn:microsoft.com/office/officeart/2005/8/layout/orgChart1"/>
    <dgm:cxn modelId="{E560AB5E-8D07-4577-8DAE-8087D04E13E6}" type="presOf" srcId="{ED8A2830-52A8-42BF-B86E-54DC4290893F}" destId="{18FFFCC0-8A61-4189-9ECA-5EFCA7461BD1}" srcOrd="0" destOrd="0" presId="urn:microsoft.com/office/officeart/2005/8/layout/orgChart1"/>
    <dgm:cxn modelId="{4556CA5E-D6EE-42F3-AFAD-08FB3F075FED}" srcId="{38842E69-5349-4633-9E76-9789954F9A98}" destId="{76A29976-B819-4C89-ABEC-E6848B766FD1}" srcOrd="0" destOrd="0" parTransId="{4216CFD0-330F-4B3D-A95F-7C6F4387480A}" sibTransId="{E4A6B338-6EA9-4BDD-BD79-E40D0B40E3E5}"/>
    <dgm:cxn modelId="{348DE45F-85B7-4717-A6E4-0D97B929C1D7}" srcId="{1469F2D4-1495-4FA0-A537-E58DC5770694}" destId="{3FF16D1B-F5E4-45ED-BB46-68D7ACE82549}" srcOrd="2" destOrd="0" parTransId="{78D52C51-7E1F-41FF-BAEB-4B8C2F165970}" sibTransId="{82FEAD81-541F-4E7F-9914-C77E16A568DC}"/>
    <dgm:cxn modelId="{C0DD1841-88C3-4E3B-B3F1-638F3642DB09}" srcId="{76A29976-B819-4C89-ABEC-E6848B766FD1}" destId="{C92D1BB9-9173-48BD-97C9-C4D662C97B7A}" srcOrd="2" destOrd="0" parTransId="{15A03CDB-76CE-4BD9-8CC8-5C5908B06DCD}" sibTransId="{E72441EE-D2C6-46C9-8D9B-9ACC722A50A4}"/>
    <dgm:cxn modelId="{9DFCE243-C0B4-498B-87E9-1A49676CBA8B}" srcId="{76A29976-B819-4C89-ABEC-E6848B766FD1}" destId="{15B84EB0-9903-4302-8097-2CDD9177FD0C}" srcOrd="0" destOrd="0" parTransId="{E923C3AE-C7A6-4258-8D70-70412EE1BBA1}" sibTransId="{DD9922BC-7803-4ADF-8EBA-BA4A1084B35A}"/>
    <dgm:cxn modelId="{9118C264-DB8D-451B-84B8-1448153BA0A1}" srcId="{C3107952-4FD9-4A38-ABA0-E9A72462E7BE}" destId="{15FC4D54-E5C9-4CE3-94CE-AEB6A46FDF51}" srcOrd="0" destOrd="0" parTransId="{E82DAF4F-4EEC-4A71-BC3D-D076F9AC0BD7}" sibTransId="{2C1453C2-5028-40CF-B434-722F507F2207}"/>
    <dgm:cxn modelId="{7E259845-B796-4D89-A34C-E55BA96EC8BB}" type="presOf" srcId="{3DF1810D-0E7B-4F81-BC1A-D3B2FCC1B289}" destId="{7AAE45E9-9C7B-4384-BEFB-E110525C21DF}" srcOrd="1" destOrd="0" presId="urn:microsoft.com/office/officeart/2005/8/layout/orgChart1"/>
    <dgm:cxn modelId="{11455B46-99B6-45B2-9344-57CC9D976861}" type="presOf" srcId="{E82DAF4F-4EEC-4A71-BC3D-D076F9AC0BD7}" destId="{5F0F3491-3DF4-4525-B0B3-860C7CDA6233}" srcOrd="0" destOrd="0" presId="urn:microsoft.com/office/officeart/2005/8/layout/orgChart1"/>
    <dgm:cxn modelId="{B7779E67-6DE5-47C3-9C86-546AD9C072C6}" type="presOf" srcId="{3A3FB565-3042-46D8-8ABF-20DC65BC8EAF}" destId="{F17FD6B1-50E7-4C68-8122-29F72F6A567C}" srcOrd="0" destOrd="0" presId="urn:microsoft.com/office/officeart/2005/8/layout/orgChart1"/>
    <dgm:cxn modelId="{4E44DB68-C430-4D2F-A9E3-5988C0C8F210}" srcId="{AEC7A836-0E30-4304-93CB-290B76356CDE}" destId="{9DFCE4BF-D7C2-4FCE-967E-28BC5EF772A8}" srcOrd="1" destOrd="0" parTransId="{9139D258-668E-4A48-BF21-A80B21FB5FA1}" sibTransId="{45A4A6CF-E385-4C37-AA35-8167534623B6}"/>
    <dgm:cxn modelId="{B7F13A69-A17F-4460-B7D9-2DD5B0F58133}" type="presOf" srcId="{C92D1BB9-9173-48BD-97C9-C4D662C97B7A}" destId="{31D500CE-5562-444B-8FCA-B33E01E19424}" srcOrd="0" destOrd="0" presId="urn:microsoft.com/office/officeart/2005/8/layout/orgChart1"/>
    <dgm:cxn modelId="{DC1F3D4A-E855-47F0-9666-1DDF9C683F21}" srcId="{C3107952-4FD9-4A38-ABA0-E9A72462E7BE}" destId="{AEC7A836-0E30-4304-93CB-290B76356CDE}" srcOrd="1" destOrd="0" parTransId="{8E67752F-A05D-4851-980E-0378C96BB999}" sibTransId="{C44A50C7-4259-40B3-A1E7-415BFC8CB172}"/>
    <dgm:cxn modelId="{82D8EB4B-6758-477B-9E18-C21FECDF52F6}" type="presOf" srcId="{A9D0CC6F-92A6-49FC-834F-A18AC3D71F1E}" destId="{435846C9-1CA5-49B6-B008-F514CDA5DB5F}" srcOrd="0" destOrd="0" presId="urn:microsoft.com/office/officeart/2005/8/layout/orgChart1"/>
    <dgm:cxn modelId="{5E673D4C-049D-4F90-AB12-E9194A0227E0}" type="presOf" srcId="{9139D258-668E-4A48-BF21-A80B21FB5FA1}" destId="{E5E8E075-F1A6-4F72-A8B1-DC9BFA4166FF}" srcOrd="0" destOrd="0" presId="urn:microsoft.com/office/officeart/2005/8/layout/orgChart1"/>
    <dgm:cxn modelId="{6CB1446E-A844-4C4D-9EF8-57085C6FC5B3}" type="presOf" srcId="{5DC67648-8597-447B-8065-9D94389B1BF1}" destId="{02F02912-E782-40E6-B589-A53007E4DF21}" srcOrd="1" destOrd="0" presId="urn:microsoft.com/office/officeart/2005/8/layout/orgChart1"/>
    <dgm:cxn modelId="{FA04374F-6A5E-4FCD-A450-996066CE34FF}" srcId="{C3107952-4FD9-4A38-ABA0-E9A72462E7BE}" destId="{2D713C68-6415-402D-B6A8-4ACD05A05AE3}" srcOrd="2" destOrd="0" parTransId="{3A6D8A37-4984-40BD-8399-CC2857B552AB}" sibTransId="{B30E9859-A07F-4BE5-ABDA-0CA6DA35DCC8}"/>
    <dgm:cxn modelId="{9AE75A6F-381A-431C-A754-2B1B0E7F8192}" type="presOf" srcId="{C3FA07B6-7989-4939-B6CA-68CE9823F298}" destId="{88E57ABA-9468-4073-ACAA-907F8E2F491C}" srcOrd="1" destOrd="0" presId="urn:microsoft.com/office/officeart/2005/8/layout/orgChart1"/>
    <dgm:cxn modelId="{73592A70-127F-48EC-AAE1-30B0EC2083C2}" type="presOf" srcId="{A44CCB52-D11D-4AE1-BC29-32AC26C2362C}" destId="{72CBBE8C-CE9E-41EB-91EA-9002ED295534}" srcOrd="0" destOrd="0" presId="urn:microsoft.com/office/officeart/2005/8/layout/orgChart1"/>
    <dgm:cxn modelId="{A6892F70-5299-466E-86F4-1D36894C1AFC}" srcId="{AEC7A836-0E30-4304-93CB-290B76356CDE}" destId="{38842E69-5349-4633-9E76-9789954F9A98}" srcOrd="0" destOrd="0" parTransId="{AA218B62-7333-40C9-A150-E5E6F0C874D1}" sibTransId="{17F126F2-DC80-4AD0-8925-B137BD145DAE}"/>
    <dgm:cxn modelId="{80C4DF51-7FA4-4A0C-A5F9-D2F573DF4A05}" type="presOf" srcId="{D632CC72-BBD8-4C56-A036-A9616306EA4B}" destId="{F3C3E42D-E010-4F0E-A64B-CCFF93FE16DE}" srcOrd="1" destOrd="0" presId="urn:microsoft.com/office/officeart/2005/8/layout/orgChart1"/>
    <dgm:cxn modelId="{58513754-704B-4E48-B818-C78C59D03D22}" type="presOf" srcId="{3832D90B-FE0A-4EFE-811A-BA47F574DA73}" destId="{52BF27A0-284A-41DB-BDE9-F10CDBBA3E1E}" srcOrd="0" destOrd="0" presId="urn:microsoft.com/office/officeart/2005/8/layout/orgChart1"/>
    <dgm:cxn modelId="{DB0B8C54-578E-400E-8975-EE5109BBA9A8}" type="presOf" srcId="{AEC7A836-0E30-4304-93CB-290B76356CDE}" destId="{CD5AE5C5-58A9-4457-9462-9191DE0B417C}" srcOrd="0" destOrd="0" presId="urn:microsoft.com/office/officeart/2005/8/layout/orgChart1"/>
    <dgm:cxn modelId="{6CFD9475-70A7-491C-B16F-109BA6083F3B}" type="presOf" srcId="{AA218B62-7333-40C9-A150-E5E6F0C874D1}" destId="{42F92374-643A-48AF-B76C-3C26D2E1DD2D}" srcOrd="0" destOrd="0" presId="urn:microsoft.com/office/officeart/2005/8/layout/orgChart1"/>
    <dgm:cxn modelId="{E27B9958-F2FB-461B-8021-607EFB23D7F7}" type="presOf" srcId="{3FF16D1B-F5E4-45ED-BB46-68D7ACE82549}" destId="{EDBB3743-5B03-497F-92BF-449418147C5E}" srcOrd="0" destOrd="0" presId="urn:microsoft.com/office/officeart/2005/8/layout/orgChart1"/>
    <dgm:cxn modelId="{2F561D5A-36FC-4C5E-BFCD-D07E56FC2855}" type="presOf" srcId="{181F2D94-EF57-45D6-9056-A1E7E0BF7628}" destId="{6021BF3C-A69E-4F11-BE5A-711E780B45AF}" srcOrd="1" destOrd="0" presId="urn:microsoft.com/office/officeart/2005/8/layout/orgChart1"/>
    <dgm:cxn modelId="{186E9E7C-9D60-429C-A374-C7BAD003A574}" srcId="{38842E69-5349-4633-9E76-9789954F9A98}" destId="{9940B110-356C-41CF-9E67-EC1E10AAB56F}" srcOrd="2" destOrd="0" parTransId="{A617ED59-81D3-4D0C-813A-BA2A20BBE4F5}" sibTransId="{9AD2B613-F58A-4B7B-8AE4-7A9F33CDACD4}"/>
    <dgm:cxn modelId="{90ACCB7E-3470-41B0-A012-50C591A0269C}" type="presOf" srcId="{8B63143C-F1FA-4797-A702-2334170A6A0E}" destId="{6D7ADA51-65E8-4F7B-9408-705E9D61C11D}" srcOrd="0" destOrd="0" presId="urn:microsoft.com/office/officeart/2005/8/layout/orgChart1"/>
    <dgm:cxn modelId="{B9E7CD7F-A2FF-4A07-9C5E-18758F3D7EFA}" type="presOf" srcId="{15B84EB0-9903-4302-8097-2CDD9177FD0C}" destId="{AADDBEA5-8F2E-47E8-A707-05D743338EEC}" srcOrd="0" destOrd="0" presId="urn:microsoft.com/office/officeart/2005/8/layout/orgChart1"/>
    <dgm:cxn modelId="{BCF6D781-8B2B-4330-9527-302BBE8661F0}" type="presOf" srcId="{D632CC72-BBD8-4C56-A036-A9616306EA4B}" destId="{684364AB-3DFE-4451-85F6-CB4D0F2DF0E3}" srcOrd="0" destOrd="0" presId="urn:microsoft.com/office/officeart/2005/8/layout/orgChart1"/>
    <dgm:cxn modelId="{B32A3782-62F8-499E-A977-4A5A425CA8B3}" type="presOf" srcId="{A01FC353-4056-424E-9C39-14E81EB3404B}" destId="{C00F5A60-1798-464E-8064-5803F2439B3D}" srcOrd="0" destOrd="0" presId="urn:microsoft.com/office/officeart/2005/8/layout/orgChart1"/>
    <dgm:cxn modelId="{A37EB582-48D6-4734-94F9-B8E9F169AA27}" type="presOf" srcId="{058316B1-CACE-4E1E-BD57-CD4712BF1A5E}" destId="{266CE55D-6D02-4A81-9C7C-883E25E6CFE1}" srcOrd="0" destOrd="0" presId="urn:microsoft.com/office/officeart/2005/8/layout/orgChart1"/>
    <dgm:cxn modelId="{C99BF382-13BC-4A23-9BFA-564DB0C5A8C0}" type="presOf" srcId="{1469F2D4-1495-4FA0-A537-E58DC5770694}" destId="{60DE82AC-8ABF-4853-B363-49B4AE3DED77}" srcOrd="0" destOrd="0" presId="urn:microsoft.com/office/officeart/2005/8/layout/orgChart1"/>
    <dgm:cxn modelId="{0CAA5D85-CE0C-49A1-9F3C-BBA8A049F3EE}" srcId="{2D713C68-6415-402D-B6A8-4ACD05A05AE3}" destId="{837F3AC0-CD24-48D6-945A-78DE2116CE99}" srcOrd="2" destOrd="0" parTransId="{A01FC353-4056-424E-9C39-14E81EB3404B}" sibTransId="{463EAED6-8757-4A40-B4F3-F9974920ADAE}"/>
    <dgm:cxn modelId="{5ECB4F86-2286-444A-9F21-EDD2DCB23930}" srcId="{2D713C68-6415-402D-B6A8-4ACD05A05AE3}" destId="{D632CC72-BBD8-4C56-A036-A9616306EA4B}" srcOrd="4" destOrd="0" parTransId="{ED8A2830-52A8-42BF-B86E-54DC4290893F}" sibTransId="{CF4717E9-6AEA-4655-A9B8-00978BFA225F}"/>
    <dgm:cxn modelId="{E8172088-8484-4374-B249-99C5916FB0C2}" type="presOf" srcId="{15A03CDB-76CE-4BD9-8CC8-5C5908B06DCD}" destId="{CB42D801-497F-4E5A-9147-D8C4021F832B}" srcOrd="0" destOrd="0" presId="urn:microsoft.com/office/officeart/2005/8/layout/orgChart1"/>
    <dgm:cxn modelId="{15FE7989-EE6E-4F62-A6F5-3437BB9D7D77}" type="presOf" srcId="{9940B110-356C-41CF-9E67-EC1E10AAB56F}" destId="{CA037707-6951-4C90-8CBF-A71D0DDA243B}" srcOrd="1" destOrd="0" presId="urn:microsoft.com/office/officeart/2005/8/layout/orgChart1"/>
    <dgm:cxn modelId="{CDBCEF8B-ADE9-4F19-89FB-FEA449D9D88C}" type="presOf" srcId="{4216CFD0-330F-4B3D-A95F-7C6F4387480A}" destId="{8ABB2D49-F560-4E04-B64E-1F4B94513CEF}" srcOrd="0" destOrd="0" presId="urn:microsoft.com/office/officeart/2005/8/layout/orgChart1"/>
    <dgm:cxn modelId="{0F64828E-8329-4748-BB9D-67A1024D4319}" type="presOf" srcId="{38842E69-5349-4633-9E76-9789954F9A98}" destId="{0DF6F3DD-091B-4432-B4A2-B832F9571DD1}" srcOrd="0" destOrd="0" presId="urn:microsoft.com/office/officeart/2005/8/layout/orgChart1"/>
    <dgm:cxn modelId="{6B0A0092-EBF5-4E0F-A90F-59FCBA2BA616}" type="presOf" srcId="{C085A621-6291-4A59-8FC3-EDD0DAF8DF98}" destId="{74A299F2-23C2-43F5-8228-ADF3C58FE229}" srcOrd="0" destOrd="0" presId="urn:microsoft.com/office/officeart/2005/8/layout/orgChart1"/>
    <dgm:cxn modelId="{EEA75792-225F-4854-9ECE-4EC660C63F71}" type="presOf" srcId="{C3107952-4FD9-4A38-ABA0-E9A72462E7BE}" destId="{2E0985E0-833D-426C-8D5F-3F1D28D548BC}" srcOrd="0" destOrd="0" presId="urn:microsoft.com/office/officeart/2005/8/layout/orgChart1"/>
    <dgm:cxn modelId="{BE700294-A82A-42E0-A194-F9D10B1D04BE}" type="presOf" srcId="{C92D1BB9-9173-48BD-97C9-C4D662C97B7A}" destId="{C8589EFF-3E2A-4572-9290-9EA65419331B}" srcOrd="1" destOrd="0" presId="urn:microsoft.com/office/officeart/2005/8/layout/orgChart1"/>
    <dgm:cxn modelId="{ECB4BD96-8350-4AAB-A7FA-9B857EC325CB}" type="presOf" srcId="{E67B7C96-590D-4DD0-A354-DE39EEAB540E}" destId="{65BCAC3A-87BC-446A-B5AE-7383067219CC}" srcOrd="0" destOrd="0" presId="urn:microsoft.com/office/officeart/2005/8/layout/orgChart1"/>
    <dgm:cxn modelId="{57C06397-5082-4084-A81A-99ADA3FC7103}" type="presOf" srcId="{0C1D296A-4004-41BA-AF05-F32006A741AD}" destId="{9F6CC988-9834-4E94-B00E-783BAD1E4B5C}" srcOrd="1" destOrd="0" presId="urn:microsoft.com/office/officeart/2005/8/layout/orgChart1"/>
    <dgm:cxn modelId="{972EC29A-3B15-4CD7-9C1D-0605FE2933F1}" srcId="{38842E69-5349-4633-9E76-9789954F9A98}" destId="{9A0A2C3A-0746-4C58-8C36-6572D2AC1C85}" srcOrd="1" destOrd="0" parTransId="{1E88A7B6-5CA5-41FD-A55A-4372721E8484}" sibTransId="{9AC71D27-5F35-4F6F-A30E-8FECC419106C}"/>
    <dgm:cxn modelId="{CE745F9D-603F-443C-AAA9-C836D508662C}" srcId="{15FC4D54-E5C9-4CE3-94CE-AEB6A46FDF51}" destId="{181F2D94-EF57-45D6-9056-A1E7E0BF7628}" srcOrd="2" destOrd="0" parTransId="{AC2B16AF-4AE1-4CBB-8C8F-C800EEFD60B4}" sibTransId="{9D37017B-A03B-405D-BE42-07B685C0BE6D}"/>
    <dgm:cxn modelId="{23D8FFA4-84D1-4F71-B1F8-6A3D0992E63A}" type="presOf" srcId="{38842E69-5349-4633-9E76-9789954F9A98}" destId="{DE5D1C6C-F9A6-4AAB-9F21-8C9813ADF36C}" srcOrd="1" destOrd="0" presId="urn:microsoft.com/office/officeart/2005/8/layout/orgChart1"/>
    <dgm:cxn modelId="{C491A7A5-E2AC-4EED-A358-92AD8144964C}" type="presOf" srcId="{7FC39905-1C18-4127-BFA5-3AFB7A2C7AC4}" destId="{10159DA5-7788-4A44-BC17-7A081D730211}" srcOrd="1" destOrd="0" presId="urn:microsoft.com/office/officeart/2005/8/layout/orgChart1"/>
    <dgm:cxn modelId="{81B0C6A5-1819-478D-8BE2-0FB0699E4451}" type="presOf" srcId="{3206C90F-A0F6-4257-97B6-EFF653863F51}" destId="{F4378211-022D-4A12-BFFC-00FD929177F9}" srcOrd="0" destOrd="0" presId="urn:microsoft.com/office/officeart/2005/8/layout/orgChart1"/>
    <dgm:cxn modelId="{114B04A9-1585-40C1-AC1E-64E55CFD0D23}" type="presOf" srcId="{2D713C68-6415-402D-B6A8-4ACD05A05AE3}" destId="{C3EB01A2-DF9F-4CCB-B913-647BB6F189E4}" srcOrd="1" destOrd="0" presId="urn:microsoft.com/office/officeart/2005/8/layout/orgChart1"/>
    <dgm:cxn modelId="{15A6D5AA-9FCD-47E5-897B-F488B1244E10}" type="presOf" srcId="{3FF16D1B-F5E4-45ED-BB46-68D7ACE82549}" destId="{D59573BA-951C-415F-A172-CF8ADAFF25AF}" srcOrd="1" destOrd="0" presId="urn:microsoft.com/office/officeart/2005/8/layout/orgChart1"/>
    <dgm:cxn modelId="{B4DCC0AC-DFDB-4768-A427-5FD355AA6240}" type="presOf" srcId="{C3FA07B6-7989-4939-B6CA-68CE9823F298}" destId="{CF386A21-1357-4091-8140-20E82A448905}" srcOrd="0" destOrd="0" presId="urn:microsoft.com/office/officeart/2005/8/layout/orgChart1"/>
    <dgm:cxn modelId="{639D57AF-C6BD-4C09-B225-E31F4CF10AF4}" type="presOf" srcId="{7FC39905-1C18-4127-BFA5-3AFB7A2C7AC4}" destId="{6043A107-C2BA-42EC-8D08-EC98A408567F}" srcOrd="0" destOrd="0" presId="urn:microsoft.com/office/officeart/2005/8/layout/orgChart1"/>
    <dgm:cxn modelId="{F0888CB3-039C-482D-82E3-96189A18D707}" type="presOf" srcId="{76A29976-B819-4C89-ABEC-E6848B766FD1}" destId="{E81630C1-C905-4759-A481-CC9C06B97E2C}" srcOrd="0" destOrd="0" presId="urn:microsoft.com/office/officeart/2005/8/layout/orgChart1"/>
    <dgm:cxn modelId="{8F9A53B4-A08E-454D-84F1-043CAD906369}" type="presOf" srcId="{3DF1810D-0E7B-4F81-BC1A-D3B2FCC1B289}" destId="{526A279A-BB13-4215-A883-C4933DE0C876}" srcOrd="0" destOrd="0" presId="urn:microsoft.com/office/officeart/2005/8/layout/orgChart1"/>
    <dgm:cxn modelId="{5A0172B5-9EE5-43CE-9924-F4CFCDDBC351}" type="presOf" srcId="{837F3AC0-CD24-48D6-945A-78DE2116CE99}" destId="{224E5407-D376-4796-A001-B4CBDDB92DD9}" srcOrd="0" destOrd="0" presId="urn:microsoft.com/office/officeart/2005/8/layout/orgChart1"/>
    <dgm:cxn modelId="{B180D9B5-DE35-4D59-88B5-0011367AD0B2}" type="presOf" srcId="{9940B110-356C-41CF-9E67-EC1E10AAB56F}" destId="{73F9B4FD-BB27-4C98-AC41-CF5A30246094}" srcOrd="0" destOrd="0" presId="urn:microsoft.com/office/officeart/2005/8/layout/orgChart1"/>
    <dgm:cxn modelId="{753A08B9-359A-4338-83B3-2B12DA7DD113}" srcId="{1469F2D4-1495-4FA0-A537-E58DC5770694}" destId="{C3FA07B6-7989-4939-B6CA-68CE9823F298}" srcOrd="1" destOrd="0" parTransId="{3832D90B-FE0A-4EFE-811A-BA47F574DA73}" sibTransId="{D1D09C48-BA85-42BE-AA41-441928CF761D}"/>
    <dgm:cxn modelId="{489E30BE-A9DF-478B-97FC-DF1B8C81328E}" srcId="{C3107952-4FD9-4A38-ABA0-E9A72462E7BE}" destId="{1469F2D4-1495-4FA0-A537-E58DC5770694}" srcOrd="3" destOrd="0" parTransId="{3A3FB565-3042-46D8-8ABF-20DC65BC8EAF}" sibTransId="{609554A1-5049-4658-AFBF-51C321965B5A}"/>
    <dgm:cxn modelId="{5BDC54BF-DEB7-4AE9-AB0E-4701FE055537}" srcId="{15FC4D54-E5C9-4CE3-94CE-AEB6A46FDF51}" destId="{A9D0CC6F-92A6-49FC-834F-A18AC3D71F1E}" srcOrd="0" destOrd="0" parTransId="{98E8F275-A5B6-45BC-94AB-DD4BEBD40ED4}" sibTransId="{063E63CE-7CA1-4062-BEFF-9D5CC14A671A}"/>
    <dgm:cxn modelId="{F43EB8C1-D64F-42C3-B531-8C52912CCCB3}" type="presOf" srcId="{9DFCE4BF-D7C2-4FCE-967E-28BC5EF772A8}" destId="{C74101E9-7592-4756-B622-CFEA49BFC12A}" srcOrd="0" destOrd="0" presId="urn:microsoft.com/office/officeart/2005/8/layout/orgChart1"/>
    <dgm:cxn modelId="{A96857C2-9EAC-4D2F-9A5B-2C8F6C5458DB}" type="presOf" srcId="{80F312F0-F3CC-4795-A88B-77BD661BB97A}" destId="{15FA98F6-9E39-4C9D-9244-E46D336B1174}" srcOrd="0" destOrd="0" presId="urn:microsoft.com/office/officeart/2005/8/layout/orgChart1"/>
    <dgm:cxn modelId="{6B5A7EC6-1C1A-4034-A9DD-DC1221579183}" type="presOf" srcId="{E923C3AE-C7A6-4258-8D70-70412EE1BBA1}" destId="{C60DA6B5-DCEC-416B-AEC6-2F30971A12F9}" srcOrd="0" destOrd="0" presId="urn:microsoft.com/office/officeart/2005/8/layout/orgChart1"/>
    <dgm:cxn modelId="{1D26ABC7-3D01-4CF6-8F9B-530D9FE0FDA4}" type="presOf" srcId="{9DFCE4BF-D7C2-4FCE-967E-28BC5EF772A8}" destId="{4FE61D75-2BB9-48AB-9C7C-3FA63EC9E973}" srcOrd="1" destOrd="0" presId="urn:microsoft.com/office/officeart/2005/8/layout/orgChart1"/>
    <dgm:cxn modelId="{3EE37FC8-4476-42AA-9722-CFA89FA0AB88}" type="presOf" srcId="{8E67752F-A05D-4851-980E-0378C96BB999}" destId="{E0BC2DFA-1D70-4003-9E5B-DD0E2765942C}" srcOrd="0" destOrd="0" presId="urn:microsoft.com/office/officeart/2005/8/layout/orgChart1"/>
    <dgm:cxn modelId="{919717C9-6079-4D27-9CB1-C9108931DE54}" srcId="{80F312F0-F3CC-4795-A88B-77BD661BB97A}" destId="{C3107952-4FD9-4A38-ABA0-E9A72462E7BE}" srcOrd="0" destOrd="0" parTransId="{BD4260CA-E6B6-484B-95E4-BAD63EFA78E1}" sibTransId="{6932FF44-A89A-46B3-9D34-B753DBA680A4}"/>
    <dgm:cxn modelId="{06FEA7CD-FFDF-433F-AE48-C17E3B6FD29F}" type="presOf" srcId="{C3107952-4FD9-4A38-ABA0-E9A72462E7BE}" destId="{BC2C3730-535E-4577-B83D-70D7E535D246}" srcOrd="1" destOrd="0" presId="urn:microsoft.com/office/officeart/2005/8/layout/orgChart1"/>
    <dgm:cxn modelId="{5A5ACACD-0382-44D2-8FEB-095DE7BB10F9}" srcId="{2D713C68-6415-402D-B6A8-4ACD05A05AE3}" destId="{8B63143C-F1FA-4797-A702-2334170A6A0E}" srcOrd="1" destOrd="0" parTransId="{C085A621-6291-4A59-8FC3-EDD0DAF8DF98}" sibTransId="{2D9CCDAD-4296-4DA7-9856-0129EF298B29}"/>
    <dgm:cxn modelId="{5E5F99CF-8272-4118-A97F-6E772830DF2C}" type="presOf" srcId="{3A6D8A37-4984-40BD-8399-CC2857B552AB}" destId="{3E161088-4440-4B58-9414-E38F15187D77}" srcOrd="0" destOrd="0" presId="urn:microsoft.com/office/officeart/2005/8/layout/orgChart1"/>
    <dgm:cxn modelId="{65C60BD3-AD08-4BE3-9A76-8EE5C2A3F749}" type="presOf" srcId="{FF1C966D-3286-48F1-B468-EEE5A5DE7658}" destId="{79A1E3A1-DF20-4E3D-BC77-61B2023AAE94}" srcOrd="1" destOrd="0" presId="urn:microsoft.com/office/officeart/2005/8/layout/orgChart1"/>
    <dgm:cxn modelId="{4921F5D4-4C4F-4EB3-BA6F-3BF241144C06}" type="presOf" srcId="{5CAE8DEC-738B-48C8-BBB7-F95BC952828A}" destId="{4C42A2FC-4FF1-4E9E-8BDA-135B129C4550}" srcOrd="1" destOrd="0" presId="urn:microsoft.com/office/officeart/2005/8/layout/orgChart1"/>
    <dgm:cxn modelId="{49DC06D9-63CF-4C8C-B0F8-FECEB336F37C}" srcId="{2D713C68-6415-402D-B6A8-4ACD05A05AE3}" destId="{7FC39905-1C18-4127-BFA5-3AFB7A2C7AC4}" srcOrd="3" destOrd="0" parTransId="{058316B1-CACE-4E1E-BD57-CD4712BF1A5E}" sibTransId="{B203BA08-AF5A-43BC-B770-D1ED4A9C7D02}"/>
    <dgm:cxn modelId="{711F51DA-EFF4-4C8E-B3FA-46AC29D83B3C}" type="presOf" srcId="{5DC67648-8597-447B-8065-9D94389B1BF1}" destId="{01B97173-27E2-47CB-A043-88BD2A26CAD2}" srcOrd="0" destOrd="0" presId="urn:microsoft.com/office/officeart/2005/8/layout/orgChart1"/>
    <dgm:cxn modelId="{C04630DC-4DC0-4FDE-86A1-DEA0F5356648}" type="presOf" srcId="{15FC4D54-E5C9-4CE3-94CE-AEB6A46FDF51}" destId="{E951B86D-8496-43B3-A0DA-C704C6E063AB}" srcOrd="0" destOrd="0" presId="urn:microsoft.com/office/officeart/2005/8/layout/orgChart1"/>
    <dgm:cxn modelId="{E4244EDD-A312-4996-83A9-1E5A36E6F22F}" type="presOf" srcId="{181F2D94-EF57-45D6-9056-A1E7E0BF7628}" destId="{6BEAD356-BD2E-448A-B0C8-CE6669005A36}" srcOrd="0" destOrd="0" presId="urn:microsoft.com/office/officeart/2005/8/layout/orgChart1"/>
    <dgm:cxn modelId="{2245DDE1-EDA2-4AB8-86CF-4CBFB4D7FA2F}" type="presOf" srcId="{0F495B72-45EA-4CD6-BE67-0DF6CAF84DF6}" destId="{539B1DBB-EF83-4F88-9C90-9FA88D3892E6}" srcOrd="0" destOrd="0" presId="urn:microsoft.com/office/officeart/2005/8/layout/orgChart1"/>
    <dgm:cxn modelId="{60C562ED-450F-4626-8DAF-FB88FFF508BC}" srcId="{1469F2D4-1495-4FA0-A537-E58DC5770694}" destId="{5DC67648-8597-447B-8065-9D94389B1BF1}" srcOrd="0" destOrd="0" parTransId="{1A367B6C-545C-4FEB-9385-2B644C711B23}" sibTransId="{D62B33C5-F2C7-4AC8-8EB4-1CEA74238749}"/>
    <dgm:cxn modelId="{81595FEE-31D2-4A4D-8A23-E8C41B640268}" type="presOf" srcId="{76A29976-B819-4C89-ABEC-E6848B766FD1}" destId="{A5FECE51-5C4D-465F-AD77-1ED6D9669AB2}" srcOrd="1" destOrd="0" presId="urn:microsoft.com/office/officeart/2005/8/layout/orgChart1"/>
    <dgm:cxn modelId="{652A84EE-CD4B-4328-B464-DC221044D89A}" type="presOf" srcId="{15B84EB0-9903-4302-8097-2CDD9177FD0C}" destId="{C8199D1D-6D5F-4E86-A819-0ADF8AD01862}" srcOrd="1" destOrd="0" presId="urn:microsoft.com/office/officeart/2005/8/layout/orgChart1"/>
    <dgm:cxn modelId="{3F1971EF-82CD-4311-AEC3-746415D398F9}" type="presOf" srcId="{1A367B6C-545C-4FEB-9385-2B644C711B23}" destId="{0E638671-7778-48E6-8119-B05A9A47B693}" srcOrd="0" destOrd="0" presId="urn:microsoft.com/office/officeart/2005/8/layout/orgChart1"/>
    <dgm:cxn modelId="{2BCAA8F2-25E1-4E3C-A2FE-91AC6BE332E3}" type="presOf" srcId="{AEC7A836-0E30-4304-93CB-290B76356CDE}" destId="{8615C3C1-DD84-4CEB-8D28-3B221F6F405D}" srcOrd="1" destOrd="0" presId="urn:microsoft.com/office/officeart/2005/8/layout/orgChart1"/>
    <dgm:cxn modelId="{81ED8DF3-E8E5-415B-B5BC-78CE083737EB}" srcId="{9DFCE4BF-D7C2-4FCE-967E-28BC5EF772A8}" destId="{5CAE8DEC-738B-48C8-BBB7-F95BC952828A}" srcOrd="1" destOrd="0" parTransId="{E67B7C96-590D-4DD0-A354-DE39EEAB540E}" sibTransId="{80AC0D07-4173-44C9-8C88-A01D78B16BF9}"/>
    <dgm:cxn modelId="{08F144F7-70EA-4D99-9B8B-BF65A2D0159E}" type="presOf" srcId="{FF1C966D-3286-48F1-B468-EEE5A5DE7658}" destId="{97C685D3-B79E-4985-B37C-3ED562FF3060}" srcOrd="0" destOrd="0" presId="urn:microsoft.com/office/officeart/2005/8/layout/orgChart1"/>
    <dgm:cxn modelId="{29FB43FD-7CD5-4977-A613-D0448006DAA9}" srcId="{15FC4D54-E5C9-4CE3-94CE-AEB6A46FDF51}" destId="{41D532A7-B6DB-4F3E-85F4-CDC68150A2DE}" srcOrd="1" destOrd="0" parTransId="{C8CB2644-F6FA-4581-8272-DF5742E3BAF6}" sibTransId="{7C1070FB-7CE4-4E9E-9676-C4F6C0736198}"/>
    <dgm:cxn modelId="{76BEE7FD-0791-40D8-B558-A5B6EDAEB303}" type="presOf" srcId="{AC2B16AF-4AE1-4CBB-8C8F-C800EEFD60B4}" destId="{80575F04-8601-4B80-B4CF-9ED20BA9526F}" srcOrd="0" destOrd="0" presId="urn:microsoft.com/office/officeart/2005/8/layout/orgChart1"/>
    <dgm:cxn modelId="{3756EDFD-A863-495C-9BAE-2254AA6C7F4D}" type="presOf" srcId="{8B63143C-F1FA-4797-A702-2334170A6A0E}" destId="{7178444F-B685-408C-830E-88E2D7AC3256}" srcOrd="1" destOrd="0" presId="urn:microsoft.com/office/officeart/2005/8/layout/orgChart1"/>
    <dgm:cxn modelId="{7CC643FE-CF7F-4B4E-923C-597CC8FB2DEB}" type="presOf" srcId="{9A0A2C3A-0746-4C58-8C36-6572D2AC1C85}" destId="{78D72E93-C204-4183-89BA-CAB74C3DE023}" srcOrd="1" destOrd="0" presId="urn:microsoft.com/office/officeart/2005/8/layout/orgChart1"/>
    <dgm:cxn modelId="{B59A80A0-CD50-43D9-9E42-00236C011F2E}" type="presParOf" srcId="{15FA98F6-9E39-4C9D-9244-E46D336B1174}" destId="{3B42E26F-5603-42A9-ADBB-2E4405591583}" srcOrd="0" destOrd="0" presId="urn:microsoft.com/office/officeart/2005/8/layout/orgChart1"/>
    <dgm:cxn modelId="{AF6BE6EC-1FA8-40E0-8018-AA319D7455A7}" type="presParOf" srcId="{3B42E26F-5603-42A9-ADBB-2E4405591583}" destId="{746B3173-28EE-4316-816B-E2A5DF621394}" srcOrd="0" destOrd="0" presId="urn:microsoft.com/office/officeart/2005/8/layout/orgChart1"/>
    <dgm:cxn modelId="{A9CC1982-F884-4434-8E43-2D695A00DBE6}" type="presParOf" srcId="{746B3173-28EE-4316-816B-E2A5DF621394}" destId="{2E0985E0-833D-426C-8D5F-3F1D28D548BC}" srcOrd="0" destOrd="0" presId="urn:microsoft.com/office/officeart/2005/8/layout/orgChart1"/>
    <dgm:cxn modelId="{4B8966D5-47E2-4741-877C-C1DD0667B77C}" type="presParOf" srcId="{746B3173-28EE-4316-816B-E2A5DF621394}" destId="{BC2C3730-535E-4577-B83D-70D7E535D246}" srcOrd="1" destOrd="0" presId="urn:microsoft.com/office/officeart/2005/8/layout/orgChart1"/>
    <dgm:cxn modelId="{6B141A48-2D4A-4893-A8B8-C289E60C2059}" type="presParOf" srcId="{3B42E26F-5603-42A9-ADBB-2E4405591583}" destId="{584CC2F8-6EDB-4035-A1E1-371A67A689F0}" srcOrd="1" destOrd="0" presId="urn:microsoft.com/office/officeart/2005/8/layout/orgChart1"/>
    <dgm:cxn modelId="{9D862941-599B-4E5D-81FF-36F8B6B04FC4}" type="presParOf" srcId="{584CC2F8-6EDB-4035-A1E1-371A67A689F0}" destId="{5F0F3491-3DF4-4525-B0B3-860C7CDA6233}" srcOrd="0" destOrd="0" presId="urn:microsoft.com/office/officeart/2005/8/layout/orgChart1"/>
    <dgm:cxn modelId="{1A8B3F95-4AF5-45D6-B56B-789E40EBE76D}" type="presParOf" srcId="{584CC2F8-6EDB-4035-A1E1-371A67A689F0}" destId="{3D0B3658-47D8-4FD9-9DE8-2A8223A125EC}" srcOrd="1" destOrd="0" presId="urn:microsoft.com/office/officeart/2005/8/layout/orgChart1"/>
    <dgm:cxn modelId="{0ACA4155-1A95-43BA-B5EF-9612AB4A9B65}" type="presParOf" srcId="{3D0B3658-47D8-4FD9-9DE8-2A8223A125EC}" destId="{B08E1B3B-0448-4485-9F9C-666F251918D1}" srcOrd="0" destOrd="0" presId="urn:microsoft.com/office/officeart/2005/8/layout/orgChart1"/>
    <dgm:cxn modelId="{F84734FB-59DA-46F8-B0C2-8E5CECC4246F}" type="presParOf" srcId="{B08E1B3B-0448-4485-9F9C-666F251918D1}" destId="{E951B86D-8496-43B3-A0DA-C704C6E063AB}" srcOrd="0" destOrd="0" presId="urn:microsoft.com/office/officeart/2005/8/layout/orgChart1"/>
    <dgm:cxn modelId="{A3206F06-71D1-4D14-B5E2-178E95505AE4}" type="presParOf" srcId="{B08E1B3B-0448-4485-9F9C-666F251918D1}" destId="{AA62F759-44CA-4732-AD8C-5BB1C3FA5CB2}" srcOrd="1" destOrd="0" presId="urn:microsoft.com/office/officeart/2005/8/layout/orgChart1"/>
    <dgm:cxn modelId="{3526C448-018A-419D-B075-B6D11A0B1952}" type="presParOf" srcId="{3D0B3658-47D8-4FD9-9DE8-2A8223A125EC}" destId="{04189E6A-A50E-4E54-AF4E-3962CEC4CB2B}" srcOrd="1" destOrd="0" presId="urn:microsoft.com/office/officeart/2005/8/layout/orgChart1"/>
    <dgm:cxn modelId="{BA2110F4-D36D-45C7-ACEF-BCF29FB9AB92}" type="presParOf" srcId="{04189E6A-A50E-4E54-AF4E-3962CEC4CB2B}" destId="{430EAE16-5AD8-4FD1-8187-A809B82F59B8}" srcOrd="0" destOrd="0" presId="urn:microsoft.com/office/officeart/2005/8/layout/orgChart1"/>
    <dgm:cxn modelId="{8C2AB72D-6FBA-41B8-9AD2-D98C62953F8E}" type="presParOf" srcId="{04189E6A-A50E-4E54-AF4E-3962CEC4CB2B}" destId="{2F78DB39-3987-40DC-B431-3D2B6CCAE09C}" srcOrd="1" destOrd="0" presId="urn:microsoft.com/office/officeart/2005/8/layout/orgChart1"/>
    <dgm:cxn modelId="{E3B4DBB6-F2B4-4741-A7FA-0DA2694E4EB5}" type="presParOf" srcId="{2F78DB39-3987-40DC-B431-3D2B6CCAE09C}" destId="{8C3C70B5-91D2-4450-993B-6B1E91C6B9F1}" srcOrd="0" destOrd="0" presId="urn:microsoft.com/office/officeart/2005/8/layout/orgChart1"/>
    <dgm:cxn modelId="{DB5967DD-145D-481B-BAC1-AD9BAD9615F4}" type="presParOf" srcId="{8C3C70B5-91D2-4450-993B-6B1E91C6B9F1}" destId="{435846C9-1CA5-49B6-B008-F514CDA5DB5F}" srcOrd="0" destOrd="0" presId="urn:microsoft.com/office/officeart/2005/8/layout/orgChart1"/>
    <dgm:cxn modelId="{414234CC-B465-4FF2-903C-B3152806623B}" type="presParOf" srcId="{8C3C70B5-91D2-4450-993B-6B1E91C6B9F1}" destId="{B624DD91-E604-49EE-8ED8-245F11EEF264}" srcOrd="1" destOrd="0" presId="urn:microsoft.com/office/officeart/2005/8/layout/orgChart1"/>
    <dgm:cxn modelId="{94F7C5D3-58CA-4CDF-A9AC-62801F3D5347}" type="presParOf" srcId="{2F78DB39-3987-40DC-B431-3D2B6CCAE09C}" destId="{A0B8716E-1701-42DF-A0BB-31DBC293BB44}" srcOrd="1" destOrd="0" presId="urn:microsoft.com/office/officeart/2005/8/layout/orgChart1"/>
    <dgm:cxn modelId="{6EF10B4C-8D3C-40DC-8853-A6896546BAFC}" type="presParOf" srcId="{2F78DB39-3987-40DC-B431-3D2B6CCAE09C}" destId="{74BD513D-89C1-4470-8409-A8D07B07C090}" srcOrd="2" destOrd="0" presId="urn:microsoft.com/office/officeart/2005/8/layout/orgChart1"/>
    <dgm:cxn modelId="{B0B6BDF0-4A7E-4531-BA8B-0F54A3FBA5B4}" type="presParOf" srcId="{04189E6A-A50E-4E54-AF4E-3962CEC4CB2B}" destId="{18015FD9-3526-482C-8A3A-6F59A144EA8E}" srcOrd="2" destOrd="0" presId="urn:microsoft.com/office/officeart/2005/8/layout/orgChart1"/>
    <dgm:cxn modelId="{B5E6273B-EF80-45A6-86C9-4D828479C833}" type="presParOf" srcId="{04189E6A-A50E-4E54-AF4E-3962CEC4CB2B}" destId="{AEEF0194-9C28-4D72-978B-111A553EDE05}" srcOrd="3" destOrd="0" presId="urn:microsoft.com/office/officeart/2005/8/layout/orgChart1"/>
    <dgm:cxn modelId="{A6ECECA9-6E14-4E36-AC28-D01FBE44BF5A}" type="presParOf" srcId="{AEEF0194-9C28-4D72-978B-111A553EDE05}" destId="{8814C367-FCB8-4DA0-A030-3C259529DC9B}" srcOrd="0" destOrd="0" presId="urn:microsoft.com/office/officeart/2005/8/layout/orgChart1"/>
    <dgm:cxn modelId="{DE0306BC-6018-43C8-90A0-186B1E639A7B}" type="presParOf" srcId="{8814C367-FCB8-4DA0-A030-3C259529DC9B}" destId="{421F7452-E394-4CA5-8A04-81E011399541}" srcOrd="0" destOrd="0" presId="urn:microsoft.com/office/officeart/2005/8/layout/orgChart1"/>
    <dgm:cxn modelId="{888EB68C-4ABB-402A-9D7A-FEE4A250E5EB}" type="presParOf" srcId="{8814C367-FCB8-4DA0-A030-3C259529DC9B}" destId="{6C8634DE-0A3B-4A93-A29A-0C1C95DA81DE}" srcOrd="1" destOrd="0" presId="urn:microsoft.com/office/officeart/2005/8/layout/orgChart1"/>
    <dgm:cxn modelId="{5E470566-6914-428B-96CA-868C7CC8AE9C}" type="presParOf" srcId="{AEEF0194-9C28-4D72-978B-111A553EDE05}" destId="{DAF2D0A7-C960-4865-826B-CEFCA03B1682}" srcOrd="1" destOrd="0" presId="urn:microsoft.com/office/officeart/2005/8/layout/orgChart1"/>
    <dgm:cxn modelId="{DA372297-6B2F-4ECE-8988-FFEB6FC35EB6}" type="presParOf" srcId="{AEEF0194-9C28-4D72-978B-111A553EDE05}" destId="{EC9DE810-2A47-4CAA-9DDE-2DCAC92A5505}" srcOrd="2" destOrd="0" presId="urn:microsoft.com/office/officeart/2005/8/layout/orgChart1"/>
    <dgm:cxn modelId="{5AA1FFE3-D6A4-4772-9B71-763436634E9F}" type="presParOf" srcId="{04189E6A-A50E-4E54-AF4E-3962CEC4CB2B}" destId="{80575F04-8601-4B80-B4CF-9ED20BA9526F}" srcOrd="4" destOrd="0" presId="urn:microsoft.com/office/officeart/2005/8/layout/orgChart1"/>
    <dgm:cxn modelId="{0E0FAA27-7575-45C7-ADA7-8173C33A0DD9}" type="presParOf" srcId="{04189E6A-A50E-4E54-AF4E-3962CEC4CB2B}" destId="{C6C05435-0EC0-4086-A85B-394B1309C534}" srcOrd="5" destOrd="0" presId="urn:microsoft.com/office/officeart/2005/8/layout/orgChart1"/>
    <dgm:cxn modelId="{4814988A-8C86-4F57-A97F-EC1E68B3EED0}" type="presParOf" srcId="{C6C05435-0EC0-4086-A85B-394B1309C534}" destId="{4E8C2EBE-762B-40E3-A29C-489F971558BF}" srcOrd="0" destOrd="0" presId="urn:microsoft.com/office/officeart/2005/8/layout/orgChart1"/>
    <dgm:cxn modelId="{FCE08213-7F23-42D9-A693-500E9CE6177C}" type="presParOf" srcId="{4E8C2EBE-762B-40E3-A29C-489F971558BF}" destId="{6BEAD356-BD2E-448A-B0C8-CE6669005A36}" srcOrd="0" destOrd="0" presId="urn:microsoft.com/office/officeart/2005/8/layout/orgChart1"/>
    <dgm:cxn modelId="{2511C986-6C95-4B84-B3DE-8AE69026E248}" type="presParOf" srcId="{4E8C2EBE-762B-40E3-A29C-489F971558BF}" destId="{6021BF3C-A69E-4F11-BE5A-711E780B45AF}" srcOrd="1" destOrd="0" presId="urn:microsoft.com/office/officeart/2005/8/layout/orgChart1"/>
    <dgm:cxn modelId="{4F5B7C92-2786-486F-8A4A-D408AC7ED860}" type="presParOf" srcId="{C6C05435-0EC0-4086-A85B-394B1309C534}" destId="{8C0033A2-2647-45D4-8B42-F494CD2BD049}" srcOrd="1" destOrd="0" presId="urn:microsoft.com/office/officeart/2005/8/layout/orgChart1"/>
    <dgm:cxn modelId="{6AAF0A8C-8F16-46A7-90B7-21A6076D0C12}" type="presParOf" srcId="{C6C05435-0EC0-4086-A85B-394B1309C534}" destId="{9A37991D-167B-42DB-A750-EE4014DAF73D}" srcOrd="2" destOrd="0" presId="urn:microsoft.com/office/officeart/2005/8/layout/orgChart1"/>
    <dgm:cxn modelId="{2A2F47D0-5C20-410F-87E9-11C006AB941B}" type="presParOf" srcId="{3D0B3658-47D8-4FD9-9DE8-2A8223A125EC}" destId="{393AF911-6A70-4551-A5E4-53C83EA4AFFA}" srcOrd="2" destOrd="0" presId="urn:microsoft.com/office/officeart/2005/8/layout/orgChart1"/>
    <dgm:cxn modelId="{92FA93DA-6C11-422F-8A99-C4EBD576DAB2}" type="presParOf" srcId="{584CC2F8-6EDB-4035-A1E1-371A67A689F0}" destId="{E0BC2DFA-1D70-4003-9E5B-DD0E2765942C}" srcOrd="2" destOrd="0" presId="urn:microsoft.com/office/officeart/2005/8/layout/orgChart1"/>
    <dgm:cxn modelId="{98553F92-5655-40A1-91A4-4C7EF8A29AC6}" type="presParOf" srcId="{584CC2F8-6EDB-4035-A1E1-371A67A689F0}" destId="{A0C6A691-9335-492D-999C-B2F108F17BF5}" srcOrd="3" destOrd="0" presId="urn:microsoft.com/office/officeart/2005/8/layout/orgChart1"/>
    <dgm:cxn modelId="{1C56E33C-7F62-4069-A596-B46105DED55C}" type="presParOf" srcId="{A0C6A691-9335-492D-999C-B2F108F17BF5}" destId="{58C60727-F3B7-4888-BF5D-EDD388DB395D}" srcOrd="0" destOrd="0" presId="urn:microsoft.com/office/officeart/2005/8/layout/orgChart1"/>
    <dgm:cxn modelId="{F439C17D-915D-4EE8-8535-0ADADF2D14FD}" type="presParOf" srcId="{58C60727-F3B7-4888-BF5D-EDD388DB395D}" destId="{CD5AE5C5-58A9-4457-9462-9191DE0B417C}" srcOrd="0" destOrd="0" presId="urn:microsoft.com/office/officeart/2005/8/layout/orgChart1"/>
    <dgm:cxn modelId="{901F0340-F311-463E-A859-35A6C075F507}" type="presParOf" srcId="{58C60727-F3B7-4888-BF5D-EDD388DB395D}" destId="{8615C3C1-DD84-4CEB-8D28-3B221F6F405D}" srcOrd="1" destOrd="0" presId="urn:microsoft.com/office/officeart/2005/8/layout/orgChart1"/>
    <dgm:cxn modelId="{76BFE6DD-39F6-4C3D-8552-E3090F663390}" type="presParOf" srcId="{A0C6A691-9335-492D-999C-B2F108F17BF5}" destId="{7AB0DC12-4E3B-499B-B748-CA530647B4FB}" srcOrd="1" destOrd="0" presId="urn:microsoft.com/office/officeart/2005/8/layout/orgChart1"/>
    <dgm:cxn modelId="{191D1045-95F5-4011-854A-DD20010BF718}" type="presParOf" srcId="{7AB0DC12-4E3B-499B-B748-CA530647B4FB}" destId="{42F92374-643A-48AF-B76C-3C26D2E1DD2D}" srcOrd="0" destOrd="0" presId="urn:microsoft.com/office/officeart/2005/8/layout/orgChart1"/>
    <dgm:cxn modelId="{2D8D8096-4AFD-4122-B2B3-9177861F1194}" type="presParOf" srcId="{7AB0DC12-4E3B-499B-B748-CA530647B4FB}" destId="{5E8716DD-FDF0-41BF-8332-92D951BFFB6A}" srcOrd="1" destOrd="0" presId="urn:microsoft.com/office/officeart/2005/8/layout/orgChart1"/>
    <dgm:cxn modelId="{8339A596-4FA1-47DB-8229-C2CE6F36B8B0}" type="presParOf" srcId="{5E8716DD-FDF0-41BF-8332-92D951BFFB6A}" destId="{9E3BBAAD-8BAB-4EA8-B32C-FDDF6E47C2C4}" srcOrd="0" destOrd="0" presId="urn:microsoft.com/office/officeart/2005/8/layout/orgChart1"/>
    <dgm:cxn modelId="{54AF892F-20A3-4835-95E2-EF3D4F05EA1A}" type="presParOf" srcId="{9E3BBAAD-8BAB-4EA8-B32C-FDDF6E47C2C4}" destId="{0DF6F3DD-091B-4432-B4A2-B832F9571DD1}" srcOrd="0" destOrd="0" presId="urn:microsoft.com/office/officeart/2005/8/layout/orgChart1"/>
    <dgm:cxn modelId="{ACA28E30-9F87-47E3-90D4-26FE7097FEBD}" type="presParOf" srcId="{9E3BBAAD-8BAB-4EA8-B32C-FDDF6E47C2C4}" destId="{DE5D1C6C-F9A6-4AAB-9F21-8C9813ADF36C}" srcOrd="1" destOrd="0" presId="urn:microsoft.com/office/officeart/2005/8/layout/orgChart1"/>
    <dgm:cxn modelId="{CD4D02BD-04E5-4DF4-99E4-8CB39F967523}" type="presParOf" srcId="{5E8716DD-FDF0-41BF-8332-92D951BFFB6A}" destId="{3314D6D8-7009-4317-BC36-877AB21903C7}" srcOrd="1" destOrd="0" presId="urn:microsoft.com/office/officeart/2005/8/layout/orgChart1"/>
    <dgm:cxn modelId="{9462647A-EEDF-4AA1-8B35-A5BB4C42E13D}" type="presParOf" srcId="{3314D6D8-7009-4317-BC36-877AB21903C7}" destId="{8ABB2D49-F560-4E04-B64E-1F4B94513CEF}" srcOrd="0" destOrd="0" presId="urn:microsoft.com/office/officeart/2005/8/layout/orgChart1"/>
    <dgm:cxn modelId="{9478C53B-D85F-40F2-B809-99022CEC5FB4}" type="presParOf" srcId="{3314D6D8-7009-4317-BC36-877AB21903C7}" destId="{012B47F6-A7AF-4918-B48D-A11BC6AA43B4}" srcOrd="1" destOrd="0" presId="urn:microsoft.com/office/officeart/2005/8/layout/orgChart1"/>
    <dgm:cxn modelId="{327EC19C-99A9-4AFC-A682-43383946D958}" type="presParOf" srcId="{012B47F6-A7AF-4918-B48D-A11BC6AA43B4}" destId="{0EE442CD-E29F-43B3-9EEA-D966EA4EF28D}" srcOrd="0" destOrd="0" presId="urn:microsoft.com/office/officeart/2005/8/layout/orgChart1"/>
    <dgm:cxn modelId="{C122756B-FF9E-4B86-ACA1-0B08A9680B26}" type="presParOf" srcId="{0EE442CD-E29F-43B3-9EEA-D966EA4EF28D}" destId="{E81630C1-C905-4759-A481-CC9C06B97E2C}" srcOrd="0" destOrd="0" presId="urn:microsoft.com/office/officeart/2005/8/layout/orgChart1"/>
    <dgm:cxn modelId="{B414BF9D-A462-47CD-AF2B-8A0BFD067A82}" type="presParOf" srcId="{0EE442CD-E29F-43B3-9EEA-D966EA4EF28D}" destId="{A5FECE51-5C4D-465F-AD77-1ED6D9669AB2}" srcOrd="1" destOrd="0" presId="urn:microsoft.com/office/officeart/2005/8/layout/orgChart1"/>
    <dgm:cxn modelId="{76020AF0-B74C-437A-B3F8-E9125A44C1E4}" type="presParOf" srcId="{012B47F6-A7AF-4918-B48D-A11BC6AA43B4}" destId="{2A7BE978-FD4C-4FB9-83AD-BD68152A417C}" srcOrd="1" destOrd="0" presId="urn:microsoft.com/office/officeart/2005/8/layout/orgChart1"/>
    <dgm:cxn modelId="{49B0D7C3-1642-49C4-A68F-FE1C017E2DD3}" type="presParOf" srcId="{2A7BE978-FD4C-4FB9-83AD-BD68152A417C}" destId="{C60DA6B5-DCEC-416B-AEC6-2F30971A12F9}" srcOrd="0" destOrd="0" presId="urn:microsoft.com/office/officeart/2005/8/layout/orgChart1"/>
    <dgm:cxn modelId="{A7734B58-5572-4633-A08A-EBB2019055BB}" type="presParOf" srcId="{2A7BE978-FD4C-4FB9-83AD-BD68152A417C}" destId="{BE705C0B-8D3D-4CEC-83C7-31B4E8CCA68A}" srcOrd="1" destOrd="0" presId="urn:microsoft.com/office/officeart/2005/8/layout/orgChart1"/>
    <dgm:cxn modelId="{71A9E692-C310-4048-BE4B-A7D0B1825F57}" type="presParOf" srcId="{BE705C0B-8D3D-4CEC-83C7-31B4E8CCA68A}" destId="{4A5099F5-6984-4C09-88D6-A9F2A979E31A}" srcOrd="0" destOrd="0" presId="urn:microsoft.com/office/officeart/2005/8/layout/orgChart1"/>
    <dgm:cxn modelId="{D23CFCAA-3E5B-482B-B0D7-1C0CFD8579B3}" type="presParOf" srcId="{4A5099F5-6984-4C09-88D6-A9F2A979E31A}" destId="{AADDBEA5-8F2E-47E8-A707-05D743338EEC}" srcOrd="0" destOrd="0" presId="urn:microsoft.com/office/officeart/2005/8/layout/orgChart1"/>
    <dgm:cxn modelId="{7BDA24E7-A506-45F5-B95D-FE859275CAAF}" type="presParOf" srcId="{4A5099F5-6984-4C09-88D6-A9F2A979E31A}" destId="{C8199D1D-6D5F-4E86-A819-0ADF8AD01862}" srcOrd="1" destOrd="0" presId="urn:microsoft.com/office/officeart/2005/8/layout/orgChart1"/>
    <dgm:cxn modelId="{8EACDE93-D171-43F0-A43A-EEBA41954AAB}" type="presParOf" srcId="{BE705C0B-8D3D-4CEC-83C7-31B4E8CCA68A}" destId="{EA084A9C-E65C-4372-90C2-8DB0E2866458}" srcOrd="1" destOrd="0" presId="urn:microsoft.com/office/officeart/2005/8/layout/orgChart1"/>
    <dgm:cxn modelId="{1B76C659-3540-492C-A724-B29A7D9F71C4}" type="presParOf" srcId="{BE705C0B-8D3D-4CEC-83C7-31B4E8CCA68A}" destId="{9ECEA79C-AE5B-46C0-AB7D-8E0B2F1285B1}" srcOrd="2" destOrd="0" presId="urn:microsoft.com/office/officeart/2005/8/layout/orgChart1"/>
    <dgm:cxn modelId="{9983B715-28CA-49F8-9E36-23AF7E6E95C0}" type="presParOf" srcId="{2A7BE978-FD4C-4FB9-83AD-BD68152A417C}" destId="{539B1DBB-EF83-4F88-9C90-9FA88D3892E6}" srcOrd="2" destOrd="0" presId="urn:microsoft.com/office/officeart/2005/8/layout/orgChart1"/>
    <dgm:cxn modelId="{319C305D-CC61-46F1-A21D-62C7BA8C40FC}" type="presParOf" srcId="{2A7BE978-FD4C-4FB9-83AD-BD68152A417C}" destId="{D40E6201-C0CE-48D6-B263-E045F70110DA}" srcOrd="3" destOrd="0" presId="urn:microsoft.com/office/officeart/2005/8/layout/orgChart1"/>
    <dgm:cxn modelId="{568E5860-41B1-4ED9-9EB9-C4AC76ED0A34}" type="presParOf" srcId="{D40E6201-C0CE-48D6-B263-E045F70110DA}" destId="{F2D05467-42C9-4AC6-80FC-C634A63BF5DA}" srcOrd="0" destOrd="0" presId="urn:microsoft.com/office/officeart/2005/8/layout/orgChart1"/>
    <dgm:cxn modelId="{184E5BDA-F972-4977-AD26-120F9421D3A5}" type="presParOf" srcId="{F2D05467-42C9-4AC6-80FC-C634A63BF5DA}" destId="{97C685D3-B79E-4985-B37C-3ED562FF3060}" srcOrd="0" destOrd="0" presId="urn:microsoft.com/office/officeart/2005/8/layout/orgChart1"/>
    <dgm:cxn modelId="{FDEBCA2C-01B1-476C-A4DC-A15B11826663}" type="presParOf" srcId="{F2D05467-42C9-4AC6-80FC-C634A63BF5DA}" destId="{79A1E3A1-DF20-4E3D-BC77-61B2023AAE94}" srcOrd="1" destOrd="0" presId="urn:microsoft.com/office/officeart/2005/8/layout/orgChart1"/>
    <dgm:cxn modelId="{95ED49A7-DFD1-4C62-AEB4-397A17C540B5}" type="presParOf" srcId="{D40E6201-C0CE-48D6-B263-E045F70110DA}" destId="{2BE718C3-EA4B-4DC4-84D7-7AD5ECD7AABB}" srcOrd="1" destOrd="0" presId="urn:microsoft.com/office/officeart/2005/8/layout/orgChart1"/>
    <dgm:cxn modelId="{4DEDA684-58BD-4194-8A2A-DC6F4856CFFD}" type="presParOf" srcId="{D40E6201-C0CE-48D6-B263-E045F70110DA}" destId="{4FA87CDA-F571-4FFA-BADD-5A9E63571080}" srcOrd="2" destOrd="0" presId="urn:microsoft.com/office/officeart/2005/8/layout/orgChart1"/>
    <dgm:cxn modelId="{B18C4B32-5F6B-4B7A-A2DD-29FF2DF5D4C7}" type="presParOf" srcId="{2A7BE978-FD4C-4FB9-83AD-BD68152A417C}" destId="{CB42D801-497F-4E5A-9147-D8C4021F832B}" srcOrd="4" destOrd="0" presId="urn:microsoft.com/office/officeart/2005/8/layout/orgChart1"/>
    <dgm:cxn modelId="{94DA5EDE-5CAD-4176-8827-02E3FFA93A86}" type="presParOf" srcId="{2A7BE978-FD4C-4FB9-83AD-BD68152A417C}" destId="{F4C7E28A-9446-4E33-899D-0F9B44A015CB}" srcOrd="5" destOrd="0" presId="urn:microsoft.com/office/officeart/2005/8/layout/orgChart1"/>
    <dgm:cxn modelId="{ABB0F7BF-631C-415F-A8FC-CA81717A93B3}" type="presParOf" srcId="{F4C7E28A-9446-4E33-899D-0F9B44A015CB}" destId="{CDDB18B6-31C9-43A7-BE25-2F26BB9FC22D}" srcOrd="0" destOrd="0" presId="urn:microsoft.com/office/officeart/2005/8/layout/orgChart1"/>
    <dgm:cxn modelId="{0E2BDB78-30DF-4AEE-A83B-8C4AD0B1204D}" type="presParOf" srcId="{CDDB18B6-31C9-43A7-BE25-2F26BB9FC22D}" destId="{31D500CE-5562-444B-8FCA-B33E01E19424}" srcOrd="0" destOrd="0" presId="urn:microsoft.com/office/officeart/2005/8/layout/orgChart1"/>
    <dgm:cxn modelId="{D4C355D5-6149-465D-9459-27F7679BCED0}" type="presParOf" srcId="{CDDB18B6-31C9-43A7-BE25-2F26BB9FC22D}" destId="{C8589EFF-3E2A-4572-9290-9EA65419331B}" srcOrd="1" destOrd="0" presId="urn:microsoft.com/office/officeart/2005/8/layout/orgChart1"/>
    <dgm:cxn modelId="{5C08D7E3-60CB-4C3B-AFA5-B9E482F95C2A}" type="presParOf" srcId="{F4C7E28A-9446-4E33-899D-0F9B44A015CB}" destId="{D12136C1-FB38-4EAD-BACE-84EB5E3E0CAD}" srcOrd="1" destOrd="0" presId="urn:microsoft.com/office/officeart/2005/8/layout/orgChart1"/>
    <dgm:cxn modelId="{47FCBCB4-CF0B-4ED5-AE10-C302F5A25357}" type="presParOf" srcId="{F4C7E28A-9446-4E33-899D-0F9B44A015CB}" destId="{5F6C2737-ECCA-48DF-B809-1B8FCB4A6FFA}" srcOrd="2" destOrd="0" presId="urn:microsoft.com/office/officeart/2005/8/layout/orgChart1"/>
    <dgm:cxn modelId="{E4228C5D-84CA-4E09-A35A-3521031513EC}" type="presParOf" srcId="{012B47F6-A7AF-4918-B48D-A11BC6AA43B4}" destId="{B23502F6-338A-4702-9CCF-24298FF1C60B}" srcOrd="2" destOrd="0" presId="urn:microsoft.com/office/officeart/2005/8/layout/orgChart1"/>
    <dgm:cxn modelId="{29AE7D7C-6CBA-4FCB-A01B-8EF40A468352}" type="presParOf" srcId="{3314D6D8-7009-4317-BC36-877AB21903C7}" destId="{903D97DA-323B-4041-8626-A1D2974E491E}" srcOrd="2" destOrd="0" presId="urn:microsoft.com/office/officeart/2005/8/layout/orgChart1"/>
    <dgm:cxn modelId="{1788159F-1475-4E80-9768-7D7093F10F54}" type="presParOf" srcId="{3314D6D8-7009-4317-BC36-877AB21903C7}" destId="{1CCF3E8D-15EE-461D-A5B3-6ED15EE0F80E}" srcOrd="3" destOrd="0" presId="urn:microsoft.com/office/officeart/2005/8/layout/orgChart1"/>
    <dgm:cxn modelId="{CD66E813-EE29-4F58-BE5E-301B89A0A278}" type="presParOf" srcId="{1CCF3E8D-15EE-461D-A5B3-6ED15EE0F80E}" destId="{867364DC-AA71-485A-8F08-817DA471F42F}" srcOrd="0" destOrd="0" presId="urn:microsoft.com/office/officeart/2005/8/layout/orgChart1"/>
    <dgm:cxn modelId="{B792216B-A3EA-4AFE-9EEC-58BAF4C5DC52}" type="presParOf" srcId="{867364DC-AA71-485A-8F08-817DA471F42F}" destId="{A39DE685-D620-48F0-8DD7-D5DFA59C7FE9}" srcOrd="0" destOrd="0" presId="urn:microsoft.com/office/officeart/2005/8/layout/orgChart1"/>
    <dgm:cxn modelId="{0C1A81DF-D45B-4439-9087-917CB6ADA4CF}" type="presParOf" srcId="{867364DC-AA71-485A-8F08-817DA471F42F}" destId="{78D72E93-C204-4183-89BA-CAB74C3DE023}" srcOrd="1" destOrd="0" presId="urn:microsoft.com/office/officeart/2005/8/layout/orgChart1"/>
    <dgm:cxn modelId="{FB40E7EC-0EC5-4237-97CB-05733886863F}" type="presParOf" srcId="{1CCF3E8D-15EE-461D-A5B3-6ED15EE0F80E}" destId="{0D003E1C-C1BA-441B-A827-595C680B9C3F}" srcOrd="1" destOrd="0" presId="urn:microsoft.com/office/officeart/2005/8/layout/orgChart1"/>
    <dgm:cxn modelId="{DD657006-BBD1-4DCE-AA94-0143C9893D9F}" type="presParOf" srcId="{1CCF3E8D-15EE-461D-A5B3-6ED15EE0F80E}" destId="{A020E5AC-8DB4-481A-90E9-663722688B29}" srcOrd="2" destOrd="0" presId="urn:microsoft.com/office/officeart/2005/8/layout/orgChart1"/>
    <dgm:cxn modelId="{A5522FBB-43D9-498E-B554-82DEA0B47A3B}" type="presParOf" srcId="{3314D6D8-7009-4317-BC36-877AB21903C7}" destId="{D8264C87-C219-4323-BD51-8C753C84102A}" srcOrd="4" destOrd="0" presId="urn:microsoft.com/office/officeart/2005/8/layout/orgChart1"/>
    <dgm:cxn modelId="{4DD9DFAC-1BA7-4446-8B17-C8E756397561}" type="presParOf" srcId="{3314D6D8-7009-4317-BC36-877AB21903C7}" destId="{880E4DEB-1996-43A7-909D-DFA22898DE08}" srcOrd="5" destOrd="0" presId="urn:microsoft.com/office/officeart/2005/8/layout/orgChart1"/>
    <dgm:cxn modelId="{84152243-AC66-402E-9D54-432BB81CBEA6}" type="presParOf" srcId="{880E4DEB-1996-43A7-909D-DFA22898DE08}" destId="{55F7ABD1-B4B0-4832-8982-2A7288FF280D}" srcOrd="0" destOrd="0" presId="urn:microsoft.com/office/officeart/2005/8/layout/orgChart1"/>
    <dgm:cxn modelId="{17B823A7-9747-423E-83C6-E557791BE095}" type="presParOf" srcId="{55F7ABD1-B4B0-4832-8982-2A7288FF280D}" destId="{73F9B4FD-BB27-4C98-AC41-CF5A30246094}" srcOrd="0" destOrd="0" presId="urn:microsoft.com/office/officeart/2005/8/layout/orgChart1"/>
    <dgm:cxn modelId="{F814DAD0-9B81-4190-8C2D-0F29DD8458BD}" type="presParOf" srcId="{55F7ABD1-B4B0-4832-8982-2A7288FF280D}" destId="{CA037707-6951-4C90-8CBF-A71D0DDA243B}" srcOrd="1" destOrd="0" presId="urn:microsoft.com/office/officeart/2005/8/layout/orgChart1"/>
    <dgm:cxn modelId="{35EB5B3E-BF7F-43E4-A2B7-3CAD2D427958}" type="presParOf" srcId="{880E4DEB-1996-43A7-909D-DFA22898DE08}" destId="{C75F1847-177D-4272-9F93-9DA2302A687F}" srcOrd="1" destOrd="0" presId="urn:microsoft.com/office/officeart/2005/8/layout/orgChart1"/>
    <dgm:cxn modelId="{87FEB795-82D6-4B38-867A-F7A92F8F9826}" type="presParOf" srcId="{880E4DEB-1996-43A7-909D-DFA22898DE08}" destId="{C6539E4F-A235-42CF-8FA8-3D2D694E4C47}" srcOrd="2" destOrd="0" presId="urn:microsoft.com/office/officeart/2005/8/layout/orgChart1"/>
    <dgm:cxn modelId="{8A7C3C9F-0502-48B6-B7B7-70C3DA08CD23}" type="presParOf" srcId="{5E8716DD-FDF0-41BF-8332-92D951BFFB6A}" destId="{E2344AC6-4E86-48D0-A130-E7C889022B1A}" srcOrd="2" destOrd="0" presId="urn:microsoft.com/office/officeart/2005/8/layout/orgChart1"/>
    <dgm:cxn modelId="{2D5CB2DE-0D7A-4790-A823-DFFDD3FB14E9}" type="presParOf" srcId="{7AB0DC12-4E3B-499B-B748-CA530647B4FB}" destId="{E5E8E075-F1A6-4F72-A8B1-DC9BFA4166FF}" srcOrd="2" destOrd="0" presId="urn:microsoft.com/office/officeart/2005/8/layout/orgChart1"/>
    <dgm:cxn modelId="{61D04023-A5EE-4FCF-B04E-6B11C7F140A9}" type="presParOf" srcId="{7AB0DC12-4E3B-499B-B748-CA530647B4FB}" destId="{C5E4BA3F-8780-400A-ACAA-4A6608C76923}" srcOrd="3" destOrd="0" presId="urn:microsoft.com/office/officeart/2005/8/layout/orgChart1"/>
    <dgm:cxn modelId="{8A073F20-549F-46AE-9C39-FBC0D2F3FAAB}" type="presParOf" srcId="{C5E4BA3F-8780-400A-ACAA-4A6608C76923}" destId="{C1D13022-17CF-46DE-8A3B-64B913675724}" srcOrd="0" destOrd="0" presId="urn:microsoft.com/office/officeart/2005/8/layout/orgChart1"/>
    <dgm:cxn modelId="{A9CEC396-EAC3-488F-BB9E-F0EC16EB3C31}" type="presParOf" srcId="{C1D13022-17CF-46DE-8A3B-64B913675724}" destId="{C74101E9-7592-4756-B622-CFEA49BFC12A}" srcOrd="0" destOrd="0" presId="urn:microsoft.com/office/officeart/2005/8/layout/orgChart1"/>
    <dgm:cxn modelId="{0038B8B2-5575-4ED8-90C2-CC91968915AB}" type="presParOf" srcId="{C1D13022-17CF-46DE-8A3B-64B913675724}" destId="{4FE61D75-2BB9-48AB-9C7C-3FA63EC9E973}" srcOrd="1" destOrd="0" presId="urn:microsoft.com/office/officeart/2005/8/layout/orgChart1"/>
    <dgm:cxn modelId="{DFC05881-F5B0-494C-9BF8-95C175E7EB23}" type="presParOf" srcId="{C5E4BA3F-8780-400A-ACAA-4A6608C76923}" destId="{C16CDAC0-0582-421C-9A70-38214684B85A}" srcOrd="1" destOrd="0" presId="urn:microsoft.com/office/officeart/2005/8/layout/orgChart1"/>
    <dgm:cxn modelId="{C0E85D86-AB33-4004-B94B-0F582249E461}" type="presParOf" srcId="{C16CDAC0-0582-421C-9A70-38214684B85A}" destId="{72CBBE8C-CE9E-41EB-91EA-9002ED295534}" srcOrd="0" destOrd="0" presId="urn:microsoft.com/office/officeart/2005/8/layout/orgChart1"/>
    <dgm:cxn modelId="{FA1FD243-21F7-4DE4-853A-88DA3106EEB5}" type="presParOf" srcId="{C16CDAC0-0582-421C-9A70-38214684B85A}" destId="{E1041792-B49A-4D36-8253-B827FDD2E99F}" srcOrd="1" destOrd="0" presId="urn:microsoft.com/office/officeart/2005/8/layout/orgChart1"/>
    <dgm:cxn modelId="{2234BD3F-5794-4D79-BADA-64EE81C2A018}" type="presParOf" srcId="{E1041792-B49A-4D36-8253-B827FDD2E99F}" destId="{4FD27C3D-3CD7-47DB-873A-5A180FA9ACD4}" srcOrd="0" destOrd="0" presId="urn:microsoft.com/office/officeart/2005/8/layout/orgChart1"/>
    <dgm:cxn modelId="{EE5E1542-7C3B-47DC-83F3-D137F5AA1A02}" type="presParOf" srcId="{4FD27C3D-3CD7-47DB-873A-5A180FA9ACD4}" destId="{526A279A-BB13-4215-A883-C4933DE0C876}" srcOrd="0" destOrd="0" presId="urn:microsoft.com/office/officeart/2005/8/layout/orgChart1"/>
    <dgm:cxn modelId="{E16AF0D9-2EB1-45CF-9002-31B00FFBEC8A}" type="presParOf" srcId="{4FD27C3D-3CD7-47DB-873A-5A180FA9ACD4}" destId="{7AAE45E9-9C7B-4384-BEFB-E110525C21DF}" srcOrd="1" destOrd="0" presId="urn:microsoft.com/office/officeart/2005/8/layout/orgChart1"/>
    <dgm:cxn modelId="{59BB729E-4A37-4960-B2DA-4AB8EE8CA7F9}" type="presParOf" srcId="{E1041792-B49A-4D36-8253-B827FDD2E99F}" destId="{1308F308-D57A-4AA0-B983-DE9E9178BCC6}" srcOrd="1" destOrd="0" presId="urn:microsoft.com/office/officeart/2005/8/layout/orgChart1"/>
    <dgm:cxn modelId="{54A71A80-71D2-410F-80D1-77031DFE67E6}" type="presParOf" srcId="{E1041792-B49A-4D36-8253-B827FDD2E99F}" destId="{F8E69AFE-CA7D-4AF2-958D-77A9C875F792}" srcOrd="2" destOrd="0" presId="urn:microsoft.com/office/officeart/2005/8/layout/orgChart1"/>
    <dgm:cxn modelId="{1E5A84BF-230B-4795-A668-FAB43ABA45F7}" type="presParOf" srcId="{C16CDAC0-0582-421C-9A70-38214684B85A}" destId="{65BCAC3A-87BC-446A-B5AE-7383067219CC}" srcOrd="2" destOrd="0" presId="urn:microsoft.com/office/officeart/2005/8/layout/orgChart1"/>
    <dgm:cxn modelId="{8D423827-7B65-41F4-9A0F-260D0F964F9E}" type="presParOf" srcId="{C16CDAC0-0582-421C-9A70-38214684B85A}" destId="{5BC0A1FF-C8D1-4406-92E7-45D5FF968A14}" srcOrd="3" destOrd="0" presId="urn:microsoft.com/office/officeart/2005/8/layout/orgChart1"/>
    <dgm:cxn modelId="{201F7B02-D4FF-46D1-B58C-79A958F66BEC}" type="presParOf" srcId="{5BC0A1FF-C8D1-4406-92E7-45D5FF968A14}" destId="{15D48AFC-B906-421D-8E0B-3CE182F6FC26}" srcOrd="0" destOrd="0" presId="urn:microsoft.com/office/officeart/2005/8/layout/orgChart1"/>
    <dgm:cxn modelId="{1A1E11C1-2C5D-49C5-8886-0BEC72CE76F0}" type="presParOf" srcId="{15D48AFC-B906-421D-8E0B-3CE182F6FC26}" destId="{D4A27FC8-F377-45FF-AB38-6D54BCA412F0}" srcOrd="0" destOrd="0" presId="urn:microsoft.com/office/officeart/2005/8/layout/orgChart1"/>
    <dgm:cxn modelId="{570E5E12-6C53-431B-932B-D9F3C97132F6}" type="presParOf" srcId="{15D48AFC-B906-421D-8E0B-3CE182F6FC26}" destId="{4C42A2FC-4FF1-4E9E-8BDA-135B129C4550}" srcOrd="1" destOrd="0" presId="urn:microsoft.com/office/officeart/2005/8/layout/orgChart1"/>
    <dgm:cxn modelId="{71A128A0-EF31-43B2-8CF1-144EAB015830}" type="presParOf" srcId="{5BC0A1FF-C8D1-4406-92E7-45D5FF968A14}" destId="{BBD1EE3C-622F-4E00-A9DF-462DB3E7A349}" srcOrd="1" destOrd="0" presId="urn:microsoft.com/office/officeart/2005/8/layout/orgChart1"/>
    <dgm:cxn modelId="{639E801C-658C-441C-A6A0-E6C4AEC66C29}" type="presParOf" srcId="{5BC0A1FF-C8D1-4406-92E7-45D5FF968A14}" destId="{0F6DE5B3-F15E-4343-A6E7-FD79CC5011FB}" srcOrd="2" destOrd="0" presId="urn:microsoft.com/office/officeart/2005/8/layout/orgChart1"/>
    <dgm:cxn modelId="{D85E6292-8A60-408F-98F3-AA7C28B03522}" type="presParOf" srcId="{C5E4BA3F-8780-400A-ACAA-4A6608C76923}" destId="{AD267538-4B80-4795-AC33-7FC3B97A7E91}" srcOrd="2" destOrd="0" presId="urn:microsoft.com/office/officeart/2005/8/layout/orgChart1"/>
    <dgm:cxn modelId="{89719184-1EFA-43F4-9718-3F8938050311}" type="presParOf" srcId="{A0C6A691-9335-492D-999C-B2F108F17BF5}" destId="{E734939A-3E03-4BEA-9FE4-3010679562BD}" srcOrd="2" destOrd="0" presId="urn:microsoft.com/office/officeart/2005/8/layout/orgChart1"/>
    <dgm:cxn modelId="{D4742A63-4FA6-4045-91E8-BE889B4EE70B}" type="presParOf" srcId="{584CC2F8-6EDB-4035-A1E1-371A67A689F0}" destId="{3E161088-4440-4B58-9414-E38F15187D77}" srcOrd="4" destOrd="0" presId="urn:microsoft.com/office/officeart/2005/8/layout/orgChart1"/>
    <dgm:cxn modelId="{4C8D91F6-B0F8-4724-93DC-580C43705B08}" type="presParOf" srcId="{584CC2F8-6EDB-4035-A1E1-371A67A689F0}" destId="{EDEC3B12-88DA-4CEE-9B9D-2EF81D70D1A3}" srcOrd="5" destOrd="0" presId="urn:microsoft.com/office/officeart/2005/8/layout/orgChart1"/>
    <dgm:cxn modelId="{442D9D0C-B13F-4D2A-8EDE-4582A6F0987C}" type="presParOf" srcId="{EDEC3B12-88DA-4CEE-9B9D-2EF81D70D1A3}" destId="{834DE53B-1C95-40FF-A29C-5F2327A3A88E}" srcOrd="0" destOrd="0" presId="urn:microsoft.com/office/officeart/2005/8/layout/orgChart1"/>
    <dgm:cxn modelId="{8A592669-6E0F-4C07-A4AE-4C14A276F4AF}" type="presParOf" srcId="{834DE53B-1C95-40FF-A29C-5F2327A3A88E}" destId="{9840B698-BDCB-4AE7-9052-B21447333F10}" srcOrd="0" destOrd="0" presId="urn:microsoft.com/office/officeart/2005/8/layout/orgChart1"/>
    <dgm:cxn modelId="{4B23AC26-3528-4292-BEDD-71830F30F14A}" type="presParOf" srcId="{834DE53B-1C95-40FF-A29C-5F2327A3A88E}" destId="{C3EB01A2-DF9F-4CCB-B913-647BB6F189E4}" srcOrd="1" destOrd="0" presId="urn:microsoft.com/office/officeart/2005/8/layout/orgChart1"/>
    <dgm:cxn modelId="{9F89F898-EDD5-44D2-ADAA-D294781867BF}" type="presParOf" srcId="{EDEC3B12-88DA-4CEE-9B9D-2EF81D70D1A3}" destId="{B56E3F41-A801-4085-BF2B-C08D4E803AAB}" srcOrd="1" destOrd="0" presId="urn:microsoft.com/office/officeart/2005/8/layout/orgChart1"/>
    <dgm:cxn modelId="{0E38D1C2-D610-45CC-9C96-B5E2AC49FDF1}" type="presParOf" srcId="{B56E3F41-A801-4085-BF2B-C08D4E803AAB}" destId="{F4378211-022D-4A12-BFFC-00FD929177F9}" srcOrd="0" destOrd="0" presId="urn:microsoft.com/office/officeart/2005/8/layout/orgChart1"/>
    <dgm:cxn modelId="{8E30B3F2-5036-4FB7-8FF9-ADAEC54089AE}" type="presParOf" srcId="{B56E3F41-A801-4085-BF2B-C08D4E803AAB}" destId="{04EE5F6F-4A32-46A2-ACEB-C707992516F7}" srcOrd="1" destOrd="0" presId="urn:microsoft.com/office/officeart/2005/8/layout/orgChart1"/>
    <dgm:cxn modelId="{E2F4BF29-5A8A-4178-8F76-4B8DEFC541CE}" type="presParOf" srcId="{04EE5F6F-4A32-46A2-ACEB-C707992516F7}" destId="{D64A8651-F8A3-4C17-9641-8280FBC5A599}" srcOrd="0" destOrd="0" presId="urn:microsoft.com/office/officeart/2005/8/layout/orgChart1"/>
    <dgm:cxn modelId="{EE95CE89-77AE-43F9-BC7E-DF079D67705D}" type="presParOf" srcId="{D64A8651-F8A3-4C17-9641-8280FBC5A599}" destId="{34E96A50-99E5-419A-9018-7F59D3AED754}" srcOrd="0" destOrd="0" presId="urn:microsoft.com/office/officeart/2005/8/layout/orgChart1"/>
    <dgm:cxn modelId="{18215A14-3E6B-49E8-A118-048519AE8405}" type="presParOf" srcId="{D64A8651-F8A3-4C17-9641-8280FBC5A599}" destId="{9F6CC988-9834-4E94-B00E-783BAD1E4B5C}" srcOrd="1" destOrd="0" presId="urn:microsoft.com/office/officeart/2005/8/layout/orgChart1"/>
    <dgm:cxn modelId="{9461871F-1B72-48D7-AF63-280497AEF6AD}" type="presParOf" srcId="{04EE5F6F-4A32-46A2-ACEB-C707992516F7}" destId="{2C6BEE23-BBAE-42AF-AD5B-29AA335FE0B8}" srcOrd="1" destOrd="0" presId="urn:microsoft.com/office/officeart/2005/8/layout/orgChart1"/>
    <dgm:cxn modelId="{0B7E4253-72A0-49A4-8AFF-B2A497A379B2}" type="presParOf" srcId="{04EE5F6F-4A32-46A2-ACEB-C707992516F7}" destId="{5CFB7F6C-7618-4C37-9E24-738B03402C20}" srcOrd="2" destOrd="0" presId="urn:microsoft.com/office/officeart/2005/8/layout/orgChart1"/>
    <dgm:cxn modelId="{DBCA6B73-0A1A-4282-B4EA-7411F6D258F3}" type="presParOf" srcId="{B56E3F41-A801-4085-BF2B-C08D4E803AAB}" destId="{74A299F2-23C2-43F5-8228-ADF3C58FE229}" srcOrd="2" destOrd="0" presId="urn:microsoft.com/office/officeart/2005/8/layout/orgChart1"/>
    <dgm:cxn modelId="{72801C77-006D-4419-9803-80501D5E9267}" type="presParOf" srcId="{B56E3F41-A801-4085-BF2B-C08D4E803AAB}" destId="{2F91EF95-F08C-42E7-8495-D4BB4DEEE13D}" srcOrd="3" destOrd="0" presId="urn:microsoft.com/office/officeart/2005/8/layout/orgChart1"/>
    <dgm:cxn modelId="{2CD75579-C7B4-4C0C-AAAE-1892B81C25F7}" type="presParOf" srcId="{2F91EF95-F08C-42E7-8495-D4BB4DEEE13D}" destId="{A9E2810F-CB6D-4E29-973F-CAFF51B07CCD}" srcOrd="0" destOrd="0" presId="urn:microsoft.com/office/officeart/2005/8/layout/orgChart1"/>
    <dgm:cxn modelId="{14F5B0C3-0AC2-4220-BB43-21973B4E4C37}" type="presParOf" srcId="{A9E2810F-CB6D-4E29-973F-CAFF51B07CCD}" destId="{6D7ADA51-65E8-4F7B-9408-705E9D61C11D}" srcOrd="0" destOrd="0" presId="urn:microsoft.com/office/officeart/2005/8/layout/orgChart1"/>
    <dgm:cxn modelId="{85E0D74A-475D-4584-8738-046D9CE0A0BE}" type="presParOf" srcId="{A9E2810F-CB6D-4E29-973F-CAFF51B07CCD}" destId="{7178444F-B685-408C-830E-88E2D7AC3256}" srcOrd="1" destOrd="0" presId="urn:microsoft.com/office/officeart/2005/8/layout/orgChart1"/>
    <dgm:cxn modelId="{CEFCCFEE-0DD8-4FFA-8E21-1B03192D24F4}" type="presParOf" srcId="{2F91EF95-F08C-42E7-8495-D4BB4DEEE13D}" destId="{F3C0859E-D699-4B0B-9285-E5E8E4174BE6}" srcOrd="1" destOrd="0" presId="urn:microsoft.com/office/officeart/2005/8/layout/orgChart1"/>
    <dgm:cxn modelId="{D81CB452-5FDF-423B-91D4-331BB248A2EF}" type="presParOf" srcId="{2F91EF95-F08C-42E7-8495-D4BB4DEEE13D}" destId="{711D0938-0BF7-4BA0-A584-4C600087E12B}" srcOrd="2" destOrd="0" presId="urn:microsoft.com/office/officeart/2005/8/layout/orgChart1"/>
    <dgm:cxn modelId="{14540D16-272F-4CE2-87E1-C78F1AC66415}" type="presParOf" srcId="{B56E3F41-A801-4085-BF2B-C08D4E803AAB}" destId="{C00F5A60-1798-464E-8064-5803F2439B3D}" srcOrd="4" destOrd="0" presId="urn:microsoft.com/office/officeart/2005/8/layout/orgChart1"/>
    <dgm:cxn modelId="{ABF8354F-9D1B-48C9-B035-3428D3D77017}" type="presParOf" srcId="{B56E3F41-A801-4085-BF2B-C08D4E803AAB}" destId="{48F4262A-B376-4BBF-8441-7D61351A6243}" srcOrd="5" destOrd="0" presId="urn:microsoft.com/office/officeart/2005/8/layout/orgChart1"/>
    <dgm:cxn modelId="{DD3561AA-004B-412F-B4BF-BA8A4C75EA22}" type="presParOf" srcId="{48F4262A-B376-4BBF-8441-7D61351A6243}" destId="{F7DC49F5-D589-4A97-9202-F4464726D33E}" srcOrd="0" destOrd="0" presId="urn:microsoft.com/office/officeart/2005/8/layout/orgChart1"/>
    <dgm:cxn modelId="{44F47278-E038-4C6C-B01A-D9ECED465075}" type="presParOf" srcId="{F7DC49F5-D589-4A97-9202-F4464726D33E}" destId="{224E5407-D376-4796-A001-B4CBDDB92DD9}" srcOrd="0" destOrd="0" presId="urn:microsoft.com/office/officeart/2005/8/layout/orgChart1"/>
    <dgm:cxn modelId="{477B1104-0033-46BF-89FE-E60D19CCC27B}" type="presParOf" srcId="{F7DC49F5-D589-4A97-9202-F4464726D33E}" destId="{B29E081B-A646-4EC6-B134-F49DBF73D558}" srcOrd="1" destOrd="0" presId="urn:microsoft.com/office/officeart/2005/8/layout/orgChart1"/>
    <dgm:cxn modelId="{A15338A7-39C9-4E94-A82F-211E4A3430A5}" type="presParOf" srcId="{48F4262A-B376-4BBF-8441-7D61351A6243}" destId="{2C800591-D8B1-4F6E-BC5F-6F0A80353FAF}" srcOrd="1" destOrd="0" presId="urn:microsoft.com/office/officeart/2005/8/layout/orgChart1"/>
    <dgm:cxn modelId="{9D9D628B-F166-40C4-88AD-B985B75D1EAB}" type="presParOf" srcId="{48F4262A-B376-4BBF-8441-7D61351A6243}" destId="{D7DB6F8E-9D64-4ED8-B2B7-8C88265E542D}" srcOrd="2" destOrd="0" presId="urn:microsoft.com/office/officeart/2005/8/layout/orgChart1"/>
    <dgm:cxn modelId="{6352C031-C08D-42B9-9CB7-B661E934F840}" type="presParOf" srcId="{B56E3F41-A801-4085-BF2B-C08D4E803AAB}" destId="{266CE55D-6D02-4A81-9C7C-883E25E6CFE1}" srcOrd="6" destOrd="0" presId="urn:microsoft.com/office/officeart/2005/8/layout/orgChart1"/>
    <dgm:cxn modelId="{5CCAF857-52AD-4F64-8A7F-8A1E99956927}" type="presParOf" srcId="{B56E3F41-A801-4085-BF2B-C08D4E803AAB}" destId="{945EF68C-32CF-43C1-B659-41146553BAD1}" srcOrd="7" destOrd="0" presId="urn:microsoft.com/office/officeart/2005/8/layout/orgChart1"/>
    <dgm:cxn modelId="{D2088E2F-898C-47A4-B2DA-050A19297367}" type="presParOf" srcId="{945EF68C-32CF-43C1-B659-41146553BAD1}" destId="{3744D047-493D-4151-948F-9D14A39FA160}" srcOrd="0" destOrd="0" presId="urn:microsoft.com/office/officeart/2005/8/layout/orgChart1"/>
    <dgm:cxn modelId="{9401886C-4AD8-463A-8281-404301074C3C}" type="presParOf" srcId="{3744D047-493D-4151-948F-9D14A39FA160}" destId="{6043A107-C2BA-42EC-8D08-EC98A408567F}" srcOrd="0" destOrd="0" presId="urn:microsoft.com/office/officeart/2005/8/layout/orgChart1"/>
    <dgm:cxn modelId="{26207472-C2C9-4311-B03B-53D0EF8B567E}" type="presParOf" srcId="{3744D047-493D-4151-948F-9D14A39FA160}" destId="{10159DA5-7788-4A44-BC17-7A081D730211}" srcOrd="1" destOrd="0" presId="urn:microsoft.com/office/officeart/2005/8/layout/orgChart1"/>
    <dgm:cxn modelId="{5C6EBA20-E1E2-4B74-B488-9A5AE3BA17CF}" type="presParOf" srcId="{945EF68C-32CF-43C1-B659-41146553BAD1}" destId="{2B75394F-752D-4FD8-9768-B438B62A36AE}" srcOrd="1" destOrd="0" presId="urn:microsoft.com/office/officeart/2005/8/layout/orgChart1"/>
    <dgm:cxn modelId="{8F75AD31-C550-44DE-93AF-F78F0C493AFE}" type="presParOf" srcId="{945EF68C-32CF-43C1-B659-41146553BAD1}" destId="{40EF4B25-54EA-43A6-9BEB-9E38C2874AD1}" srcOrd="2" destOrd="0" presId="urn:microsoft.com/office/officeart/2005/8/layout/orgChart1"/>
    <dgm:cxn modelId="{23B5D63E-185F-4458-B3BE-408951FE9E50}" type="presParOf" srcId="{B56E3F41-A801-4085-BF2B-C08D4E803AAB}" destId="{18FFFCC0-8A61-4189-9ECA-5EFCA7461BD1}" srcOrd="8" destOrd="0" presId="urn:microsoft.com/office/officeart/2005/8/layout/orgChart1"/>
    <dgm:cxn modelId="{C460E264-9911-4952-8E10-3C470B621582}" type="presParOf" srcId="{B56E3F41-A801-4085-BF2B-C08D4E803AAB}" destId="{4FC726D5-5CD4-4AB4-B12C-A7C3B24E56EE}" srcOrd="9" destOrd="0" presId="urn:microsoft.com/office/officeart/2005/8/layout/orgChart1"/>
    <dgm:cxn modelId="{521CB41D-7EC7-41C6-8E7D-DC740EA97637}" type="presParOf" srcId="{4FC726D5-5CD4-4AB4-B12C-A7C3B24E56EE}" destId="{7B71DE58-C1C7-4E76-9BCC-CD3B58BEE10F}" srcOrd="0" destOrd="0" presId="urn:microsoft.com/office/officeart/2005/8/layout/orgChart1"/>
    <dgm:cxn modelId="{2D284741-A0A1-4ECB-9D5A-11C0D34485B2}" type="presParOf" srcId="{7B71DE58-C1C7-4E76-9BCC-CD3B58BEE10F}" destId="{684364AB-3DFE-4451-85F6-CB4D0F2DF0E3}" srcOrd="0" destOrd="0" presId="urn:microsoft.com/office/officeart/2005/8/layout/orgChart1"/>
    <dgm:cxn modelId="{05E72518-4224-4894-BD02-C613510726F6}" type="presParOf" srcId="{7B71DE58-C1C7-4E76-9BCC-CD3B58BEE10F}" destId="{F3C3E42D-E010-4F0E-A64B-CCFF93FE16DE}" srcOrd="1" destOrd="0" presId="urn:microsoft.com/office/officeart/2005/8/layout/orgChart1"/>
    <dgm:cxn modelId="{DEB8AE2C-E699-4EEE-ABD0-23547147DFF6}" type="presParOf" srcId="{4FC726D5-5CD4-4AB4-B12C-A7C3B24E56EE}" destId="{CA14B5D2-36CF-452F-8410-2B1D8FF3E74B}" srcOrd="1" destOrd="0" presId="urn:microsoft.com/office/officeart/2005/8/layout/orgChart1"/>
    <dgm:cxn modelId="{8DB9E242-A381-46C5-8092-0BFB5AC74C4A}" type="presParOf" srcId="{4FC726D5-5CD4-4AB4-B12C-A7C3B24E56EE}" destId="{359DEE28-F77D-4B88-B8AD-FFABD46C5557}" srcOrd="2" destOrd="0" presId="urn:microsoft.com/office/officeart/2005/8/layout/orgChart1"/>
    <dgm:cxn modelId="{447F506E-B5B3-4B6F-92CF-E5F7FDDB5DCC}" type="presParOf" srcId="{EDEC3B12-88DA-4CEE-9B9D-2EF81D70D1A3}" destId="{2A6F30D0-30C6-428D-8562-AF71BE5D57B7}" srcOrd="2" destOrd="0" presId="urn:microsoft.com/office/officeart/2005/8/layout/orgChart1"/>
    <dgm:cxn modelId="{04A58C20-EDAB-4048-A0BF-3A6CB094946B}" type="presParOf" srcId="{584CC2F8-6EDB-4035-A1E1-371A67A689F0}" destId="{F17FD6B1-50E7-4C68-8122-29F72F6A567C}" srcOrd="6" destOrd="0" presId="urn:microsoft.com/office/officeart/2005/8/layout/orgChart1"/>
    <dgm:cxn modelId="{31095783-DA33-49B6-81CC-5FE0AB9B4621}" type="presParOf" srcId="{584CC2F8-6EDB-4035-A1E1-371A67A689F0}" destId="{A9398728-AF7B-4A6A-89C3-77F53A920B24}" srcOrd="7" destOrd="0" presId="urn:microsoft.com/office/officeart/2005/8/layout/orgChart1"/>
    <dgm:cxn modelId="{50FCD1EB-4A97-473E-A64C-E01CA9EB687B}" type="presParOf" srcId="{A9398728-AF7B-4A6A-89C3-77F53A920B24}" destId="{7FDF416B-A998-4AFB-90BC-B2C5B9D15FE6}" srcOrd="0" destOrd="0" presId="urn:microsoft.com/office/officeart/2005/8/layout/orgChart1"/>
    <dgm:cxn modelId="{0EE8C068-F68B-432A-83F1-0096A96DF094}" type="presParOf" srcId="{7FDF416B-A998-4AFB-90BC-B2C5B9D15FE6}" destId="{60DE82AC-8ABF-4853-B363-49B4AE3DED77}" srcOrd="0" destOrd="0" presId="urn:microsoft.com/office/officeart/2005/8/layout/orgChart1"/>
    <dgm:cxn modelId="{65F43DC1-107F-436D-972B-1266346ECD6F}" type="presParOf" srcId="{7FDF416B-A998-4AFB-90BC-B2C5B9D15FE6}" destId="{BD05ECAE-7F9C-4FF9-88DC-C0A525C0DF07}" srcOrd="1" destOrd="0" presId="urn:microsoft.com/office/officeart/2005/8/layout/orgChart1"/>
    <dgm:cxn modelId="{3DDD3CC1-D775-4E47-A844-1DBEEF59DB3E}" type="presParOf" srcId="{A9398728-AF7B-4A6A-89C3-77F53A920B24}" destId="{2B7BF931-669E-4A0A-8D63-65700FB32C1E}" srcOrd="1" destOrd="0" presId="urn:microsoft.com/office/officeart/2005/8/layout/orgChart1"/>
    <dgm:cxn modelId="{6EB5A06F-94C8-4676-8C87-482DFC960A8A}" type="presParOf" srcId="{2B7BF931-669E-4A0A-8D63-65700FB32C1E}" destId="{0E638671-7778-48E6-8119-B05A9A47B693}" srcOrd="0" destOrd="0" presId="urn:microsoft.com/office/officeart/2005/8/layout/orgChart1"/>
    <dgm:cxn modelId="{2C0493BE-F6B7-4803-9C17-F6CF895E915C}" type="presParOf" srcId="{2B7BF931-669E-4A0A-8D63-65700FB32C1E}" destId="{0EA33DCA-6B6B-47A0-96FE-8851B73A79AC}" srcOrd="1" destOrd="0" presId="urn:microsoft.com/office/officeart/2005/8/layout/orgChart1"/>
    <dgm:cxn modelId="{75ECBF7F-0F41-4E5B-A207-F7A31397CF7F}" type="presParOf" srcId="{0EA33DCA-6B6B-47A0-96FE-8851B73A79AC}" destId="{4B3EEF23-EE10-456C-8039-E53AF08DDEE9}" srcOrd="0" destOrd="0" presId="urn:microsoft.com/office/officeart/2005/8/layout/orgChart1"/>
    <dgm:cxn modelId="{27E27723-2281-47F6-929B-4C199F7DC08F}" type="presParOf" srcId="{4B3EEF23-EE10-456C-8039-E53AF08DDEE9}" destId="{01B97173-27E2-47CB-A043-88BD2A26CAD2}" srcOrd="0" destOrd="0" presId="urn:microsoft.com/office/officeart/2005/8/layout/orgChart1"/>
    <dgm:cxn modelId="{CEFDB7BF-B10C-4192-8A08-6A78FBA68414}" type="presParOf" srcId="{4B3EEF23-EE10-456C-8039-E53AF08DDEE9}" destId="{02F02912-E782-40E6-B589-A53007E4DF21}" srcOrd="1" destOrd="0" presId="urn:microsoft.com/office/officeart/2005/8/layout/orgChart1"/>
    <dgm:cxn modelId="{3365F026-B9B8-44E5-BC02-EA0A3D0A5727}" type="presParOf" srcId="{0EA33DCA-6B6B-47A0-96FE-8851B73A79AC}" destId="{CC059158-CB9B-4042-9645-14925D3A0012}" srcOrd="1" destOrd="0" presId="urn:microsoft.com/office/officeart/2005/8/layout/orgChart1"/>
    <dgm:cxn modelId="{FCB512B8-2436-44EB-B444-BD30C2C34F57}" type="presParOf" srcId="{0EA33DCA-6B6B-47A0-96FE-8851B73A79AC}" destId="{E7233428-0D8D-4FE2-800A-B7EBBAA1989C}" srcOrd="2" destOrd="0" presId="urn:microsoft.com/office/officeart/2005/8/layout/orgChart1"/>
    <dgm:cxn modelId="{4B0C0043-F967-4FB0-B56E-5288946061D3}" type="presParOf" srcId="{2B7BF931-669E-4A0A-8D63-65700FB32C1E}" destId="{52BF27A0-284A-41DB-BDE9-F10CDBBA3E1E}" srcOrd="2" destOrd="0" presId="urn:microsoft.com/office/officeart/2005/8/layout/orgChart1"/>
    <dgm:cxn modelId="{661FE68A-51BD-4462-8956-8D5FBECF064C}" type="presParOf" srcId="{2B7BF931-669E-4A0A-8D63-65700FB32C1E}" destId="{1975B210-7555-4646-8A43-9DD97F98C1F9}" srcOrd="3" destOrd="0" presId="urn:microsoft.com/office/officeart/2005/8/layout/orgChart1"/>
    <dgm:cxn modelId="{5D0BE6CF-29D0-4ABB-A969-42F8747C4BB7}" type="presParOf" srcId="{1975B210-7555-4646-8A43-9DD97F98C1F9}" destId="{BAAA1241-E8FB-4ABE-8918-37B8ABFD6509}" srcOrd="0" destOrd="0" presId="urn:microsoft.com/office/officeart/2005/8/layout/orgChart1"/>
    <dgm:cxn modelId="{24489AA4-F9A2-41E9-BFA5-560EFDB38D8D}" type="presParOf" srcId="{BAAA1241-E8FB-4ABE-8918-37B8ABFD6509}" destId="{CF386A21-1357-4091-8140-20E82A448905}" srcOrd="0" destOrd="0" presId="urn:microsoft.com/office/officeart/2005/8/layout/orgChart1"/>
    <dgm:cxn modelId="{93B2C786-D645-473D-9E73-5C02E5453CE9}" type="presParOf" srcId="{BAAA1241-E8FB-4ABE-8918-37B8ABFD6509}" destId="{88E57ABA-9468-4073-ACAA-907F8E2F491C}" srcOrd="1" destOrd="0" presId="urn:microsoft.com/office/officeart/2005/8/layout/orgChart1"/>
    <dgm:cxn modelId="{13D811B0-F7BA-425D-A51C-3EE54058BC32}" type="presParOf" srcId="{1975B210-7555-4646-8A43-9DD97F98C1F9}" destId="{06066D01-14E4-44ED-B6E0-D74F7F5487D2}" srcOrd="1" destOrd="0" presId="urn:microsoft.com/office/officeart/2005/8/layout/orgChart1"/>
    <dgm:cxn modelId="{23F01A56-6AA9-41B2-89FE-8FF77B8F02C1}" type="presParOf" srcId="{1975B210-7555-4646-8A43-9DD97F98C1F9}" destId="{47BF0490-0CF6-4163-81D5-A8D282178921}" srcOrd="2" destOrd="0" presId="urn:microsoft.com/office/officeart/2005/8/layout/orgChart1"/>
    <dgm:cxn modelId="{15920D89-5573-4924-B7C1-304259813C68}" type="presParOf" srcId="{2B7BF931-669E-4A0A-8D63-65700FB32C1E}" destId="{ED1B5ED6-49E1-402A-B14D-81E6110402E3}" srcOrd="4" destOrd="0" presId="urn:microsoft.com/office/officeart/2005/8/layout/orgChart1"/>
    <dgm:cxn modelId="{8F42FE79-C74B-41BF-AF5E-CCE4DFEBAB88}" type="presParOf" srcId="{2B7BF931-669E-4A0A-8D63-65700FB32C1E}" destId="{8B9F7F33-478E-49A8-A7B7-A05FF7D8D639}" srcOrd="5" destOrd="0" presId="urn:microsoft.com/office/officeart/2005/8/layout/orgChart1"/>
    <dgm:cxn modelId="{AA367998-A679-48F1-9DB0-AAFBE304C06E}" type="presParOf" srcId="{8B9F7F33-478E-49A8-A7B7-A05FF7D8D639}" destId="{526D51F1-70A3-45CC-9EA2-340C5E008F5E}" srcOrd="0" destOrd="0" presId="urn:microsoft.com/office/officeart/2005/8/layout/orgChart1"/>
    <dgm:cxn modelId="{70D8A76B-BF86-4E9F-9BEA-A724765B9C5E}" type="presParOf" srcId="{526D51F1-70A3-45CC-9EA2-340C5E008F5E}" destId="{EDBB3743-5B03-497F-92BF-449418147C5E}" srcOrd="0" destOrd="0" presId="urn:microsoft.com/office/officeart/2005/8/layout/orgChart1"/>
    <dgm:cxn modelId="{985823D4-CE8B-4D4C-B114-E3E5B477469C}" type="presParOf" srcId="{526D51F1-70A3-45CC-9EA2-340C5E008F5E}" destId="{D59573BA-951C-415F-A172-CF8ADAFF25AF}" srcOrd="1" destOrd="0" presId="urn:microsoft.com/office/officeart/2005/8/layout/orgChart1"/>
    <dgm:cxn modelId="{5BE92577-1469-4CD2-B630-5346DAE1BDF4}" type="presParOf" srcId="{8B9F7F33-478E-49A8-A7B7-A05FF7D8D639}" destId="{7C447006-76ED-4D16-B455-99F294309A26}" srcOrd="1" destOrd="0" presId="urn:microsoft.com/office/officeart/2005/8/layout/orgChart1"/>
    <dgm:cxn modelId="{CBC6A9E3-80C0-49AB-847A-EE2BE15EB5DD}" type="presParOf" srcId="{8B9F7F33-478E-49A8-A7B7-A05FF7D8D639}" destId="{C92F528A-99CB-4F74-BF72-73A218758702}" srcOrd="2" destOrd="0" presId="urn:microsoft.com/office/officeart/2005/8/layout/orgChart1"/>
    <dgm:cxn modelId="{B2B7ED1D-4F1D-4101-91CF-650845843028}" type="presParOf" srcId="{A9398728-AF7B-4A6A-89C3-77F53A920B24}" destId="{14F320A0-65DD-4763-A549-6A079CA86C01}" srcOrd="2" destOrd="0" presId="urn:microsoft.com/office/officeart/2005/8/layout/orgChart1"/>
    <dgm:cxn modelId="{00845498-65C9-40A1-BC1F-467FB7CDF9B1}" type="presParOf" srcId="{3B42E26F-5603-42A9-ADBB-2E4405591583}" destId="{85258805-08CC-4355-9E37-E99C7E095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B5ED6-49E1-402A-B14D-81E6110402E3}">
      <dsp:nvSpPr>
        <dsp:cNvPr id="0" name=""/>
        <dsp:cNvSpPr/>
      </dsp:nvSpPr>
      <dsp:spPr>
        <a:xfrm>
          <a:off x="9361636" y="1581425"/>
          <a:ext cx="263718" cy="234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517"/>
              </a:lnTo>
              <a:lnTo>
                <a:pt x="263718" y="2343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27A0-284A-41DB-BDE9-F10CDBBA3E1E}">
      <dsp:nvSpPr>
        <dsp:cNvPr id="0" name=""/>
        <dsp:cNvSpPr/>
      </dsp:nvSpPr>
      <dsp:spPr>
        <a:xfrm>
          <a:off x="9361636" y="1581425"/>
          <a:ext cx="263718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263718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8671-7778-48E6-8119-B05A9A47B693}">
      <dsp:nvSpPr>
        <dsp:cNvPr id="0" name=""/>
        <dsp:cNvSpPr/>
      </dsp:nvSpPr>
      <dsp:spPr>
        <a:xfrm>
          <a:off x="9361636" y="1581425"/>
          <a:ext cx="263718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63718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FD6B1-50E7-4C68-8122-29F72F6A567C}">
      <dsp:nvSpPr>
        <dsp:cNvPr id="0" name=""/>
        <dsp:cNvSpPr/>
      </dsp:nvSpPr>
      <dsp:spPr>
        <a:xfrm>
          <a:off x="5475809" y="715712"/>
          <a:ext cx="4589076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4589076" y="125491"/>
              </a:lnTo>
              <a:lnTo>
                <a:pt x="4589076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FFCC0-8A61-4189-9ECA-5EFCA7461BD1}">
      <dsp:nvSpPr>
        <dsp:cNvPr id="0" name=""/>
        <dsp:cNvSpPr/>
      </dsp:nvSpPr>
      <dsp:spPr>
        <a:xfrm>
          <a:off x="7451916" y="1739903"/>
          <a:ext cx="247153" cy="402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415"/>
              </a:lnTo>
              <a:lnTo>
                <a:pt x="247153" y="40274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CE55D-6D02-4A81-9C7C-883E25E6CFE1}">
      <dsp:nvSpPr>
        <dsp:cNvPr id="0" name=""/>
        <dsp:cNvSpPr/>
      </dsp:nvSpPr>
      <dsp:spPr>
        <a:xfrm>
          <a:off x="7451916" y="1739903"/>
          <a:ext cx="247153" cy="309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460"/>
              </a:lnTo>
              <a:lnTo>
                <a:pt x="247153" y="3095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F5A60-1798-464E-8064-5803F2439B3D}">
      <dsp:nvSpPr>
        <dsp:cNvPr id="0" name=""/>
        <dsp:cNvSpPr/>
      </dsp:nvSpPr>
      <dsp:spPr>
        <a:xfrm>
          <a:off x="7451916" y="1739903"/>
          <a:ext cx="247153" cy="22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97"/>
              </a:lnTo>
              <a:lnTo>
                <a:pt x="247153" y="2246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299F2-23C2-43F5-8228-ADF3C58FE229}">
      <dsp:nvSpPr>
        <dsp:cNvPr id="0" name=""/>
        <dsp:cNvSpPr/>
      </dsp:nvSpPr>
      <dsp:spPr>
        <a:xfrm>
          <a:off x="7451916" y="1739903"/>
          <a:ext cx="247153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247153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78211-022D-4A12-BFFC-00FD929177F9}">
      <dsp:nvSpPr>
        <dsp:cNvPr id="0" name=""/>
        <dsp:cNvSpPr/>
      </dsp:nvSpPr>
      <dsp:spPr>
        <a:xfrm>
          <a:off x="7451916" y="1739903"/>
          <a:ext cx="247153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47153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61088-4440-4B58-9414-E38F15187D77}">
      <dsp:nvSpPr>
        <dsp:cNvPr id="0" name=""/>
        <dsp:cNvSpPr/>
      </dsp:nvSpPr>
      <dsp:spPr>
        <a:xfrm>
          <a:off x="5475809" y="715712"/>
          <a:ext cx="2635184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2635184" y="125491"/>
              </a:lnTo>
              <a:lnTo>
                <a:pt x="2635184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CAC3A-87BC-446A-B5AE-7383067219CC}">
      <dsp:nvSpPr>
        <dsp:cNvPr id="0" name=""/>
        <dsp:cNvSpPr/>
      </dsp:nvSpPr>
      <dsp:spPr>
        <a:xfrm>
          <a:off x="6073654" y="2412837"/>
          <a:ext cx="179273" cy="1632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604"/>
              </a:lnTo>
              <a:lnTo>
                <a:pt x="179273" y="1632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BBE8C-CE9E-41EB-91EA-9002ED295534}">
      <dsp:nvSpPr>
        <dsp:cNvPr id="0" name=""/>
        <dsp:cNvSpPr/>
      </dsp:nvSpPr>
      <dsp:spPr>
        <a:xfrm>
          <a:off x="6073654" y="2412837"/>
          <a:ext cx="179273" cy="640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88"/>
              </a:lnTo>
              <a:lnTo>
                <a:pt x="179273" y="640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8E075-F1A6-4F72-A8B1-DC9BFA4166FF}">
      <dsp:nvSpPr>
        <dsp:cNvPr id="0" name=""/>
        <dsp:cNvSpPr/>
      </dsp:nvSpPr>
      <dsp:spPr>
        <a:xfrm>
          <a:off x="5254971" y="1564275"/>
          <a:ext cx="1296746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1296746" y="125491"/>
              </a:lnTo>
              <a:lnTo>
                <a:pt x="1296746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4C87-C219-4323-BD51-8C753C84102A}">
      <dsp:nvSpPr>
        <dsp:cNvPr id="0" name=""/>
        <dsp:cNvSpPr/>
      </dsp:nvSpPr>
      <dsp:spPr>
        <a:xfrm>
          <a:off x="3958224" y="2412837"/>
          <a:ext cx="1446141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1446141" y="125491"/>
              </a:lnTo>
              <a:lnTo>
                <a:pt x="1446141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D97DA-323B-4041-8626-A1D2974E491E}">
      <dsp:nvSpPr>
        <dsp:cNvPr id="0" name=""/>
        <dsp:cNvSpPr/>
      </dsp:nvSpPr>
      <dsp:spPr>
        <a:xfrm>
          <a:off x="3912504" y="2412837"/>
          <a:ext cx="91440" cy="250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D801-497F-4E5A-9147-D8C4021F832B}">
      <dsp:nvSpPr>
        <dsp:cNvPr id="0" name=""/>
        <dsp:cNvSpPr/>
      </dsp:nvSpPr>
      <dsp:spPr>
        <a:xfrm>
          <a:off x="2034018" y="3261400"/>
          <a:ext cx="179273" cy="22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97"/>
              </a:lnTo>
              <a:lnTo>
                <a:pt x="179273" y="2246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B1DBB-EF83-4F88-9C90-9FA88D3892E6}">
      <dsp:nvSpPr>
        <dsp:cNvPr id="0" name=""/>
        <dsp:cNvSpPr/>
      </dsp:nvSpPr>
      <dsp:spPr>
        <a:xfrm>
          <a:off x="2034018" y="3261400"/>
          <a:ext cx="179273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179273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DA6B5-DCEC-416B-AEC6-2F30971A12F9}">
      <dsp:nvSpPr>
        <dsp:cNvPr id="0" name=""/>
        <dsp:cNvSpPr/>
      </dsp:nvSpPr>
      <dsp:spPr>
        <a:xfrm>
          <a:off x="2034018" y="3261400"/>
          <a:ext cx="179273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179273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2D49-F560-4E04-B64E-1F4B94513CEF}">
      <dsp:nvSpPr>
        <dsp:cNvPr id="0" name=""/>
        <dsp:cNvSpPr/>
      </dsp:nvSpPr>
      <dsp:spPr>
        <a:xfrm>
          <a:off x="2512082" y="2412837"/>
          <a:ext cx="1446141" cy="250983"/>
        </a:xfrm>
        <a:custGeom>
          <a:avLst/>
          <a:gdLst/>
          <a:ahLst/>
          <a:cxnLst/>
          <a:rect l="0" t="0" r="0" b="0"/>
          <a:pathLst>
            <a:path>
              <a:moveTo>
                <a:pt x="1446141" y="0"/>
              </a:moveTo>
              <a:lnTo>
                <a:pt x="1446141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92374-643A-48AF-B76C-3C26D2E1DD2D}">
      <dsp:nvSpPr>
        <dsp:cNvPr id="0" name=""/>
        <dsp:cNvSpPr/>
      </dsp:nvSpPr>
      <dsp:spPr>
        <a:xfrm>
          <a:off x="3958224" y="1564275"/>
          <a:ext cx="1296746" cy="250983"/>
        </a:xfrm>
        <a:custGeom>
          <a:avLst/>
          <a:gdLst/>
          <a:ahLst/>
          <a:cxnLst/>
          <a:rect l="0" t="0" r="0" b="0"/>
          <a:pathLst>
            <a:path>
              <a:moveTo>
                <a:pt x="1296746" y="0"/>
              </a:moveTo>
              <a:lnTo>
                <a:pt x="1296746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C2DFA-1D70-4003-9E5B-DD0E2765942C}">
      <dsp:nvSpPr>
        <dsp:cNvPr id="0" name=""/>
        <dsp:cNvSpPr/>
      </dsp:nvSpPr>
      <dsp:spPr>
        <a:xfrm>
          <a:off x="5254971" y="715712"/>
          <a:ext cx="220838" cy="250983"/>
        </a:xfrm>
        <a:custGeom>
          <a:avLst/>
          <a:gdLst/>
          <a:ahLst/>
          <a:cxnLst/>
          <a:rect l="0" t="0" r="0" b="0"/>
          <a:pathLst>
            <a:path>
              <a:moveTo>
                <a:pt x="220838" y="0"/>
              </a:moveTo>
              <a:lnTo>
                <a:pt x="220838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75F04-8601-4B80-B4CF-9ED20BA9526F}">
      <dsp:nvSpPr>
        <dsp:cNvPr id="0" name=""/>
        <dsp:cNvSpPr/>
      </dsp:nvSpPr>
      <dsp:spPr>
        <a:xfrm>
          <a:off x="158333" y="1564275"/>
          <a:ext cx="225996" cy="2495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721"/>
              </a:lnTo>
              <a:lnTo>
                <a:pt x="225996" y="249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15FD9-3526-482C-8A3A-6F59A144EA8E}">
      <dsp:nvSpPr>
        <dsp:cNvPr id="0" name=""/>
        <dsp:cNvSpPr/>
      </dsp:nvSpPr>
      <dsp:spPr>
        <a:xfrm>
          <a:off x="158333" y="1564275"/>
          <a:ext cx="225996" cy="148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51"/>
              </a:lnTo>
              <a:lnTo>
                <a:pt x="225996" y="1489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AE16-5AD8-4FD1-8187-A809B82F59B8}">
      <dsp:nvSpPr>
        <dsp:cNvPr id="0" name=""/>
        <dsp:cNvSpPr/>
      </dsp:nvSpPr>
      <dsp:spPr>
        <a:xfrm>
          <a:off x="158333" y="1564275"/>
          <a:ext cx="225996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25996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3491-3DF4-4525-B0B3-860C7CDA6233}">
      <dsp:nvSpPr>
        <dsp:cNvPr id="0" name=""/>
        <dsp:cNvSpPr/>
      </dsp:nvSpPr>
      <dsp:spPr>
        <a:xfrm>
          <a:off x="760989" y="715712"/>
          <a:ext cx="4714819" cy="250983"/>
        </a:xfrm>
        <a:custGeom>
          <a:avLst/>
          <a:gdLst/>
          <a:ahLst/>
          <a:cxnLst/>
          <a:rect l="0" t="0" r="0" b="0"/>
          <a:pathLst>
            <a:path>
              <a:moveTo>
                <a:pt x="4714819" y="0"/>
              </a:moveTo>
              <a:lnTo>
                <a:pt x="4714819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985E0-833D-426C-8D5F-3F1D28D548BC}">
      <dsp:nvSpPr>
        <dsp:cNvPr id="0" name=""/>
        <dsp:cNvSpPr/>
      </dsp:nvSpPr>
      <dsp:spPr>
        <a:xfrm>
          <a:off x="4878230" y="118133"/>
          <a:ext cx="1195158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Accueil</a:t>
          </a:r>
        </a:p>
      </dsp:txBody>
      <dsp:txXfrm>
        <a:off x="4878230" y="118133"/>
        <a:ext cx="1195158" cy="597579"/>
      </dsp:txXfrm>
    </dsp:sp>
    <dsp:sp modelId="{E951B86D-8496-43B3-A0DA-C704C6E063AB}">
      <dsp:nvSpPr>
        <dsp:cNvPr id="0" name=""/>
        <dsp:cNvSpPr/>
      </dsp:nvSpPr>
      <dsp:spPr>
        <a:xfrm>
          <a:off x="7669" y="966695"/>
          <a:ext cx="1506640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Formation</a:t>
          </a:r>
        </a:p>
      </dsp:txBody>
      <dsp:txXfrm>
        <a:off x="7669" y="966695"/>
        <a:ext cx="1506640" cy="597579"/>
      </dsp:txXfrm>
    </dsp:sp>
    <dsp:sp modelId="{435846C9-1CA5-49B6-B008-F514CDA5DB5F}">
      <dsp:nvSpPr>
        <dsp:cNvPr id="0" name=""/>
        <dsp:cNvSpPr/>
      </dsp:nvSpPr>
      <dsp:spPr>
        <a:xfrm>
          <a:off x="384329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Lycée</a:t>
          </a:r>
        </a:p>
      </dsp:txBody>
      <dsp:txXfrm>
        <a:off x="384329" y="1815258"/>
        <a:ext cx="1195158" cy="597579"/>
      </dsp:txXfrm>
    </dsp:sp>
    <dsp:sp modelId="{421F7452-E394-4CA5-8A04-81E011399541}">
      <dsp:nvSpPr>
        <dsp:cNvPr id="0" name=""/>
        <dsp:cNvSpPr/>
      </dsp:nvSpPr>
      <dsp:spPr>
        <a:xfrm>
          <a:off x="384329" y="2663820"/>
          <a:ext cx="1279190" cy="779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Polytech’ Orléans</a:t>
          </a:r>
        </a:p>
      </dsp:txBody>
      <dsp:txXfrm>
        <a:off x="384329" y="2663820"/>
        <a:ext cx="1279190" cy="779410"/>
      </dsp:txXfrm>
    </dsp:sp>
    <dsp:sp modelId="{6BEAD356-BD2E-448A-B0C8-CE6669005A36}">
      <dsp:nvSpPr>
        <dsp:cNvPr id="0" name=""/>
        <dsp:cNvSpPr/>
      </dsp:nvSpPr>
      <dsp:spPr>
        <a:xfrm>
          <a:off x="384329" y="3694214"/>
          <a:ext cx="1195158" cy="731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Master MARS</a:t>
          </a:r>
        </a:p>
      </dsp:txBody>
      <dsp:txXfrm>
        <a:off x="384329" y="3694214"/>
        <a:ext cx="1195158" cy="731562"/>
      </dsp:txXfrm>
    </dsp:sp>
    <dsp:sp modelId="{CD5AE5C5-58A9-4457-9462-9191DE0B417C}">
      <dsp:nvSpPr>
        <dsp:cNvPr id="0" name=""/>
        <dsp:cNvSpPr/>
      </dsp:nvSpPr>
      <dsp:spPr>
        <a:xfrm>
          <a:off x="4657391" y="966695"/>
          <a:ext cx="1195158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b="1" kern="1200" dirty="0">
              <a:solidFill>
                <a:schemeClr val="tx1"/>
              </a:solidFill>
            </a:rPr>
            <a:t>Pro</a:t>
          </a:r>
        </a:p>
      </dsp:txBody>
      <dsp:txXfrm>
        <a:off x="4657391" y="966695"/>
        <a:ext cx="1195158" cy="597579"/>
      </dsp:txXfrm>
    </dsp:sp>
    <dsp:sp modelId="{0DF6F3DD-091B-4432-B4A2-B832F9571DD1}">
      <dsp:nvSpPr>
        <dsp:cNvPr id="0" name=""/>
        <dsp:cNvSpPr/>
      </dsp:nvSpPr>
      <dsp:spPr>
        <a:xfrm>
          <a:off x="3360644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T&amp;S</a:t>
          </a:r>
        </a:p>
      </dsp:txBody>
      <dsp:txXfrm>
        <a:off x="3360644" y="1815258"/>
        <a:ext cx="1195158" cy="597579"/>
      </dsp:txXfrm>
    </dsp:sp>
    <dsp:sp modelId="{E81630C1-C905-4759-A481-CC9C06B97E2C}">
      <dsp:nvSpPr>
        <dsp:cNvPr id="0" name=""/>
        <dsp:cNvSpPr/>
      </dsp:nvSpPr>
      <dsp:spPr>
        <a:xfrm>
          <a:off x="1914503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Dev.</a:t>
          </a:r>
        </a:p>
      </dsp:txBody>
      <dsp:txXfrm>
        <a:off x="1914503" y="2663820"/>
        <a:ext cx="1195158" cy="597579"/>
      </dsp:txXfrm>
    </dsp:sp>
    <dsp:sp modelId="{AADDBEA5-8F2E-47E8-A707-05D743338EEC}">
      <dsp:nvSpPr>
        <dsp:cNvPr id="0" name=""/>
        <dsp:cNvSpPr/>
      </dsp:nvSpPr>
      <dsp:spPr>
        <a:xfrm>
          <a:off x="2213292" y="3512383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iBooster</a:t>
          </a:r>
        </a:p>
      </dsp:txBody>
      <dsp:txXfrm>
        <a:off x="2213292" y="3512383"/>
        <a:ext cx="1195158" cy="597579"/>
      </dsp:txXfrm>
    </dsp:sp>
    <dsp:sp modelId="{97C685D3-B79E-4985-B37C-3ED562FF3060}">
      <dsp:nvSpPr>
        <dsp:cNvPr id="0" name=""/>
        <dsp:cNvSpPr/>
      </dsp:nvSpPr>
      <dsp:spPr>
        <a:xfrm>
          <a:off x="2213292" y="4360945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CRB</a:t>
          </a:r>
        </a:p>
      </dsp:txBody>
      <dsp:txXfrm>
        <a:off x="2213292" y="4360945"/>
        <a:ext cx="1195158" cy="597579"/>
      </dsp:txXfrm>
    </dsp:sp>
    <dsp:sp modelId="{31D500CE-5562-444B-8FCA-B33E01E19424}">
      <dsp:nvSpPr>
        <dsp:cNvPr id="0" name=""/>
        <dsp:cNvSpPr/>
      </dsp:nvSpPr>
      <dsp:spPr>
        <a:xfrm>
          <a:off x="2213292" y="520950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EPB</a:t>
          </a:r>
        </a:p>
      </dsp:txBody>
      <dsp:txXfrm>
        <a:off x="2213292" y="5209508"/>
        <a:ext cx="1195158" cy="597579"/>
      </dsp:txXfrm>
    </dsp:sp>
    <dsp:sp modelId="{A39DE685-D620-48F0-8DD7-D5DFA59C7FE9}">
      <dsp:nvSpPr>
        <dsp:cNvPr id="0" name=""/>
        <dsp:cNvSpPr/>
      </dsp:nvSpPr>
      <dsp:spPr>
        <a:xfrm>
          <a:off x="3360644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Test</a:t>
          </a:r>
        </a:p>
      </dsp:txBody>
      <dsp:txXfrm>
        <a:off x="3360644" y="2663820"/>
        <a:ext cx="1195158" cy="597579"/>
      </dsp:txXfrm>
    </dsp:sp>
    <dsp:sp modelId="{73F9B4FD-BB27-4C98-AC41-CF5A30246094}">
      <dsp:nvSpPr>
        <dsp:cNvPr id="0" name=""/>
        <dsp:cNvSpPr/>
      </dsp:nvSpPr>
      <dsp:spPr>
        <a:xfrm>
          <a:off x="4806786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Système</a:t>
          </a:r>
        </a:p>
      </dsp:txBody>
      <dsp:txXfrm>
        <a:off x="4806786" y="2663820"/>
        <a:ext cx="1195158" cy="597579"/>
      </dsp:txXfrm>
    </dsp:sp>
    <dsp:sp modelId="{C74101E9-7592-4756-B622-CFEA49BFC12A}">
      <dsp:nvSpPr>
        <dsp:cNvPr id="0" name=""/>
        <dsp:cNvSpPr/>
      </dsp:nvSpPr>
      <dsp:spPr>
        <a:xfrm>
          <a:off x="5954138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Stages</a:t>
          </a:r>
        </a:p>
      </dsp:txBody>
      <dsp:txXfrm>
        <a:off x="5954138" y="1815258"/>
        <a:ext cx="1195158" cy="597579"/>
      </dsp:txXfrm>
    </dsp:sp>
    <dsp:sp modelId="{526A279A-BB13-4215-A883-C4933DE0C876}">
      <dsp:nvSpPr>
        <dsp:cNvPr id="0" name=""/>
        <dsp:cNvSpPr/>
      </dsp:nvSpPr>
      <dsp:spPr>
        <a:xfrm>
          <a:off x="6252928" y="2663820"/>
          <a:ext cx="1195158" cy="779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Leroy Somer</a:t>
          </a:r>
        </a:p>
      </dsp:txBody>
      <dsp:txXfrm>
        <a:off x="6252928" y="2663820"/>
        <a:ext cx="1195158" cy="779410"/>
      </dsp:txXfrm>
    </dsp:sp>
    <dsp:sp modelId="{D4A27FC8-F377-45FF-AB38-6D54BCA412F0}">
      <dsp:nvSpPr>
        <dsp:cNvPr id="0" name=""/>
        <dsp:cNvSpPr/>
      </dsp:nvSpPr>
      <dsp:spPr>
        <a:xfrm>
          <a:off x="6252928" y="3694214"/>
          <a:ext cx="1195158" cy="702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ALTEN PSA</a:t>
          </a:r>
        </a:p>
      </dsp:txBody>
      <dsp:txXfrm>
        <a:off x="6252928" y="3694214"/>
        <a:ext cx="1195158" cy="702454"/>
      </dsp:txXfrm>
    </dsp:sp>
    <dsp:sp modelId="{9840B698-BDCB-4AE7-9052-B21447333F10}">
      <dsp:nvSpPr>
        <dsp:cNvPr id="0" name=""/>
        <dsp:cNvSpPr/>
      </dsp:nvSpPr>
      <dsp:spPr>
        <a:xfrm>
          <a:off x="7287146" y="966695"/>
          <a:ext cx="1647693" cy="77320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Centres d’intérêt</a:t>
          </a:r>
        </a:p>
      </dsp:txBody>
      <dsp:txXfrm>
        <a:off x="7287146" y="966695"/>
        <a:ext cx="1647693" cy="773207"/>
      </dsp:txXfrm>
    </dsp:sp>
    <dsp:sp modelId="{34E96A50-99E5-419A-9018-7F59D3AED754}">
      <dsp:nvSpPr>
        <dsp:cNvPr id="0" name=""/>
        <dsp:cNvSpPr/>
      </dsp:nvSpPr>
      <dsp:spPr>
        <a:xfrm>
          <a:off x="7699070" y="1990886"/>
          <a:ext cx="1476701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Astronomie</a:t>
          </a:r>
        </a:p>
      </dsp:txBody>
      <dsp:txXfrm>
        <a:off x="7699070" y="1990886"/>
        <a:ext cx="1476701" cy="597579"/>
      </dsp:txXfrm>
    </dsp:sp>
    <dsp:sp modelId="{6D7ADA51-65E8-4F7B-9408-705E9D61C11D}">
      <dsp:nvSpPr>
        <dsp:cNvPr id="0" name=""/>
        <dsp:cNvSpPr/>
      </dsp:nvSpPr>
      <dsp:spPr>
        <a:xfrm>
          <a:off x="7699070" y="2839449"/>
          <a:ext cx="1375603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Voitures vintages</a:t>
          </a:r>
        </a:p>
      </dsp:txBody>
      <dsp:txXfrm>
        <a:off x="7699070" y="2839449"/>
        <a:ext cx="1375603" cy="597579"/>
      </dsp:txXfrm>
    </dsp:sp>
    <dsp:sp modelId="{224E5407-D376-4796-A001-B4CBDDB92DD9}">
      <dsp:nvSpPr>
        <dsp:cNvPr id="0" name=""/>
        <dsp:cNvSpPr/>
      </dsp:nvSpPr>
      <dsp:spPr>
        <a:xfrm>
          <a:off x="7699070" y="3688011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Tanks</a:t>
          </a:r>
        </a:p>
      </dsp:txBody>
      <dsp:txXfrm>
        <a:off x="7699070" y="3688011"/>
        <a:ext cx="1195158" cy="597579"/>
      </dsp:txXfrm>
    </dsp:sp>
    <dsp:sp modelId="{6043A107-C2BA-42EC-8D08-EC98A408567F}">
      <dsp:nvSpPr>
        <dsp:cNvPr id="0" name=""/>
        <dsp:cNvSpPr/>
      </dsp:nvSpPr>
      <dsp:spPr>
        <a:xfrm>
          <a:off x="7699070" y="4536574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Sciences</a:t>
          </a:r>
        </a:p>
      </dsp:txBody>
      <dsp:txXfrm>
        <a:off x="7699070" y="4536574"/>
        <a:ext cx="1195158" cy="597579"/>
      </dsp:txXfrm>
    </dsp:sp>
    <dsp:sp modelId="{684364AB-3DFE-4451-85F6-CB4D0F2DF0E3}">
      <dsp:nvSpPr>
        <dsp:cNvPr id="0" name=""/>
        <dsp:cNvSpPr/>
      </dsp:nvSpPr>
      <dsp:spPr>
        <a:xfrm>
          <a:off x="7699070" y="5385137"/>
          <a:ext cx="1195158" cy="764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Jeux vidéo</a:t>
          </a:r>
        </a:p>
      </dsp:txBody>
      <dsp:txXfrm>
        <a:off x="7699070" y="5385137"/>
        <a:ext cx="1195158" cy="764363"/>
      </dsp:txXfrm>
    </dsp:sp>
    <dsp:sp modelId="{60DE82AC-8ABF-4853-B363-49B4AE3DED77}">
      <dsp:nvSpPr>
        <dsp:cNvPr id="0" name=""/>
        <dsp:cNvSpPr/>
      </dsp:nvSpPr>
      <dsp:spPr>
        <a:xfrm>
          <a:off x="9185823" y="966695"/>
          <a:ext cx="1758125" cy="61472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Et encore…</a:t>
          </a:r>
        </a:p>
      </dsp:txBody>
      <dsp:txXfrm>
        <a:off x="9185823" y="966695"/>
        <a:ext cx="1758125" cy="614729"/>
      </dsp:txXfrm>
    </dsp:sp>
    <dsp:sp modelId="{01B97173-27E2-47CB-A043-88BD2A26CAD2}">
      <dsp:nvSpPr>
        <dsp:cNvPr id="0" name=""/>
        <dsp:cNvSpPr/>
      </dsp:nvSpPr>
      <dsp:spPr>
        <a:xfrm>
          <a:off x="9625354" y="183240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Langues</a:t>
          </a:r>
        </a:p>
      </dsp:txBody>
      <dsp:txXfrm>
        <a:off x="9625354" y="1832408"/>
        <a:ext cx="1195158" cy="597579"/>
      </dsp:txXfrm>
    </dsp:sp>
    <dsp:sp modelId="{CF386A21-1357-4091-8140-20E82A448905}">
      <dsp:nvSpPr>
        <dsp:cNvPr id="0" name=""/>
        <dsp:cNvSpPr/>
      </dsp:nvSpPr>
      <dsp:spPr>
        <a:xfrm>
          <a:off x="9625354" y="2680971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kern="1200" dirty="0"/>
            <a:t>Savoir être</a:t>
          </a:r>
        </a:p>
      </dsp:txBody>
      <dsp:txXfrm>
        <a:off x="9625354" y="2680971"/>
        <a:ext cx="1195158" cy="597579"/>
      </dsp:txXfrm>
    </dsp:sp>
    <dsp:sp modelId="{EDBB3743-5B03-497F-92BF-449418147C5E}">
      <dsp:nvSpPr>
        <dsp:cNvPr id="0" name=""/>
        <dsp:cNvSpPr/>
      </dsp:nvSpPr>
      <dsp:spPr>
        <a:xfrm>
          <a:off x="9625354" y="3529533"/>
          <a:ext cx="1801414" cy="79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kern="1200" dirty="0"/>
            <a:t>Autres compétences</a:t>
          </a:r>
        </a:p>
      </dsp:txBody>
      <dsp:txXfrm>
        <a:off x="9625354" y="3529533"/>
        <a:ext cx="1801414" cy="79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ED6D8-1F02-39CD-D24F-FA1646C9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F68B9F-49CC-ADCE-0123-4367F46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4A64F-F135-8ECC-C271-C4DF5D9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BA912-D616-4F54-33BE-21115CA4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8149B-2CF1-4501-DD4B-9021294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F66D-2B49-041D-5C6C-4F25B3E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0285F-2C70-3C07-A10C-71E4CAC9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C4BD5-855B-812F-09A5-C5E76B8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2560A-9347-17E1-2418-77F88D7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9EC5B-776C-14B0-DAE8-E0466D7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2FBF4-1E6D-0BCE-2B34-F68167FC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599F5-7E45-1154-3715-061D4D95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20373-A522-9E03-D93D-2819EC8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F3FF6-70F2-26AD-DA59-6D4AE48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CBA63-E3FE-3CAC-EBE6-AEF8322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F592C-8764-9AAC-F42D-55344F1C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1301C-9252-3046-8E25-F3AE4625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E09FE-985D-A613-DA6B-495D9A3B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5B253-7867-C8C9-3115-9CEF6A9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598A4-76F9-BD36-A4CE-8D30B6B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0117-4953-6482-8D0E-2F02C0FA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267EB-8E60-EB53-CF82-BC69EDF8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1403A-7501-33A1-EC89-D6ABF85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B0551-2019-0618-2943-BFED44F8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05029-0E19-8FF1-CFB0-582753FB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370A6-9F2E-9955-AB29-4D646BF1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662D1-CF08-56EE-361B-C52BB6E5C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F97AA-04EE-9843-3CEC-A1E6E8AE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4D0754-73CA-202C-716F-867DA1F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C4CE8-2726-E94B-311F-2ABF2D5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72706-D302-A88E-D913-A25A3D2A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6156-E3F5-1FE8-49D2-208A18D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2F64D-10A3-3891-6D88-6DA1711F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E3C081-1AA2-DDCF-1EF4-E81447F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B8A8A0-649C-4F29-8DCD-2BDA467C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BA7EC1-81D1-04D8-EF75-6531667EF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397A32-C2B6-2CEB-9E1F-C583C44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F71AB-14B0-F548-D7F7-300AAD98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6B73AC-2322-9414-B098-90BE43F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FF8CE-7D01-23F8-0C02-8363879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54F90-8899-4ED9-CC5B-61BC57B1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77F07B-817C-FC70-0DF7-AFA39854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E28675-6349-8E8F-CCD1-2E4B75D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8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96A66-619D-E40B-CB6F-4B53A3C8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8C490-939A-EE54-29FE-6885F61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89715-E2B0-82EE-54FB-30942594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1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72EB-7A8D-65BD-335A-F34483DE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1DA4-0BBB-100E-FF79-0390E25C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076A9A-4B31-8922-B1BF-DC09842E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57339-5285-B232-9AE9-36A2D06B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007A3-8459-A4FF-CBD9-7EAC4AD0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D8983-B563-1ED8-A0DA-21154C5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5A8E-AAE4-0A36-369F-F5FC2D7D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34C62-D87C-E0AB-FDF6-BB8B5F823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6D485-6BEA-A6FD-00FF-CA69EF78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C4495-16D6-5ECC-794E-9F789E1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CC51A-2B49-04FB-38B7-A0DD74F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39A7E-304B-5857-5D7C-5C3DF9E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B27113-D684-4797-3B1B-55A40FF6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D38B7-5154-26A1-6F1F-12C485FE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144DD-0E2C-9538-094E-1CB12BDE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06A-19FC-4B72-9D46-457DD2D3D534}" type="datetimeFigureOut">
              <a:rPr lang="fr-FR" smtClean="0"/>
              <a:t>lundi 20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66C28-7AF3-CB2C-5F60-2990A062A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3D08B-B30D-A7D4-C067-51F3A9D7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5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0DDD19B-9AB4-AE5B-5025-92B59BA3D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60863"/>
              </p:ext>
            </p:extLst>
          </p:nvPr>
        </p:nvGraphicFramePr>
        <p:xfrm>
          <a:off x="426127" y="355108"/>
          <a:ext cx="11434439" cy="626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8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06EFE2D-2D49-2D9E-4E19-E5C9CAD5ABB3}"/>
              </a:ext>
            </a:extLst>
          </p:cNvPr>
          <p:cNvSpPr/>
          <p:nvPr/>
        </p:nvSpPr>
        <p:spPr>
          <a:xfrm>
            <a:off x="5497497" y="1866531"/>
            <a:ext cx="2555290" cy="1296140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Centres d’</a:t>
            </a:r>
            <a:r>
              <a:rPr lang="fr-FR" dirty="0" err="1"/>
              <a:t>intéret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DF75EF-C729-B2E1-8DCA-2718CB0709EE}"/>
              </a:ext>
            </a:extLst>
          </p:cNvPr>
          <p:cNvSpPr txBox="1"/>
          <p:nvPr/>
        </p:nvSpPr>
        <p:spPr>
          <a:xfrm>
            <a:off x="1" y="0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Accueil idée 1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55085C-E47C-238F-1076-279792A5808C}"/>
              </a:ext>
            </a:extLst>
          </p:cNvPr>
          <p:cNvSpPr/>
          <p:nvPr/>
        </p:nvSpPr>
        <p:spPr>
          <a:xfrm>
            <a:off x="1191090" y="1449281"/>
            <a:ext cx="2652942" cy="139379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F36E3D-1AC1-912F-5D94-BD6D76778771}"/>
              </a:ext>
            </a:extLst>
          </p:cNvPr>
          <p:cNvSpPr/>
          <p:nvPr/>
        </p:nvSpPr>
        <p:spPr>
          <a:xfrm>
            <a:off x="3181167" y="2035207"/>
            <a:ext cx="2652942" cy="1393793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0615C1-A84F-9586-4B9D-7C88BB123858}"/>
              </a:ext>
            </a:extLst>
          </p:cNvPr>
          <p:cNvSpPr/>
          <p:nvPr/>
        </p:nvSpPr>
        <p:spPr>
          <a:xfrm>
            <a:off x="7361068" y="1311676"/>
            <a:ext cx="2209062" cy="1109709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 encore…</a:t>
            </a:r>
          </a:p>
        </p:txBody>
      </p:sp>
    </p:spTree>
    <p:extLst>
      <p:ext uri="{BB962C8B-B14F-4D97-AF65-F5344CB8AC3E}">
        <p14:creationId xmlns:p14="http://schemas.microsoft.com/office/powerpoint/2010/main" val="416416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DF75EF-C729-B2E1-8DCA-2718CB0709EE}"/>
              </a:ext>
            </a:extLst>
          </p:cNvPr>
          <p:cNvSpPr txBox="1"/>
          <p:nvPr/>
        </p:nvSpPr>
        <p:spPr>
          <a:xfrm>
            <a:off x="1" y="0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Accueil idée 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D7AAEF3-CCD5-9B70-5BDC-94D75DDF4836}"/>
              </a:ext>
            </a:extLst>
          </p:cNvPr>
          <p:cNvGrpSpPr/>
          <p:nvPr/>
        </p:nvGrpSpPr>
        <p:grpSpPr>
          <a:xfrm>
            <a:off x="2175029" y="2182641"/>
            <a:ext cx="7446477" cy="4461760"/>
            <a:chOff x="2171083" y="1115841"/>
            <a:chExt cx="7446477" cy="446176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06EFE2D-2D49-2D9E-4E19-E5C9CAD5ABB3}"/>
                </a:ext>
              </a:extLst>
            </p:cNvPr>
            <p:cNvSpPr/>
            <p:nvPr/>
          </p:nvSpPr>
          <p:spPr>
            <a:xfrm>
              <a:off x="5567100" y="1607295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Centres </a:t>
              </a:r>
            </a:p>
            <a:p>
              <a:pPr algn="ctr"/>
              <a:r>
                <a:rPr lang="fr-FR" dirty="0"/>
                <a:t>d’intérêt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E55085C-E47C-238F-1076-279792A5808C}"/>
                </a:ext>
              </a:extLst>
            </p:cNvPr>
            <p:cNvSpPr/>
            <p:nvPr/>
          </p:nvSpPr>
          <p:spPr>
            <a:xfrm rot="20789848">
              <a:off x="2171083" y="1607295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Formation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DF36E3D-1AC1-912F-5D94-BD6D76778771}"/>
                </a:ext>
              </a:extLst>
            </p:cNvPr>
            <p:cNvSpPr/>
            <p:nvPr/>
          </p:nvSpPr>
          <p:spPr>
            <a:xfrm rot="21331239">
              <a:off x="3812777" y="1115841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00615C1-A84F-9586-4B9D-7C88BB123858}"/>
                </a:ext>
              </a:extLst>
            </p:cNvPr>
            <p:cNvSpPr/>
            <p:nvPr/>
          </p:nvSpPr>
          <p:spPr>
            <a:xfrm rot="526440">
              <a:off x="7457560" y="2337601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Et encore…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C0A5A62-EA4B-B417-EB7C-F7F3D649CB05}"/>
              </a:ext>
            </a:extLst>
          </p:cNvPr>
          <p:cNvSpPr/>
          <p:nvPr/>
        </p:nvSpPr>
        <p:spPr>
          <a:xfrm rot="613582">
            <a:off x="6646377" y="628632"/>
            <a:ext cx="1823709" cy="967755"/>
          </a:xfrm>
          <a:prstGeom prst="roundRec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/>
              <a:t>Carte de visite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047723D-064E-2ED7-9CD7-879E0D4C5BB8}"/>
              </a:ext>
            </a:extLst>
          </p:cNvPr>
          <p:cNvSpPr/>
          <p:nvPr/>
        </p:nvSpPr>
        <p:spPr>
          <a:xfrm rot="1168369">
            <a:off x="7667378" y="500377"/>
            <a:ext cx="1823709" cy="967755"/>
          </a:xfrm>
          <a:prstGeom prst="roundRec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Télécharger </a:t>
            </a:r>
          </a:p>
          <a:p>
            <a:pPr algn="ctr"/>
            <a:r>
              <a:rPr lang="fr-FR" dirty="0"/>
              <a:t>CV</a:t>
            </a:r>
          </a:p>
        </p:txBody>
      </p:sp>
      <p:sp>
        <p:nvSpPr>
          <p:cNvPr id="11" name="Étoile : 16 branches 10">
            <a:extLst>
              <a:ext uri="{FF2B5EF4-FFF2-40B4-BE49-F238E27FC236}">
                <a16:creationId xmlns:a16="http://schemas.microsoft.com/office/drawing/2014/main" id="{9E03F435-C12A-62AC-48D6-E98EBE4FF958}"/>
              </a:ext>
            </a:extLst>
          </p:cNvPr>
          <p:cNvSpPr/>
          <p:nvPr/>
        </p:nvSpPr>
        <p:spPr>
          <a:xfrm>
            <a:off x="-220644" y="5067300"/>
            <a:ext cx="1483729" cy="1417649"/>
          </a:xfrm>
          <a:prstGeom prst="star16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16 branches 11">
            <a:extLst>
              <a:ext uri="{FF2B5EF4-FFF2-40B4-BE49-F238E27FC236}">
                <a16:creationId xmlns:a16="http://schemas.microsoft.com/office/drawing/2014/main" id="{DBF6D0F3-4149-A832-3E6A-E73ACAB07507}"/>
              </a:ext>
            </a:extLst>
          </p:cNvPr>
          <p:cNvSpPr/>
          <p:nvPr/>
        </p:nvSpPr>
        <p:spPr>
          <a:xfrm>
            <a:off x="959630" y="5648325"/>
            <a:ext cx="1483729" cy="1417649"/>
          </a:xfrm>
          <a:prstGeom prst="star16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AD83AE83-BFCB-F72B-F90C-A950267A16B7}"/>
              </a:ext>
            </a:extLst>
          </p:cNvPr>
          <p:cNvGrpSpPr/>
          <p:nvPr/>
        </p:nvGrpSpPr>
        <p:grpSpPr>
          <a:xfrm>
            <a:off x="8145263" y="2061099"/>
            <a:ext cx="1287262" cy="1802168"/>
            <a:chOff x="581487" y="1074198"/>
            <a:chExt cx="1287262" cy="1802168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9A3D0F5-EC20-A42B-7376-90FD9D03A987}"/>
                </a:ext>
              </a:extLst>
            </p:cNvPr>
            <p:cNvGrpSpPr/>
            <p:nvPr/>
          </p:nvGrpSpPr>
          <p:grpSpPr>
            <a:xfrm>
              <a:off x="896644" y="1074198"/>
              <a:ext cx="665826" cy="1429305"/>
              <a:chOff x="896644" y="1074198"/>
              <a:chExt cx="665826" cy="1429305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B3BAC39F-6B99-B205-BB0F-08F843BCE642}"/>
                  </a:ext>
                </a:extLst>
              </p:cNvPr>
              <p:cNvSpPr/>
              <p:nvPr/>
            </p:nvSpPr>
            <p:spPr>
              <a:xfrm>
                <a:off x="976544" y="1074198"/>
                <a:ext cx="506027" cy="4705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96CF37CA-C8AB-CD23-AF33-7093D2F766BF}"/>
                  </a:ext>
                </a:extLst>
              </p:cNvPr>
              <p:cNvCxnSpPr>
                <a:stCxn id="5" idx="4"/>
              </p:cNvCxnSpPr>
              <p:nvPr/>
            </p:nvCxnSpPr>
            <p:spPr>
              <a:xfrm flipH="1">
                <a:off x="1225118" y="1544715"/>
                <a:ext cx="4440" cy="523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5027C51-2267-EC8B-1008-D3C8ACBEEA1F}"/>
                  </a:ext>
                </a:extLst>
              </p:cNvPr>
              <p:cNvCxnSpPr/>
              <p:nvPr/>
            </p:nvCxnSpPr>
            <p:spPr>
              <a:xfrm>
                <a:off x="896644" y="1695633"/>
                <a:ext cx="6658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B28C0B88-17DC-F0D3-39D4-AFB4047D564C}"/>
                  </a:ext>
                </a:extLst>
              </p:cNvPr>
              <p:cNvCxnSpPr/>
              <p:nvPr/>
            </p:nvCxnSpPr>
            <p:spPr>
              <a:xfrm flipH="1">
                <a:off x="1056443" y="2068497"/>
                <a:ext cx="168675" cy="435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D50F09B1-07FE-1053-0240-6CA961522AE4}"/>
                  </a:ext>
                </a:extLst>
              </p:cNvPr>
              <p:cNvCxnSpPr/>
              <p:nvPr/>
            </p:nvCxnSpPr>
            <p:spPr>
              <a:xfrm>
                <a:off x="1225118" y="2068497"/>
                <a:ext cx="177554" cy="435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2357D2E-8CB1-6308-267F-B7E811EE4152}"/>
                </a:ext>
              </a:extLst>
            </p:cNvPr>
            <p:cNvSpPr txBox="1"/>
            <p:nvPr/>
          </p:nvSpPr>
          <p:spPr>
            <a:xfrm>
              <a:off x="581487" y="2507034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Moi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68E5938-FB71-A9D2-0648-B6B72060DA6B}"/>
              </a:ext>
            </a:extLst>
          </p:cNvPr>
          <p:cNvGrpSpPr/>
          <p:nvPr/>
        </p:nvGrpSpPr>
        <p:grpSpPr>
          <a:xfrm>
            <a:off x="1893903" y="2061099"/>
            <a:ext cx="1287262" cy="1802168"/>
            <a:chOff x="581487" y="1074198"/>
            <a:chExt cx="1287262" cy="1802168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B41F6EF-DD6D-1142-8B9E-EDF401CBEAA7}"/>
                </a:ext>
              </a:extLst>
            </p:cNvPr>
            <p:cNvGrpSpPr/>
            <p:nvPr/>
          </p:nvGrpSpPr>
          <p:grpSpPr>
            <a:xfrm>
              <a:off x="896644" y="1074198"/>
              <a:ext cx="665826" cy="1429305"/>
              <a:chOff x="896644" y="1074198"/>
              <a:chExt cx="665826" cy="1429305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9FC783B0-F9EB-A176-2CC3-12AD1A76AE23}"/>
                  </a:ext>
                </a:extLst>
              </p:cNvPr>
              <p:cNvSpPr/>
              <p:nvPr/>
            </p:nvSpPr>
            <p:spPr>
              <a:xfrm>
                <a:off x="976544" y="1074198"/>
                <a:ext cx="506027" cy="4705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A98AA6A-B2E5-5E7F-4983-D3544201F1F8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 flipH="1">
                <a:off x="1225118" y="1544715"/>
                <a:ext cx="4440" cy="523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85755281-734E-69C3-C5EF-3F2CD0B1F7B6}"/>
                  </a:ext>
                </a:extLst>
              </p:cNvPr>
              <p:cNvCxnSpPr/>
              <p:nvPr/>
            </p:nvCxnSpPr>
            <p:spPr>
              <a:xfrm>
                <a:off x="896644" y="1695633"/>
                <a:ext cx="6658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B5DE199-FA97-6B32-BEEA-340B2EFCDBC0}"/>
                  </a:ext>
                </a:extLst>
              </p:cNvPr>
              <p:cNvCxnSpPr/>
              <p:nvPr/>
            </p:nvCxnSpPr>
            <p:spPr>
              <a:xfrm flipH="1">
                <a:off x="1056443" y="2068497"/>
                <a:ext cx="168675" cy="435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83AB49A-8C70-10E3-1B81-714090F93542}"/>
                  </a:ext>
                </a:extLst>
              </p:cNvPr>
              <p:cNvCxnSpPr/>
              <p:nvPr/>
            </p:nvCxnSpPr>
            <p:spPr>
              <a:xfrm>
                <a:off x="1225118" y="2068497"/>
                <a:ext cx="177554" cy="435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ECA9B32-561A-740B-BC87-0D7442641E00}"/>
                </a:ext>
              </a:extLst>
            </p:cNvPr>
            <p:cNvSpPr txBox="1"/>
            <p:nvPr/>
          </p:nvSpPr>
          <p:spPr>
            <a:xfrm>
              <a:off x="581487" y="2507034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Recruteur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BA1151C-7DDB-1088-ED16-C928CF9AF27C}"/>
              </a:ext>
            </a:extLst>
          </p:cNvPr>
          <p:cNvGrpSpPr/>
          <p:nvPr/>
        </p:nvGrpSpPr>
        <p:grpSpPr>
          <a:xfrm>
            <a:off x="513426" y="337553"/>
            <a:ext cx="11116322" cy="6400599"/>
            <a:chOff x="513426" y="337553"/>
            <a:chExt cx="11116322" cy="64005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C52DB6-454F-0F5D-CBE8-2B08C0F4C733}"/>
                </a:ext>
              </a:extLst>
            </p:cNvPr>
            <p:cNvSpPr/>
            <p:nvPr/>
          </p:nvSpPr>
          <p:spPr>
            <a:xfrm>
              <a:off x="513426" y="337554"/>
              <a:ext cx="11116322" cy="640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323299E-C517-DDAD-84BC-208FC8A2AF6A}"/>
                </a:ext>
              </a:extLst>
            </p:cNvPr>
            <p:cNvSpPr txBox="1"/>
            <p:nvPr/>
          </p:nvSpPr>
          <p:spPr>
            <a:xfrm>
              <a:off x="513426" y="337553"/>
              <a:ext cx="3906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uc</a:t>
              </a:r>
              <a:r>
                <a:rPr lang="fr-FR" dirty="0"/>
                <a:t> [Modèle] Site CV [UC Site CV] 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624D2AD-38FA-6F08-9238-5AC17ABF58E8}"/>
              </a:ext>
            </a:extLst>
          </p:cNvPr>
          <p:cNvGrpSpPr/>
          <p:nvPr/>
        </p:nvGrpSpPr>
        <p:grpSpPr>
          <a:xfrm>
            <a:off x="3958701" y="1361345"/>
            <a:ext cx="3595298" cy="4277456"/>
            <a:chOff x="3958701" y="1361345"/>
            <a:chExt cx="3595298" cy="4277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00BCC-8CAC-196F-945F-08DC0471779C}"/>
                </a:ext>
              </a:extLst>
            </p:cNvPr>
            <p:cNvSpPr/>
            <p:nvPr/>
          </p:nvSpPr>
          <p:spPr>
            <a:xfrm>
              <a:off x="3958701" y="1361345"/>
              <a:ext cx="3595298" cy="427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DB6E858-635D-1BD7-AEE4-8D31CE340C9E}"/>
                </a:ext>
              </a:extLst>
            </p:cNvPr>
            <p:cNvSpPr txBox="1"/>
            <p:nvPr/>
          </p:nvSpPr>
          <p:spPr>
            <a:xfrm>
              <a:off x="3958701" y="1361345"/>
              <a:ext cx="3595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Site CV</a:t>
              </a: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F9F308F5-A633-9BEE-0B42-7130E8A2FE0F}"/>
              </a:ext>
            </a:extLst>
          </p:cNvPr>
          <p:cNvSpPr/>
          <p:nvPr/>
        </p:nvSpPr>
        <p:spPr>
          <a:xfrm>
            <a:off x="4655400" y="1963936"/>
            <a:ext cx="2316480" cy="103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Recruter un ingénieur système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0CC3513-2F54-E08F-25AD-E9F29C49BAC9}"/>
              </a:ext>
            </a:extLst>
          </p:cNvPr>
          <p:cNvCxnSpPr>
            <a:stCxn id="36" idx="2"/>
          </p:cNvCxnSpPr>
          <p:nvPr/>
        </p:nvCxnSpPr>
        <p:spPr>
          <a:xfrm flipH="1">
            <a:off x="2972380" y="2481949"/>
            <a:ext cx="1683020" cy="403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5FA60BC3-30FA-650B-23BA-75E70677C5CA}"/>
              </a:ext>
            </a:extLst>
          </p:cNvPr>
          <p:cNvSpPr/>
          <p:nvPr/>
        </p:nvSpPr>
        <p:spPr>
          <a:xfrm>
            <a:off x="4655400" y="3654422"/>
            <a:ext cx="2316480" cy="103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Communiquer profil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E4F24C1-C3FA-B727-9E07-55C7E8DE8E1D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6632639" y="3169920"/>
            <a:ext cx="1729041" cy="63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21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87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Gauchet</dc:creator>
  <cp:lastModifiedBy>Clément Gauchet</cp:lastModifiedBy>
  <cp:revision>3</cp:revision>
  <dcterms:created xsi:type="dcterms:W3CDTF">2023-02-17T23:08:28Z</dcterms:created>
  <dcterms:modified xsi:type="dcterms:W3CDTF">2023-02-20T00:01:24Z</dcterms:modified>
</cp:coreProperties>
</file>