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70C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669424" name=""/>
          <p:cNvSpPr txBox="1"/>
          <p:nvPr/>
        </p:nvSpPr>
        <p:spPr bwMode="auto">
          <a:xfrm flipH="0" flipV="0">
            <a:off x="4559999" y="2348883"/>
            <a:ext cx="4061484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bg1"/>
                </a:solidFill>
              </a:rPr>
              <a:t>L</a:t>
            </a:r>
            <a:endParaRPr sz="7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2024-01-12T23:49:09Z</dcterms:modified>
  <cp:category/>
  <cp:contentStatus/>
  <cp:version/>
</cp:coreProperties>
</file>