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3306306" name=""/>
          <p:cNvSpPr/>
          <p:nvPr/>
        </p:nvSpPr>
        <p:spPr bwMode="auto">
          <a:xfrm flipH="0" flipV="0">
            <a:off x="-27807" y="19049"/>
            <a:ext cx="12221757" cy="6877049"/>
          </a:xfrm>
          <a:prstGeom prst="rect">
            <a:avLst/>
          </a:prstGeom>
          <a:solidFill>
            <a:srgbClr val="0070C0"/>
          </a:solidFill>
          <a:ln w="12699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pic>
        <p:nvPicPr>
          <p:cNvPr id="4166281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57345" y="1581149"/>
            <a:ext cx="3077307" cy="3077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ONLYOFFICE/7.5.1.16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2024-01-30T11:01:49Z</dcterms:modified>
  <cp:category/>
  <cp:contentStatus/>
  <cp:version/>
</cp:coreProperties>
</file>