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73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5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33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3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2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92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2015-02-01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8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8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2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5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3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8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2015-02-01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68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EXpressMe</a:t>
            </a:r>
            <a:r>
              <a:rPr lang="en-CA" dirty="0" smtClean="0"/>
              <a:t>-U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 smtClean="0"/>
              <a:t>A spectrum of expressions</a:t>
            </a:r>
            <a:endParaRPr lang="en-CA" dirty="0"/>
          </a:p>
        </p:txBody>
      </p:sp>
      <p:pic>
        <p:nvPicPr>
          <p:cNvPr id="1026" name="Picture 2" descr="UofTHac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73" y="5173229"/>
            <a:ext cx="1445111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Hearing and speech impaired find it difficult to express themselves!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7133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62" name="Picture 14" descr="http://techmortal.com/wp-content/uploads/2013/07/The-text-output-of-sign-language-is-very-helpful-for-de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79" y="2525389"/>
            <a:ext cx="4661157" cy="349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855" y="2691158"/>
            <a:ext cx="4620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Sign language is not widely known</a:t>
            </a:r>
          </a:p>
          <a:p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Communication has to be instant</a:t>
            </a:r>
          </a:p>
          <a:p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Everyone has the right to freely express themselves</a:t>
            </a:r>
          </a:p>
        </p:txBody>
      </p:sp>
    </p:spTree>
    <p:extLst>
      <p:ext uri="{BB962C8B-B14F-4D97-AF65-F5344CB8AC3E}">
        <p14:creationId xmlns:p14="http://schemas.microsoft.com/office/powerpoint/2010/main" val="4677512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</a:t>
            </a:r>
            <a:r>
              <a:rPr lang="en-CA" dirty="0" err="1" smtClean="0"/>
              <a:t>expressme</a:t>
            </a:r>
            <a:r>
              <a:rPr lang="en-CA" dirty="0" smtClean="0"/>
              <a:t>-u can do</a:t>
            </a:r>
            <a:endParaRPr lang="en-CA" dirty="0"/>
          </a:p>
        </p:txBody>
      </p:sp>
      <p:pic>
        <p:nvPicPr>
          <p:cNvPr id="4098" name="Picture 2" descr="http://buildbookbuzz.com/wp-content/uploads/2013/07/hand-ges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1" y="2649156"/>
            <a:ext cx="2991142" cy="224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355184" y="3469064"/>
            <a:ext cx="1150070" cy="56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00" name="Picture 4" descr="http://img.alibaba.com/img/pb/438/338/224/1251562207565_hz_myalibaba_web15_77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4" y="2680944"/>
            <a:ext cx="4950908" cy="21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81529" y="5470526"/>
            <a:ext cx="767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Because powerful technology connects the world</a:t>
            </a:r>
          </a:p>
        </p:txBody>
      </p:sp>
    </p:spTree>
    <p:extLst>
      <p:ext uri="{BB962C8B-B14F-4D97-AF65-F5344CB8AC3E}">
        <p14:creationId xmlns:p14="http://schemas.microsoft.com/office/powerpoint/2010/main" val="291613036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Possible social impact</a:t>
            </a:r>
            <a:endParaRPr lang="en-CA" dirty="0"/>
          </a:p>
        </p:txBody>
      </p:sp>
      <p:pic>
        <p:nvPicPr>
          <p:cNvPr id="3080" name="Picture 8" descr="http://www.actiononhearingloss.org.uk/~/media/Images/Your%20hearing/Hearing%20matters%20stats.ashx?w=585&amp;h=300&amp;as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07" y="2154163"/>
            <a:ext cx="7046237" cy="361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438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20" y="2536055"/>
            <a:ext cx="4794075" cy="57951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Smart Integration with IBM </a:t>
            </a:r>
            <a:r>
              <a:rPr lang="en-CA" dirty="0" err="1" smtClean="0"/>
              <a:t>Bluemix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25" y="3652298"/>
            <a:ext cx="10820400" cy="2461053"/>
          </a:xfrm>
        </p:spPr>
        <p:txBody>
          <a:bodyPr/>
          <a:lstStyle/>
          <a:p>
            <a:r>
              <a:rPr lang="en-CA" dirty="0" smtClean="0"/>
              <a:t>We are hosting our technology on IBM’s </a:t>
            </a:r>
            <a:r>
              <a:rPr lang="en-CA" dirty="0" err="1" smtClean="0"/>
              <a:t>Bluemix</a:t>
            </a:r>
            <a:r>
              <a:rPr lang="en-CA" dirty="0" smtClean="0"/>
              <a:t> server!</a:t>
            </a:r>
          </a:p>
          <a:p>
            <a:r>
              <a:rPr lang="en-CA" dirty="0" smtClean="0"/>
              <a:t>Data storage on IBM cloud</a:t>
            </a:r>
          </a:p>
          <a:p>
            <a:r>
              <a:rPr lang="en-CA" dirty="0" smtClean="0"/>
              <a:t>Analytics using IBM’s embedded reporting tool to improve performance</a:t>
            </a:r>
          </a:p>
          <a:p>
            <a:r>
              <a:rPr lang="en-CA" dirty="0" smtClean="0"/>
              <a:t>Utilization of Watson APIs for language processing </a:t>
            </a:r>
            <a:endParaRPr lang="en-CA" dirty="0"/>
          </a:p>
        </p:txBody>
      </p:sp>
      <p:pic>
        <p:nvPicPr>
          <p:cNvPr id="1030" name="Picture 6" descr="https://console.ng.bluemix.net/lib/dojo/resources/blank.gif?20150109-1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354" y="4464919"/>
            <a:ext cx="475529" cy="475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004" y="3652298"/>
            <a:ext cx="4857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24" y="3988669"/>
            <a:ext cx="476250" cy="47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6380" y="836498"/>
            <a:ext cx="728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/>
              <a:t>WHERE THE FUTURE LIES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87133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432</TotalTime>
  <Words>93</Words>
  <Application>Microsoft Macintosh PowerPoint</Application>
  <PresentationFormat>Custom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Vapor Trail</vt:lpstr>
      <vt:lpstr>EXpressMe-U</vt:lpstr>
      <vt:lpstr>The Hearing and speech impaired find it difficult to express themselves!</vt:lpstr>
      <vt:lpstr>What expressme-u can do</vt:lpstr>
      <vt:lpstr>Possible social impact</vt:lpstr>
      <vt:lpstr>Smart Integration with IBM Bluemix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ExpressMeU</dc:title>
  <dc:creator>Chew Zi Chien</dc:creator>
  <cp:lastModifiedBy>Anshoom Jain</cp:lastModifiedBy>
  <cp:revision>27</cp:revision>
  <dcterms:created xsi:type="dcterms:W3CDTF">2015-01-31T23:50:11Z</dcterms:created>
  <dcterms:modified xsi:type="dcterms:W3CDTF">2015-02-01T15:08:52Z</dcterms:modified>
</cp:coreProperties>
</file>