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8961438" cy="6721475"/>
  <p:notesSz cx="6743700" cy="99060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4" autoAdjust="0"/>
    <p:restoredTop sz="94684" autoAdjust="0"/>
  </p:normalViewPr>
  <p:slideViewPr>
    <p:cSldViewPr snapToGrid="0" snapToObjects="1">
      <p:cViewPr varScale="1">
        <p:scale>
          <a:sx n="116" d="100"/>
          <a:sy n="116" d="100"/>
        </p:scale>
        <p:origin x="-402" y="-114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-3318" y="-78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2C2DEB-D949-4B45-BBCA-1A46194AA2CB}" type="slidenum">
              <a:rPr lang="en-US" sz="1200" smtClean="0"/>
              <a:pPr eaLnBrk="1" hangingPunct="1"/>
              <a:t>0</a:t>
            </a:fld>
            <a:endParaRPr lang="en-US" sz="120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2C2DEB-D949-4B45-BBCA-1A46194AA2CB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smtClean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 smtClean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smtClean="0">
                <a:latin typeface="+mn-lt"/>
              </a:rPr>
              <a:t>Last Modified 8/2/2013 1:33 PM Eastern Standard Time</a:t>
            </a:r>
            <a:endParaRPr lang="en-US" sz="900" baseline="0" noProof="0" smtClean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smtClean="0">
                <a:latin typeface="+mn-lt"/>
              </a:rPr>
              <a:t>Printed</a:t>
            </a:r>
          </a:p>
        </p:txBody>
      </p:sp>
      <p:grpSp>
        <p:nvGrpSpPr>
          <p:cNvPr id="8" name="McK Title Elements"/>
          <p:cNvGrpSpPr>
            <a:grpSpLocks/>
          </p:cNvGrpSpPr>
          <p:nvPr/>
        </p:nvGrpSpPr>
        <p:grpSpPr bwMode="auto">
          <a:xfrm>
            <a:off x="0" y="0"/>
            <a:ext cx="8958263" cy="6723063"/>
            <a:chOff x="0" y="0"/>
            <a:chExt cx="5643" cy="4235"/>
          </a:xfrm>
        </p:grpSpPr>
        <p:sp>
          <p:nvSpPr>
            <p:cNvPr id="9" name="McK Document type" hidden="1"/>
            <p:cNvSpPr txBox="1">
              <a:spLocks noChangeArrowheads="1"/>
            </p:cNvSpPr>
            <p:nvPr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smtClean="0">
                  <a:latin typeface="+mn-lt"/>
                </a:rPr>
                <a:t>Document type</a:t>
              </a:r>
            </a:p>
          </p:txBody>
        </p:sp>
        <p:sp>
          <p:nvSpPr>
            <p:cNvPr id="10" name="McK Date" hidden="1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aseline="0" noProof="0" smtClean="0">
                  <a:latin typeface="+mn-lt"/>
                </a:rPr>
                <a:t>Date</a:t>
              </a:r>
            </a:p>
          </p:txBody>
        </p:sp>
        <p:sp>
          <p:nvSpPr>
            <p:cNvPr id="11" name="McK Disclaimer" hidden="1"/>
            <p:cNvSpPr>
              <a:spLocks noChangeArrowheads="1"/>
            </p:cNvSpPr>
            <p:nvPr/>
          </p:nvSpPr>
          <p:spPr bwMode="auto">
            <a:xfrm>
              <a:off x="1663" y="3714"/>
              <a:ext cx="322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hangingPunct="0"/>
              <a:r>
                <a:rPr lang="en-US" sz="800" baseline="0" noProof="0">
                  <a:latin typeface="+mn-lt"/>
                </a:rPr>
                <a:t>CONFIDENTIAL AND PROPRIETARY</a:t>
              </a:r>
            </a:p>
            <a:p>
              <a:pPr defTabSz="804863" eaLnBrk="0" hangingPunct="0"/>
              <a:r>
                <a:rPr lang="en-US" sz="800" baseline="0" noProof="0">
                  <a:latin typeface="+mn-lt"/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>
                <a:latin typeface="+mn-lt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>
                <a:latin typeface="+mn-lt"/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>
                <a:latin typeface="+mn-lt"/>
              </a:endParaRPr>
            </a:p>
          </p:txBody>
        </p:sp>
      </p:grp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758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19" Type="http://schemas.openxmlformats.org/officeDocument/2006/relationships/oleObject" Target="../embeddings/oleObject1.bin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think-cell Slide" r:id="rId19" imgW="270" imgH="270" progId="TCLayout.ActiveDocument.1">
                  <p:embed/>
                </p:oleObj>
              </mc:Choice>
              <mc:Fallback>
                <p:oleObj name="think-cell Slide" r:id="rId1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smtClean="0">
                <a:latin typeface="+mn-lt"/>
                <a:ea typeface="+mn-ea"/>
              </a:rPr>
              <a:t>Last Modified 8/2/2013 1:33 PM Eastern Standard Time</a:t>
            </a:r>
            <a:endParaRPr lang="en-US" baseline="0" noProof="0" smtClean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smtClean="0">
                <a:latin typeface="+mn-lt"/>
                <a:ea typeface="+mn-ea"/>
              </a:rPr>
              <a:t>Printed</a:t>
            </a:r>
            <a:endParaRPr lang="en-US" baseline="0" noProof="0" smtClean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smtClean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2" name="McK Slide Elements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baseline="0" noProof="0" smtClean="0">
                  <a:latin typeface="+mn-lt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1000" baseline="0" noProof="0">
                  <a:solidFill>
                    <a:srgbClr val="000000"/>
                  </a:solidFill>
                  <a:latin typeface="+mn-lt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  <p:sp>
        <p:nvSpPr>
          <p:cNvPr id="22" name="Slide Number Placeholder 1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C328C1-A84F-4A39-A664-DBA00541A8C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tags" Target="../tags/tag41.xml"/><Relationship Id="rId3" Type="http://schemas.openxmlformats.org/officeDocument/2006/relationships/tags" Target="../tags/tag18.xml"/><Relationship Id="rId21" Type="http://schemas.openxmlformats.org/officeDocument/2006/relationships/tags" Target="../tags/tag36.xml"/><Relationship Id="rId34" Type="http://schemas.openxmlformats.org/officeDocument/2006/relationships/image" Target="../media/image5.emf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33" Type="http://schemas.openxmlformats.org/officeDocument/2006/relationships/oleObject" Target="../embeddings/oleObject3.bin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29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32" Type="http://schemas.openxmlformats.org/officeDocument/2006/relationships/image" Target="../media/image4.emf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28" Type="http://schemas.openxmlformats.org/officeDocument/2006/relationships/tags" Target="../tags/tag43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31" Type="http://schemas.openxmlformats.org/officeDocument/2006/relationships/oleObject" Target="../embeddings/oleObject2.bin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Relationship Id="rId27" Type="http://schemas.openxmlformats.org/officeDocument/2006/relationships/tags" Target="../tags/tag42.xml"/><Relationship Id="rId30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18" Type="http://schemas.openxmlformats.org/officeDocument/2006/relationships/tags" Target="../tags/tag60.xml"/><Relationship Id="rId26" Type="http://schemas.openxmlformats.org/officeDocument/2006/relationships/tags" Target="../tags/tag68.xml"/><Relationship Id="rId39" Type="http://schemas.openxmlformats.org/officeDocument/2006/relationships/tags" Target="../tags/tag81.xml"/><Relationship Id="rId3" Type="http://schemas.openxmlformats.org/officeDocument/2006/relationships/tags" Target="../tags/tag45.xml"/><Relationship Id="rId21" Type="http://schemas.openxmlformats.org/officeDocument/2006/relationships/tags" Target="../tags/tag63.xml"/><Relationship Id="rId34" Type="http://schemas.openxmlformats.org/officeDocument/2006/relationships/tags" Target="../tags/tag76.xml"/><Relationship Id="rId42" Type="http://schemas.openxmlformats.org/officeDocument/2006/relationships/oleObject" Target="../embeddings/oleObject4.bin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tags" Target="../tags/tag59.xml"/><Relationship Id="rId25" Type="http://schemas.openxmlformats.org/officeDocument/2006/relationships/tags" Target="../tags/tag67.xml"/><Relationship Id="rId33" Type="http://schemas.openxmlformats.org/officeDocument/2006/relationships/tags" Target="../tags/tag75.xml"/><Relationship Id="rId38" Type="http://schemas.openxmlformats.org/officeDocument/2006/relationships/tags" Target="../tags/tag80.xml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20" Type="http://schemas.openxmlformats.org/officeDocument/2006/relationships/tags" Target="../tags/tag62.xml"/><Relationship Id="rId29" Type="http://schemas.openxmlformats.org/officeDocument/2006/relationships/tags" Target="../tags/tag71.xml"/><Relationship Id="rId41" Type="http://schemas.openxmlformats.org/officeDocument/2006/relationships/notesSlide" Target="../notesSlides/notesSlide2.xml"/><Relationship Id="rId1" Type="http://schemas.openxmlformats.org/officeDocument/2006/relationships/vmlDrawing" Target="../drawings/vmlDrawing3.v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24" Type="http://schemas.openxmlformats.org/officeDocument/2006/relationships/tags" Target="../tags/tag66.xml"/><Relationship Id="rId32" Type="http://schemas.openxmlformats.org/officeDocument/2006/relationships/tags" Target="../tags/tag74.xml"/><Relationship Id="rId37" Type="http://schemas.openxmlformats.org/officeDocument/2006/relationships/tags" Target="../tags/tag79.xml"/><Relationship Id="rId40" Type="http://schemas.openxmlformats.org/officeDocument/2006/relationships/slideLayout" Target="../slideLayouts/slideLayout2.xml"/><Relationship Id="rId45" Type="http://schemas.openxmlformats.org/officeDocument/2006/relationships/image" Target="../media/image6.emf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23" Type="http://schemas.openxmlformats.org/officeDocument/2006/relationships/tags" Target="../tags/tag65.xml"/><Relationship Id="rId28" Type="http://schemas.openxmlformats.org/officeDocument/2006/relationships/tags" Target="../tags/tag70.xml"/><Relationship Id="rId36" Type="http://schemas.openxmlformats.org/officeDocument/2006/relationships/tags" Target="../tags/tag78.xml"/><Relationship Id="rId10" Type="http://schemas.openxmlformats.org/officeDocument/2006/relationships/tags" Target="../tags/tag52.xml"/><Relationship Id="rId19" Type="http://schemas.openxmlformats.org/officeDocument/2006/relationships/tags" Target="../tags/tag61.xml"/><Relationship Id="rId31" Type="http://schemas.openxmlformats.org/officeDocument/2006/relationships/tags" Target="../tags/tag73.xml"/><Relationship Id="rId44" Type="http://schemas.openxmlformats.org/officeDocument/2006/relationships/oleObject" Target="../embeddings/oleObject5.bin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Relationship Id="rId22" Type="http://schemas.openxmlformats.org/officeDocument/2006/relationships/tags" Target="../tags/tag64.xml"/><Relationship Id="rId27" Type="http://schemas.openxmlformats.org/officeDocument/2006/relationships/tags" Target="../tags/tag69.xml"/><Relationship Id="rId30" Type="http://schemas.openxmlformats.org/officeDocument/2006/relationships/tags" Target="../tags/tag72.xml"/><Relationship Id="rId35" Type="http://schemas.openxmlformats.org/officeDocument/2006/relationships/tags" Target="../tags/tag77.xml"/><Relationship Id="rId4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483188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think-cell Slide" r:id="rId31" imgW="270" imgH="270" progId="TCLayout.ActiveDocument.1">
                  <p:embed/>
                </p:oleObj>
              </mc:Choice>
              <mc:Fallback>
                <p:oleObj name="think-cell Slide" r:id="rId3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ea typeface="ＭＳ Ｐゴシック"/>
              <a:sym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119063" y="230188"/>
            <a:ext cx="8618537" cy="29238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Single Series</a:t>
            </a:r>
            <a:endParaRPr lang="en-US" dirty="0" smtClean="0"/>
          </a:p>
        </p:txBody>
      </p:sp>
      <p:cxnSp>
        <p:nvCxnSpPr>
          <p:cNvPr id="67" name="Straight Connector 66"/>
          <p:cNvCxnSpPr/>
          <p:nvPr>
            <p:custDataLst>
              <p:tags r:id="rId5"/>
            </p:custDataLst>
          </p:nvPr>
        </p:nvCxnSpPr>
        <p:spPr bwMode="gray">
          <a:xfrm>
            <a:off x="3311525" y="4916488"/>
            <a:ext cx="285750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>
            <p:custDataLst>
              <p:tags r:id="rId6"/>
            </p:custDataLst>
          </p:nvPr>
        </p:nvCxnSpPr>
        <p:spPr bwMode="gray">
          <a:xfrm>
            <a:off x="7292975" y="3344863"/>
            <a:ext cx="285750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7"/>
            </p:custDataLst>
          </p:nvPr>
        </p:nvCxnSpPr>
        <p:spPr bwMode="gray">
          <a:xfrm>
            <a:off x="2311400" y="992188"/>
            <a:ext cx="285750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>
            <p:custDataLst>
              <p:tags r:id="rId8"/>
            </p:custDataLst>
          </p:nvPr>
        </p:nvCxnSpPr>
        <p:spPr bwMode="gray">
          <a:xfrm>
            <a:off x="6292850" y="4659313"/>
            <a:ext cx="285750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9"/>
            </p:custDataLst>
          </p:nvPr>
        </p:nvCxnSpPr>
        <p:spPr bwMode="gray">
          <a:xfrm>
            <a:off x="5302250" y="4135438"/>
            <a:ext cx="285750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>
            <p:custDataLst>
              <p:tags r:id="rId10"/>
            </p:custDataLst>
          </p:nvPr>
        </p:nvCxnSpPr>
        <p:spPr bwMode="gray">
          <a:xfrm>
            <a:off x="4302125" y="4916488"/>
            <a:ext cx="285750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11"/>
            </p:custDataLst>
          </p:nvPr>
        </p:nvCxnSpPr>
        <p:spPr bwMode="gray">
          <a:xfrm>
            <a:off x="1320800" y="1516063"/>
            <a:ext cx="285750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497510565"/>
              </p:ext>
            </p:extLst>
          </p:nvPr>
        </p:nvGraphicFramePr>
        <p:xfrm>
          <a:off x="368299" y="896937"/>
          <a:ext cx="8162998" cy="412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Chart" r:id="rId33" imgW="8162998" imgH="4124388" progId="MSGraph.Chart.8">
                  <p:embed followColorScheme="full"/>
                </p:oleObj>
              </mc:Choice>
              <mc:Fallback>
                <p:oleObj name="Chart" r:id="rId33" imgW="8162998" imgH="4124388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68299" y="896937"/>
                        <a:ext cx="8162998" cy="412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69"/>
          <p:cNvSpPr/>
          <p:nvPr>
            <p:custDataLst>
              <p:tags r:id="rId13"/>
            </p:custDataLst>
          </p:nvPr>
        </p:nvSpPr>
        <p:spPr bwMode="auto">
          <a:xfrm>
            <a:off x="2601913" y="2794000"/>
            <a:ext cx="704850" cy="539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>
            <p:custDataLst>
              <p:tags r:id="rId14"/>
            </p:custDataLst>
          </p:nvPr>
        </p:nvSpPr>
        <p:spPr bwMode="auto">
          <a:xfrm>
            <a:off x="7583488" y="2794000"/>
            <a:ext cx="695325" cy="539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auto">
          <a:xfrm>
            <a:off x="5859463" y="4275138"/>
            <a:ext cx="163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400" tIns="0" rIns="2540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8C848165-CB0A-46C3-A9D9-AF464B32E0EE}" type="datetime'''''''''''''''''''''''''''''''''2'''">
              <a:rPr lang="en-US"/>
              <a:pPr/>
              <a:t>2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auto">
          <a:xfrm>
            <a:off x="890588" y="5287963"/>
            <a:ext cx="1476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5E3F8292-D5A2-4ABB-ACBA-C28A5FB59537}" type="datetime'''A'''''''''''''''''''''''''''''">
              <a:rPr lang="en-US"/>
              <a:pPr/>
              <a:t>A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78" name="Rectangle 77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auto">
          <a:xfrm>
            <a:off x="2816225" y="2832100"/>
            <a:ext cx="276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400" tIns="0" rIns="2540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3827FE67-F00E-4F89-AD5A-8C6E561E9FED}" type="datetime'''''''''''1''''''''5'''''''''''''''''''''''">
              <a:rPr lang="en-US"/>
              <a:pPr/>
              <a:t>15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auto">
          <a:xfrm>
            <a:off x="1885950" y="5287963"/>
            <a:ext cx="1476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F5ABFC16-D325-4DCE-BC9F-EF28E102C5FB}" type="datetime'''''''''''''''B'''''''''''''''''''''">
              <a:rPr lang="en-US"/>
              <a:pPr/>
              <a:t>B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auto">
          <a:xfrm>
            <a:off x="2874963" y="5287963"/>
            <a:ext cx="15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FFD5C1E4-6395-41A0-827F-F2D0CF94F4A4}" type="datetime'''''''''''''''''''''''''''''''C'''''''''''''''''''''">
              <a:rPr lang="en-US"/>
              <a:pPr/>
              <a:t>C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21" name="Rectangle 20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4872038" y="5287963"/>
            <a:ext cx="1476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038CB9AD-B348-4009-98C2-D526C5E0ECFB}" type="datetime'''''''''''''''''''''''''''''E'''''''''''''''''''''''''''''''''">
              <a:rPr lang="en-US"/>
              <a:pPr/>
              <a:t>E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19" name="Rectangle 18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3870325" y="5287963"/>
            <a:ext cx="15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42A8B704-068E-4F5F-AFC4-8D4B26581D87}" type="datetime'''''''''''''''''''''''''''''''''''''''D'''''''''''''''''''''">
              <a:rPr lang="en-US"/>
              <a:pPr/>
              <a:t>D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82" name="Rectangle 81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3833813" y="4941888"/>
            <a:ext cx="2317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400" tIns="0" rIns="254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928B783B-469E-49C6-BAFC-9EA3E0B9401D}" type="datetime'''-''''''''''''''''''''''''''''8'''''''''''''''''''''''''''''">
              <a:rPr lang="en-US"/>
              <a:pPr/>
              <a:t>-8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79" name="Rectangle 78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4864100" y="4403725"/>
            <a:ext cx="163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400" tIns="0" rIns="2540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B516774D-C938-4F3F-9DF7-CEEA09A8FDEA}" type="datetime'''''''''''''''''''''''''''''''''''''''''''''''''3'''''">
              <a:rPr lang="en-US"/>
              <a:pPr/>
              <a:t>3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5872163" y="5287963"/>
            <a:ext cx="1365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68B274E2-EC5B-4444-8D99-287842D398B0}" type="datetime'''''''''''''''''''''''F'''''''''">
              <a:rPr lang="en-US"/>
              <a:pPr/>
              <a:t>F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7851775" y="5287963"/>
            <a:ext cx="15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AD476F54-0B44-4249-BE52-E98712D21886}" type="datetime'''''''''''''''''''H'''''''''''''''''''''''''''''''''''''''''''">
              <a:rPr lang="en-US"/>
              <a:pPr/>
              <a:t>H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85" name="Rectangle 84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7850188" y="2436813"/>
            <a:ext cx="163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400" tIns="0" rIns="2540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8D8EF04D-61CE-4D32-93B4-A87654C02403}" type="datetime'''''''''''''''''''''''6'">
              <a:rPr lang="en-US"/>
              <a:pPr/>
              <a:t>6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36" name="Rectangle 35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6850063" y="5287963"/>
            <a:ext cx="171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92863B7B-AE0B-465E-804B-67F8EC79F456}" type="datetime'''''''''''''''''''''''''''''''''''''''G'''''''''''''''''''''''">
              <a:rPr lang="en-US"/>
              <a:pPr/>
              <a:t>G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81" name="Rectangle 80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6854825" y="3879850"/>
            <a:ext cx="163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400" tIns="0" rIns="2540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3E6C0B3A-1C87-4267-AE69-E768E49EFC22}" type="datetime'''''''''''5'''''''''">
              <a:rPr lang="en-US"/>
              <a:pPr/>
              <a:t>5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9131780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think-cell Slide" r:id="rId42" imgW="270" imgH="270" progId="TCLayout.ActiveDocument.1">
                  <p:embed/>
                </p:oleObj>
              </mc:Choice>
              <mc:Fallback>
                <p:oleObj name="think-cell Slide" r:id="rId4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ea typeface="ＭＳ Ｐゴシック"/>
              <a:sym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119063" y="230188"/>
            <a:ext cx="8618537" cy="58477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2 Series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147" name="McK 4. Footnote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>
                <a:latin typeface="+mn-lt"/>
              </a:rPr>
              <a:t>1 Footnote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/>
        <p:txBody>
          <a:bodyPr/>
          <a:lstStyle/>
          <a:p>
            <a:fld id="{42C328C1-A84F-4A39-A664-DBA00541A8C6}" type="slidenum">
              <a:rPr lang="en-US" noProof="0" smtClean="0"/>
              <a:pPr/>
              <a:t>1</a:t>
            </a:fld>
            <a:endParaRPr lang="en-US" noProof="0" dirty="0"/>
          </a:p>
        </p:txBody>
      </p:sp>
      <p:cxnSp>
        <p:nvCxnSpPr>
          <p:cNvPr id="15" name="Straight Connector 14"/>
          <p:cNvCxnSpPr/>
          <p:nvPr>
            <p:custDataLst>
              <p:tags r:id="rId7"/>
            </p:custDataLst>
          </p:nvPr>
        </p:nvCxnSpPr>
        <p:spPr bwMode="gray">
          <a:xfrm>
            <a:off x="6826250" y="2049463"/>
            <a:ext cx="238125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>
            <p:custDataLst>
              <p:tags r:id="rId8"/>
            </p:custDataLst>
          </p:nvPr>
        </p:nvCxnSpPr>
        <p:spPr bwMode="gray">
          <a:xfrm>
            <a:off x="5988050" y="3030538"/>
            <a:ext cx="238125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>
            <p:custDataLst>
              <p:tags r:id="rId9"/>
            </p:custDataLst>
          </p:nvPr>
        </p:nvCxnSpPr>
        <p:spPr bwMode="gray">
          <a:xfrm>
            <a:off x="5149850" y="3887788"/>
            <a:ext cx="238125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>
            <p:custDataLst>
              <p:tags r:id="rId10"/>
            </p:custDataLst>
          </p:nvPr>
        </p:nvCxnSpPr>
        <p:spPr bwMode="gray">
          <a:xfrm>
            <a:off x="4311650" y="4868863"/>
            <a:ext cx="238125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>
            <p:custDataLst>
              <p:tags r:id="rId11"/>
            </p:custDataLst>
          </p:nvPr>
        </p:nvCxnSpPr>
        <p:spPr bwMode="gray">
          <a:xfrm>
            <a:off x="3463925" y="4868863"/>
            <a:ext cx="238125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>
            <p:custDataLst>
              <p:tags r:id="rId12"/>
            </p:custDataLst>
          </p:nvPr>
        </p:nvCxnSpPr>
        <p:spPr bwMode="gray">
          <a:xfrm>
            <a:off x="2625725" y="3030538"/>
            <a:ext cx="238125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>
            <p:custDataLst>
              <p:tags r:id="rId13"/>
            </p:custDataLst>
          </p:nvPr>
        </p:nvCxnSpPr>
        <p:spPr bwMode="gray">
          <a:xfrm>
            <a:off x="1787525" y="3640138"/>
            <a:ext cx="238125" cy="0"/>
          </a:xfrm>
          <a:prstGeom prst="line">
            <a:avLst/>
          </a:prstGeom>
          <a:ln w="3175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409462427"/>
              </p:ext>
            </p:extLst>
          </p:nvPr>
        </p:nvGraphicFramePr>
        <p:xfrm>
          <a:off x="977900" y="849313"/>
          <a:ext cx="6915093" cy="412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Chart" r:id="rId44" imgW="6915093" imgH="4124388" progId="MSGraph.Chart.8">
                  <p:embed followColorScheme="full"/>
                </p:oleObj>
              </mc:Choice>
              <mc:Fallback>
                <p:oleObj name="Chart" r:id="rId44" imgW="6915093" imgH="4124388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977900" y="849313"/>
                        <a:ext cx="6915093" cy="412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57"/>
          <p:cNvSpPr/>
          <p:nvPr>
            <p:custDataLst>
              <p:tags r:id="rId15"/>
            </p:custDataLst>
          </p:nvPr>
        </p:nvSpPr>
        <p:spPr bwMode="auto">
          <a:xfrm>
            <a:off x="4554538" y="4356100"/>
            <a:ext cx="590550" cy="539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>
            <p:custDataLst>
              <p:tags r:id="rId16"/>
            </p:custDataLst>
          </p:nvPr>
        </p:nvSpPr>
        <p:spPr bwMode="auto">
          <a:xfrm>
            <a:off x="2868613" y="4356100"/>
            <a:ext cx="590550" cy="539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auto">
          <a:xfrm>
            <a:off x="280988" y="4013200"/>
            <a:ext cx="7445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EF750FC6-9BFD-4C4A-870D-C4EE57E4C10E}" type="datetime'''''''S''''''e''''''''r''''''''i''''''''''e''''s'' 1'''">
              <a:rPr lang="en-US"/>
              <a:pPr/>
              <a:t>Series 1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42" name="Rectangle 41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auto">
          <a:xfrm>
            <a:off x="280988" y="3641725"/>
            <a:ext cx="7445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E28388A0-EAE4-49A4-881A-CC83A263E785}" type="datetime'''''''S''''e''r''i''''''''''''e''''''''''s'''' ''2'''''">
              <a:rPr lang="en-US"/>
              <a:pPr/>
              <a:t>Series 2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40" name="Rectangle 39"/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auto">
          <a:xfrm>
            <a:off x="7110413" y="5240338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8EEC6A25-5C90-4979-A176-F08152C93894}" type="datetime'''L''''''''''''''''''''''a''''''''b''''''''''e''l'''''">
              <a:rPr lang="en-US"/>
              <a:pPr/>
              <a:t>Label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63" name="Rectangle 62"/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7283450" y="674688"/>
            <a:ext cx="163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400" tIns="0" rIns="2540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2D87256A-D2BC-4AAD-8E8B-FA2E456220AD}" type="datetime'''''''''''''''''''''''''''''''''''9'''''''">
              <a:rPr lang="en-US"/>
              <a:pPr/>
              <a:t>9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36" name="Rectangle 35"/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6272213" y="5240338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3D2F0391-F835-4E34-999B-8B931D9FC279}" type="datetime'''L''a''''b''e''''l'''''''''''''''''''''''">
              <a:rPr lang="en-US"/>
              <a:pPr/>
              <a:t>Label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65" name="Rectangle 64"/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6445250" y="1779588"/>
            <a:ext cx="163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400" tIns="0" rIns="2540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AC2B3037-2643-484D-A6EE-3884F6387862}" type="datetime'''''''''8'''''''''''''''''''''''''''''''''''">
              <a:rPr lang="en-US"/>
              <a:pPr/>
              <a:t>8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23" name="Rectangle 22"/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5434013" y="5240338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7B2CD2B1-12A8-4FDF-863A-B5449FA12BFA}" type="datetime'''''L''''''''''''''''''''a''b''''''''''''e''''l'''''''''''">
              <a:rPr lang="en-US"/>
              <a:pPr/>
              <a:t>Label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61" name="Rectangle 60"/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5607050" y="2760663"/>
            <a:ext cx="163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400" tIns="0" rIns="2540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6D47B14B-0AB7-421F-A98E-C2B028FF6323}" type="datetime'7'''''''''''''">
              <a:rPr lang="en-US"/>
              <a:pPr/>
              <a:t>7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21" name="Rectangle 20"/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4595813" y="5240338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796BFA7E-5F0E-48DC-950B-BB522103F573}" type="datetime'La''''''''''b''e''''''''''''''l'''''''''''''''''''''''''">
              <a:rPr lang="en-US"/>
              <a:pPr/>
              <a:t>Label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55" name="Rectangle 54"/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4768850" y="3617913"/>
            <a:ext cx="163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400" tIns="0" rIns="2540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0194F4B9-F7C5-4FC0-8088-9B69E4E591D9}" type="datetime'''''''''''''''''''''''''''''8'''''''''''''''''''''''''''''''''">
              <a:rPr lang="en-US"/>
              <a:pPr/>
              <a:t>8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32" name="Rectangle 31"/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4768850" y="4560888"/>
            <a:ext cx="163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400" tIns="0" rIns="2540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C2F3B8B5-EEA9-4D5E-9703-371306F0D8F6}" type="datetime'''''''''''''3'''''''''''''''''''''''''''''''''''''''''''''''''">
              <a:rPr lang="en-US"/>
              <a:pPr/>
              <a:t>3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52" name="Rectangle 51"/>
          <p:cNvSpPr>
            <a:spLocks noGrp="1" noChangeArrowheads="1"/>
          </p:cNvSpPr>
          <p:nvPr>
            <p:custDataLst>
              <p:tags r:id="rId28"/>
            </p:custDataLst>
          </p:nvPr>
        </p:nvSpPr>
        <p:spPr bwMode="auto">
          <a:xfrm>
            <a:off x="4768850" y="4070350"/>
            <a:ext cx="163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400" tIns="0" rIns="2540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2F6A34F8-2691-4F21-A425-1A62CFBA295C}" type="datetime'''''''''''5'''''''''''''''''''''''''''">
              <a:rPr lang="en-US"/>
              <a:pPr/>
              <a:t>5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19" name="Rectangle 18"/>
          <p:cNvSpPr>
            <a:spLocks noGrp="1" noChangeArrowheads="1"/>
          </p:cNvSpPr>
          <p:nvPr>
            <p:custDataLst>
              <p:tags r:id="rId29"/>
            </p:custDataLst>
          </p:nvPr>
        </p:nvSpPr>
        <p:spPr bwMode="auto">
          <a:xfrm>
            <a:off x="3752850" y="5240338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79FC9A88-4660-42EA-AA8B-19817AF20FE6}" type="datetime'''L''''''''''''''''''''''a''''''''''''''''''b''''e''''''l'">
              <a:rPr lang="en-US"/>
              <a:pPr/>
              <a:t>Label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34" name="Rectangle 33"/>
          <p:cNvSpPr>
            <a:spLocks noGrp="1" noChangeArrowheads="1"/>
          </p:cNvSpPr>
          <p:nvPr>
            <p:custDataLst>
              <p:tags r:id="rId30"/>
            </p:custDataLst>
          </p:nvPr>
        </p:nvSpPr>
        <p:spPr bwMode="auto">
          <a:xfrm>
            <a:off x="3890963" y="4894263"/>
            <a:ext cx="2317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400" tIns="0" rIns="254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CFE88524-A835-4AA0-B53D-9F7923994C9A}" type="datetime'''''''''''''''''''''''''''''''''''''''''''-''''''4'''">
              <a:rPr lang="en-US"/>
              <a:pPr/>
              <a:t>-4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51" name="Rectangle 50"/>
          <p:cNvSpPr>
            <a:spLocks noGrp="1" noChangeArrowheads="1"/>
          </p:cNvSpPr>
          <p:nvPr>
            <p:custDataLst>
              <p:tags r:id="rId31"/>
            </p:custDataLst>
          </p:nvPr>
        </p:nvSpPr>
        <p:spPr bwMode="auto">
          <a:xfrm>
            <a:off x="3925888" y="4622800"/>
            <a:ext cx="163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400" tIns="0" rIns="2540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E201AAD4-8C29-4F5B-BC3E-1306DD3494BE}" type="datetime'''''''''''''2'''''''''''''''''''''''''''''''''''''''''''''">
              <a:rPr lang="en-US"/>
              <a:pPr/>
              <a:t>2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50" name="Rectangle 49"/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auto">
          <a:xfrm>
            <a:off x="3925888" y="4379913"/>
            <a:ext cx="163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400" tIns="0" rIns="2540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941CEDB5-C03D-4CE3-A413-FD2004E6D971}" type="datetime'''''''''''''''''''''''''''''''''''''''''''''''2'''''''''''''''">
              <a:rPr lang="en-US"/>
              <a:pPr/>
              <a:t>2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auto">
          <a:xfrm>
            <a:off x="2909888" y="5240338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590BF8E7-BF5E-48F3-AEBB-5C4E5CAB9899}" type="datetime'''''''L''''''''''''''''''''''''''''ab''''''e''''''''''l'">
              <a:rPr lang="en-US"/>
              <a:pPr/>
              <a:t>Label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46" name="Rectangle 45"/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auto">
          <a:xfrm>
            <a:off x="3025775" y="2265363"/>
            <a:ext cx="276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400" tIns="0" rIns="2540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302FF372-C01A-4A9B-BF6C-C9D325D353A4}" type="datetime'''''''''''''1''''''''''''''''''''''''''9'''''''''''''''''''">
              <a:rPr lang="en-US"/>
              <a:pPr/>
              <a:t>19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31" name="Rectangle 30"/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auto">
          <a:xfrm>
            <a:off x="3025775" y="3827463"/>
            <a:ext cx="276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400" tIns="0" rIns="2540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BC86CEEA-95DE-4BF2-896E-620834C47C02}" type="datetime'''1''''''''''''''''''''''''5'''''''''''''''">
              <a:rPr lang="en-US"/>
              <a:pPr/>
              <a:t>15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custDataLst>
              <p:tags r:id="rId36"/>
            </p:custDataLst>
          </p:nvPr>
        </p:nvSpPr>
        <p:spPr bwMode="auto">
          <a:xfrm>
            <a:off x="2071688" y="5240338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A498F82D-4AA2-473F-84C2-C7611D6CAF2C}" type="datetime'''''''''''''''''''''L''''''''''a''''''''''''b''''''''''e''l'''">
              <a:rPr lang="en-US"/>
              <a:pPr/>
              <a:t>Label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44" name="Rectangle 43"/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auto">
          <a:xfrm>
            <a:off x="2244725" y="2760663"/>
            <a:ext cx="163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400" tIns="0" rIns="2540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3346E9EF-CDEC-4176-85EA-4C8A0F258D1A}" type="datetime'''''''''''''''''''''5'''''''''''''''''''''''''''''''''''''''">
              <a:rPr lang="en-US"/>
              <a:pPr/>
              <a:t>5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auto">
          <a:xfrm>
            <a:off x="1233488" y="5240338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B622548D-A064-4D9E-826F-E6C24FC0494D}" type="datetime'L''''''''''''''''a''''''''''''''''''''b''''''e''l'''''''">
              <a:rPr lang="en-US"/>
              <a:pPr/>
              <a:t>Label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  <p:sp>
        <p:nvSpPr>
          <p:cNvPr id="43" name="Rectangle 42"/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auto">
          <a:xfrm>
            <a:off x="1406525" y="3370263"/>
            <a:ext cx="163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400" tIns="0" rIns="2540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142F8D80-50D3-4D7D-B657-F83E4F2D21AF}" type="datetime'''''''''''''''''6'''''''''''''''''''''''''">
              <a:rPr lang="en-US"/>
              <a:pPr/>
              <a:t>6</a:t>
            </a:fld>
            <a:endParaRPr lang="en-US" noProof="0" dirty="0">
              <a:latin typeface="Arial"/>
              <a:ea typeface="ＭＳ Ｐゴシック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86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#10;&lt;root reqver=&quot;17839&quot;&gt;&lt;version val=&quot;2117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2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waDWee8kiFak03wnyfN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GOKCNd2QkysGs0.uaGZt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nUmdbVJEEKhQXdq3fRAd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MZ5fjsEBUycYF0L7ccn3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O.efJsFIkmva64tPF_18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LHKRj7Fo0KFvskHVwFGM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Yn8dDnzUmoXCxSmd7ZY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SJJ5PbFF06TYHG4ZryxQ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rj0IqN14UyuRzZdG03z_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MGrKhS706L4vbuIGNzD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cAVn7AtkSnuUsMjiul7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ic2e8Y8UKmJp2D3Wyfr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STOWtNlXkWwHEDlUnxEv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6w_SYnU0SEYnvVAy9nw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OurXlYpkG1LV9Qn19l0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TZyiBDA6UCoN9q8XmPzC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xVctCLBEOvEXnu2shcb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DNWpE6zkKZCqtQZuKQb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4Opt5IQtEmISbhz5P4eN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Qd0HikUNUmHu8CrNPfjx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NgIS068E.s.9pggZqth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I3ZmeZQ0uAMkLm8zUyQ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BPkA5MVEKXpRMMGN9qR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Lw9tPmI2UqYYyzDrcf4D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MZ3LIEh0yZ6VX2xJoCF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8aZCoF910KOLLxFTd77j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QJuol_NU2ABGnirRxGX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IYzusUZ_0mm0A4lR__kS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nUmdbVJEEKhQXdq3fRAd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MZ5fjsEBUycYF0L7ccn3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bwaCk8oTUa_rX7SylNVE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KxPTrSE6UykX_ZDkL5p0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.ft6osBWUWERG8S4FRzp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86dU8xqjUKKCf1y_Xyfx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.FI5.y2UOkgWeOPVkN2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4Wsef7CkCTrtpOTjz8b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cF2YUdXEu2thcttx7G4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icFVa7PN0uUK6T34sx.t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.2SqlZbyUKXBz.y9xdRB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ic2e8Y8UKmJp2D3Wyfr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IEV.xkC0mtbKh3KLk4m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OU3zHjJku87fNiAzXR_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MNjAWzfU6xUHBOZCBL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pwlufd60OCgVesrooBK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MZ3LIEh0yZ6VX2xJoCF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BdFZRmlEWTE3GHXA1VV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QJuol_NU2ABGnirRxGX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3XNalsEwE2Aj76eVWKv_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Lw9tPmI2UqYYyzDrcf4D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xXYL95o0W3FfWnKSQLk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Qd0HikUNUmHu8CrNPfjx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bERUMo40yeVvqcRqMWT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ET92YQWEahHLop0tu96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RnEK834k6m.oE4AW5HW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NgIS068E.s.9pggZqth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16ZiKVeU.MxwFbP4cH4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LSK_jKf50akGPYp9iy9R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Oq4FarT0eWV0XwCWxA2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4Opt5IQtEmISbhz5P4eN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QmAo4ihC0mWFB96v7ZHH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4.13GX4Uybk2Idm1Br6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DNWpE6zkKZCqtQZuKQb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rIpdfJVk6x2nOjSAt7e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TZyiBDA6UCoN9q8XmPzC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wgb8RUcUqmBMvDE5rEq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heme/theme1.xml><?xml version="1.0" encoding="utf-8"?>
<a:theme xmlns:a="http://schemas.openxmlformats.org/drawingml/2006/main" name="Blank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</TotalTime>
  <Words>46</Words>
  <Application>Microsoft Office PowerPoint</Application>
  <PresentationFormat>Custom</PresentationFormat>
  <Paragraphs>43</Paragraphs>
  <Slides>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Blank</vt:lpstr>
      <vt:lpstr>think-cell Slide</vt:lpstr>
      <vt:lpstr>Microsoft Graph Chart</vt:lpstr>
      <vt:lpstr>Single Series</vt:lpstr>
      <vt:lpstr>2 Series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Thomas Newton</dc:creator>
  <cp:lastModifiedBy>Thomas Newton</cp:lastModifiedBy>
  <cp:revision>10</cp:revision>
  <cp:lastPrinted>2008-09-19T11:06:26Z</cp:lastPrinted>
  <dcterms:created xsi:type="dcterms:W3CDTF">2013-08-02T17:21:04Z</dcterms:created>
  <dcterms:modified xsi:type="dcterms:W3CDTF">2013-08-02T17:33:56Z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