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955F-F1AF-944D-B87D-3129C896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288A4-092B-7D4F-8E9D-BACE5D2AF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B1ED-5C63-5E48-89A6-3540137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B782-569A-8D42-B9E4-C74B5935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AF36-AC20-A94B-B5BA-CEF9F2D7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799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79AB-2AD4-A946-97AE-4FF6989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EED62-F9D8-7E42-8070-E1314790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D27A-419E-3743-8D5E-F46EC902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C0EB-E8A5-1A4A-9F75-2E4C1E9D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796B-101A-6C42-8271-738F72F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42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0B2AF-4BFE-9D4C-BE5D-C4D07E7E1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0D61-CC39-9348-9C03-D39BFB16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8467-1F95-D942-A3E5-6946213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0119-0B6D-4049-99FC-77E031FD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108A-75EC-F847-9C04-B4F21A1A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945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914F-D659-C44D-86E4-302A237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516-CC2F-5940-A8F7-B3DC5BFB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67C3-2FFC-B64D-80C4-839AD5CD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7634-B2A9-2941-84E9-92ADC18B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6C05-3221-8843-8047-666703A4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047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457-D180-564A-9957-E083E80B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257A-BB10-0046-928C-158AF8A5F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CD3A-DAD4-B84A-A3AF-63AF1923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DF5C-3C5C-E740-AA8F-7F0CB7EA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1783-8E5A-294C-A6D6-1C77AFA6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38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6B75-A4F7-CE48-8126-FCE989A5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06EB-DB21-5C4D-B16E-D65DCEBDE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A62D4-B7A7-E241-B520-25B8B08B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3A00F-78CE-5F4F-9B25-B67D44C4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3765-6E0E-EC4D-8D0D-CD857B60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28DA1-07F8-4F42-A225-157104D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40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79BD-2DED-004E-A287-1581E213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C3B5-549B-9246-B22C-F8E9B709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8CDFD-7AC9-FC4D-9C7C-CEFC579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2144A-2891-5744-9E6B-21AFFF4E9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33833-6E45-9340-B627-31B82B563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D84F4-5D2C-A045-B11C-8941F2B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61C83-71F6-A743-8591-B788CF47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FEAAA-0045-BB45-BFCD-F20D221A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4399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C2D8-D908-6148-8B86-79AEB454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EF0C5-317D-8D45-888A-4B98FC37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A7B2F-BDF0-8E42-AD84-D0292C26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D9BA2-90B0-2B4A-BDF4-6D4312E9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80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0E52F-86C1-064C-925A-9D5F665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F904F-A404-FF45-83C9-CC5EA597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E3CB-2D7F-ED43-9B25-73ECAFC0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76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682B-3421-EC43-95A8-073112DA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69F8-963E-6D4D-BB05-024E1D58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3CEA-1343-5745-9577-98AA4E050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B0145-30A4-2543-A3E3-08FD00F6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37856-2565-454B-BACE-C4D26E76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ED2B-83AC-454A-89EA-747E5BC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363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F610-BDC7-8A4E-856B-434D80BD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B42CF-9B86-694C-B9E4-80E146204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347E-44BA-914C-8AC9-5A581FF03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5750-7A42-4F4E-BE54-4A8F7B3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2D3AE-7CC1-6749-A33F-600418E9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E6DC-7EFB-474A-8D2D-382B33EE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78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9137-B787-D245-9332-FC025DA5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69B1-A4E8-F54D-82AE-0DA243BA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BC33-107F-E74E-8359-D948612D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A921-A31F-4F44-B85B-3D2C7A0CDBBA}" type="datetimeFigureOut">
              <a:rPr lang="en-TW" smtClean="0"/>
              <a:t>2020/5/9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7165-45AE-A149-8C45-C69F4580E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8ADE-F799-0841-9584-DA334790F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FC8-A783-E442-BE30-3D5032E7F41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4371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99208-BF04-F84C-AE97-EDB1B1E0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74" y="1115246"/>
            <a:ext cx="5880453" cy="415589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188414-69B5-7447-809C-53642A5F4E65}"/>
              </a:ext>
            </a:extLst>
          </p:cNvPr>
          <p:cNvSpPr/>
          <p:nvPr/>
        </p:nvSpPr>
        <p:spPr>
          <a:xfrm>
            <a:off x="6096000" y="789041"/>
            <a:ext cx="5720400" cy="300005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Control Plane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254A52-3357-2D4B-AD6F-BA17A3C612B0}"/>
              </a:ext>
            </a:extLst>
          </p:cNvPr>
          <p:cNvSpPr/>
          <p:nvPr/>
        </p:nvSpPr>
        <p:spPr>
          <a:xfrm>
            <a:off x="6096000" y="3956490"/>
            <a:ext cx="5720400" cy="1422059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TW" dirty="0">
                <a:solidFill>
                  <a:srgbClr val="0070C0"/>
                </a:solidFill>
              </a:rPr>
              <a:t>Data Plane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1598E-FF1F-3344-93F1-ACC37BDE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6" y="1109068"/>
            <a:ext cx="4665900" cy="426948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C2D16D-804A-6447-BBC2-B56246C4301E}"/>
              </a:ext>
            </a:extLst>
          </p:cNvPr>
          <p:cNvSpPr/>
          <p:nvPr/>
        </p:nvSpPr>
        <p:spPr>
          <a:xfrm>
            <a:off x="531341" y="789041"/>
            <a:ext cx="5323532" cy="3536379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dirty="0">
                <a:solidFill>
                  <a:srgbClr val="0070C0"/>
                </a:solidFill>
              </a:rPr>
              <a:t>Data Plane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C915E8-7426-A944-A7E6-30F27DD6A158}"/>
              </a:ext>
            </a:extLst>
          </p:cNvPr>
          <p:cNvSpPr/>
          <p:nvPr/>
        </p:nvSpPr>
        <p:spPr>
          <a:xfrm>
            <a:off x="531339" y="4397339"/>
            <a:ext cx="5323533" cy="98121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281579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2020-05-09T03:39:45Z</dcterms:created>
  <dcterms:modified xsi:type="dcterms:W3CDTF">2020-05-09T03:52:09Z</dcterms:modified>
</cp:coreProperties>
</file>