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50" r:id="rId2"/>
    <p:sldId id="453" r:id="rId3"/>
    <p:sldId id="456" r:id="rId4"/>
    <p:sldId id="454" r:id="rId5"/>
    <p:sldId id="473" r:id="rId6"/>
    <p:sldId id="480" r:id="rId7"/>
    <p:sldId id="481" r:id="rId8"/>
    <p:sldId id="482" r:id="rId9"/>
    <p:sldId id="474" r:id="rId10"/>
    <p:sldId id="476" r:id="rId11"/>
    <p:sldId id="477" r:id="rId12"/>
    <p:sldId id="478" r:id="rId13"/>
    <p:sldId id="483" r:id="rId14"/>
    <p:sldId id="479" r:id="rId15"/>
    <p:sldId id="470" r:id="rId16"/>
    <p:sldId id="466" r:id="rId17"/>
  </p:sldIdLst>
  <p:sldSz cx="12192000" cy="6858000"/>
  <p:notesSz cx="6858000" cy="93138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Chavis" initials="NC" lastIdx="2" clrIdx="0">
    <p:extLst>
      <p:ext uri="{19B8F6BF-5375-455C-9EA6-DF929625EA0E}">
        <p15:presenceInfo xmlns:p15="http://schemas.microsoft.com/office/powerpoint/2012/main" userId="S-1-5-21-2115689416-2712435923-2184742212-1638" providerId="AD"/>
      </p:ext>
    </p:extLst>
  </p:cmAuthor>
  <p:cmAuthor id="2" name="Paul Newton" initials="PN" lastIdx="1" clrIdx="1">
    <p:extLst>
      <p:ext uri="{19B8F6BF-5375-455C-9EA6-DF929625EA0E}">
        <p15:presenceInfo xmlns:p15="http://schemas.microsoft.com/office/powerpoint/2012/main" userId="Paul Newton" providerId="None"/>
      </p:ext>
    </p:extLst>
  </p:cmAuthor>
  <p:cmAuthor id="3" name="Paul Newton" initials="PN [2]" lastIdx="1" clrIdx="2">
    <p:extLst>
      <p:ext uri="{19B8F6BF-5375-455C-9EA6-DF929625EA0E}">
        <p15:presenceInfo xmlns:p15="http://schemas.microsoft.com/office/powerpoint/2012/main" userId="2049b5d8af4f5d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ECFF"/>
    <a:srgbClr val="FFB9FF"/>
    <a:srgbClr val="285B7C"/>
    <a:srgbClr val="008BAC"/>
    <a:srgbClr val="D9F8FF"/>
    <a:srgbClr val="FF66FF"/>
    <a:srgbClr val="43DBFF"/>
    <a:srgbClr val="4E5761"/>
    <a:srgbClr val="444444"/>
    <a:srgbClr val="A7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5921" autoAdjust="0"/>
  </p:normalViewPr>
  <p:slideViewPr>
    <p:cSldViewPr snapToGrid="0" snapToObjects="1">
      <p:cViewPr varScale="1">
        <p:scale>
          <a:sx n="100" d="100"/>
          <a:sy n="100" d="100"/>
        </p:scale>
        <p:origin x="72" y="3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83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61A4D1-0202-499E-9DE2-453741D99856}" type="doc">
      <dgm:prSet loTypeId="urn:microsoft.com/office/officeart/2005/8/layout/lProcess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54EF16-1FC6-4051-9E0C-AE501AD6DD7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>
              <a:latin typeface="+mj-lt"/>
            </a:rPr>
            <a:t>Platform</a:t>
          </a:r>
        </a:p>
      </dgm:t>
    </dgm:pt>
    <dgm:pt modelId="{1A605688-F6ED-4039-8D52-4A002F52EE00}" type="parTrans" cxnId="{6AE04EA3-A1A7-400E-B2FE-1D08A2856BA6}">
      <dgm:prSet/>
      <dgm:spPr/>
      <dgm:t>
        <a:bodyPr/>
        <a:lstStyle/>
        <a:p>
          <a:endParaRPr lang="en-US"/>
        </a:p>
      </dgm:t>
    </dgm:pt>
    <dgm:pt modelId="{908B0FC0-73D0-413B-9BF6-823919348F40}" type="sibTrans" cxnId="{6AE04EA3-A1A7-400E-B2FE-1D08A2856BA6}">
      <dgm:prSet/>
      <dgm:spPr/>
      <dgm:t>
        <a:bodyPr/>
        <a:lstStyle/>
        <a:p>
          <a:endParaRPr lang="en-US"/>
        </a:p>
      </dgm:t>
    </dgm:pt>
    <dgm:pt modelId="{99539144-66A9-4520-B4E2-DDC92AEF9E34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>
              <a:latin typeface="+mj-lt"/>
            </a:rPr>
            <a:t>RPA</a:t>
          </a:r>
        </a:p>
      </dgm:t>
    </dgm:pt>
    <dgm:pt modelId="{A5A5A0C3-C094-4A14-8BC5-A681FB299384}" type="parTrans" cxnId="{FC6A62FF-1183-4D35-8AA9-ACB4D6B93483}">
      <dgm:prSet/>
      <dgm:spPr/>
      <dgm:t>
        <a:bodyPr/>
        <a:lstStyle/>
        <a:p>
          <a:endParaRPr lang="en-US"/>
        </a:p>
      </dgm:t>
    </dgm:pt>
    <dgm:pt modelId="{C5E75E4B-8A18-4820-B8A3-9A8EAB994E1E}" type="sibTrans" cxnId="{FC6A62FF-1183-4D35-8AA9-ACB4D6B93483}">
      <dgm:prSet/>
      <dgm:spPr/>
      <dgm:t>
        <a:bodyPr/>
        <a:lstStyle/>
        <a:p>
          <a:endParaRPr lang="en-US"/>
        </a:p>
      </dgm:t>
    </dgm:pt>
    <dgm:pt modelId="{5A848B4C-6966-4683-8A1C-8928ECEBB2B3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>
              <a:latin typeface="+mj-lt"/>
            </a:rPr>
            <a:t>Low-No Code</a:t>
          </a:r>
        </a:p>
      </dgm:t>
    </dgm:pt>
    <dgm:pt modelId="{65A40298-9F52-4619-8439-26924CE0AE4D}" type="parTrans" cxnId="{131E0A4B-3070-4F83-9FA9-0F611AB4747B}">
      <dgm:prSet/>
      <dgm:spPr/>
      <dgm:t>
        <a:bodyPr/>
        <a:lstStyle/>
        <a:p>
          <a:endParaRPr lang="en-US"/>
        </a:p>
      </dgm:t>
    </dgm:pt>
    <dgm:pt modelId="{5AEE4BAC-EB26-4B69-BC4D-588479BE6660}" type="sibTrans" cxnId="{131E0A4B-3070-4F83-9FA9-0F611AB4747B}">
      <dgm:prSet/>
      <dgm:spPr/>
      <dgm:t>
        <a:bodyPr/>
        <a:lstStyle/>
        <a:p>
          <a:endParaRPr lang="en-US"/>
        </a:p>
      </dgm:t>
    </dgm:pt>
    <dgm:pt modelId="{12F35B78-AAB6-481D-9FC7-DE611C84163B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>
              <a:latin typeface="+mj-lt"/>
            </a:rPr>
            <a:t>Application</a:t>
          </a:r>
        </a:p>
      </dgm:t>
    </dgm:pt>
    <dgm:pt modelId="{354D540C-DF0C-4F87-ADD4-2C9948627489}" type="parTrans" cxnId="{F5C5C9E9-AC12-4F92-A20A-597DE6CACDF3}">
      <dgm:prSet/>
      <dgm:spPr/>
      <dgm:t>
        <a:bodyPr/>
        <a:lstStyle/>
        <a:p>
          <a:endParaRPr lang="en-US"/>
        </a:p>
      </dgm:t>
    </dgm:pt>
    <dgm:pt modelId="{1FC4F290-A8BB-4D00-83AD-0F497FB55767}" type="sibTrans" cxnId="{F5C5C9E9-AC12-4F92-A20A-597DE6CACDF3}">
      <dgm:prSet/>
      <dgm:spPr/>
      <dgm:t>
        <a:bodyPr/>
        <a:lstStyle/>
        <a:p>
          <a:endParaRPr lang="en-US"/>
        </a:p>
      </dgm:t>
    </dgm:pt>
    <dgm:pt modelId="{C8ECFECA-BC10-4BC0-B51A-704FA5200C58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>
              <a:latin typeface="+mj-lt"/>
            </a:rPr>
            <a:t>BI Tools	</a:t>
          </a:r>
        </a:p>
      </dgm:t>
    </dgm:pt>
    <dgm:pt modelId="{11EBA029-7F59-41C3-940E-93E8818FFAE3}" type="parTrans" cxnId="{A2BB2B80-CAD3-4400-B0EF-F02735B23E1A}">
      <dgm:prSet/>
      <dgm:spPr/>
      <dgm:t>
        <a:bodyPr/>
        <a:lstStyle/>
        <a:p>
          <a:endParaRPr lang="en-US"/>
        </a:p>
      </dgm:t>
    </dgm:pt>
    <dgm:pt modelId="{D7AD8A2D-F8AD-4C1C-8904-038A3E6F999C}" type="sibTrans" cxnId="{A2BB2B80-CAD3-4400-B0EF-F02735B23E1A}">
      <dgm:prSet/>
      <dgm:spPr/>
      <dgm:t>
        <a:bodyPr/>
        <a:lstStyle/>
        <a:p>
          <a:endParaRPr lang="en-US"/>
        </a:p>
      </dgm:t>
    </dgm:pt>
    <dgm:pt modelId="{30814B49-A55D-4630-B1DA-5C1EBF608210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>
              <a:latin typeface="+mj-lt"/>
            </a:rPr>
            <a:t>Data Tools</a:t>
          </a:r>
        </a:p>
      </dgm:t>
    </dgm:pt>
    <dgm:pt modelId="{B6D7AEDD-C387-41E6-83F2-560309EBDD3E}" type="parTrans" cxnId="{2D6B6F07-5855-4EB9-9122-FEDB52D8D959}">
      <dgm:prSet/>
      <dgm:spPr/>
      <dgm:t>
        <a:bodyPr/>
        <a:lstStyle/>
        <a:p>
          <a:endParaRPr lang="en-US"/>
        </a:p>
      </dgm:t>
    </dgm:pt>
    <dgm:pt modelId="{112C932D-C830-4D07-A2D5-45BE4AE9013B}" type="sibTrans" cxnId="{2D6B6F07-5855-4EB9-9122-FEDB52D8D959}">
      <dgm:prSet/>
      <dgm:spPr/>
      <dgm:t>
        <a:bodyPr/>
        <a:lstStyle/>
        <a:p>
          <a:endParaRPr lang="en-US"/>
        </a:p>
      </dgm:t>
    </dgm:pt>
    <dgm:pt modelId="{A32CD211-53C8-4462-B6C2-757DE1293760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+mj-lt"/>
            </a:rPr>
            <a:t>Excel</a:t>
          </a:r>
        </a:p>
      </dgm:t>
    </dgm:pt>
    <dgm:pt modelId="{1161928B-B676-4E31-856F-7C38599AB507}" type="parTrans" cxnId="{359A6C4C-203E-4834-8646-1FFDF3EEACF3}">
      <dgm:prSet/>
      <dgm:spPr/>
      <dgm:t>
        <a:bodyPr/>
        <a:lstStyle/>
        <a:p>
          <a:endParaRPr lang="en-US"/>
        </a:p>
      </dgm:t>
    </dgm:pt>
    <dgm:pt modelId="{C45284A2-E2F8-49C8-8A97-16F51F2F64C2}" type="sibTrans" cxnId="{359A6C4C-203E-4834-8646-1FFDF3EEACF3}">
      <dgm:prSet/>
      <dgm:spPr/>
      <dgm:t>
        <a:bodyPr/>
        <a:lstStyle/>
        <a:p>
          <a:endParaRPr lang="en-US"/>
        </a:p>
      </dgm:t>
    </dgm:pt>
    <dgm:pt modelId="{A6B661E1-1BED-40C9-BF06-5C2303E52015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>
              <a:latin typeface="+mj-lt"/>
            </a:rPr>
            <a:t>Macros</a:t>
          </a:r>
        </a:p>
      </dgm:t>
    </dgm:pt>
    <dgm:pt modelId="{76D7722B-5F9E-47E1-ADC2-D7207FF57487}" type="parTrans" cxnId="{96E78690-8B42-4A74-B624-8CF2EF8C6DC7}">
      <dgm:prSet/>
      <dgm:spPr/>
      <dgm:t>
        <a:bodyPr/>
        <a:lstStyle/>
        <a:p>
          <a:endParaRPr lang="en-US"/>
        </a:p>
      </dgm:t>
    </dgm:pt>
    <dgm:pt modelId="{D252F61E-B598-4A30-AC6A-3C9471519ACE}" type="sibTrans" cxnId="{96E78690-8B42-4A74-B624-8CF2EF8C6DC7}">
      <dgm:prSet/>
      <dgm:spPr/>
      <dgm:t>
        <a:bodyPr/>
        <a:lstStyle/>
        <a:p>
          <a:endParaRPr lang="en-US"/>
        </a:p>
      </dgm:t>
    </dgm:pt>
    <dgm:pt modelId="{3C4896E4-323E-44DE-96B3-92EB392C5E79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+mj-lt"/>
            </a:rPr>
            <a:t>Code First</a:t>
          </a:r>
        </a:p>
      </dgm:t>
    </dgm:pt>
    <dgm:pt modelId="{60A68B4C-E9A3-46B5-BFF7-790C11A34491}" type="parTrans" cxnId="{FD155B35-EC03-4A4F-8736-0E277FDBF8FC}">
      <dgm:prSet/>
      <dgm:spPr/>
      <dgm:t>
        <a:bodyPr/>
        <a:lstStyle/>
        <a:p>
          <a:endParaRPr lang="en-US"/>
        </a:p>
      </dgm:t>
    </dgm:pt>
    <dgm:pt modelId="{45FC8716-59BD-4B29-B2E4-68F994E04126}" type="sibTrans" cxnId="{FD155B35-EC03-4A4F-8736-0E277FDBF8FC}">
      <dgm:prSet/>
      <dgm:spPr/>
      <dgm:t>
        <a:bodyPr/>
        <a:lstStyle/>
        <a:p>
          <a:endParaRPr lang="en-US"/>
        </a:p>
      </dgm:t>
    </dgm:pt>
    <dgm:pt modelId="{7D374E7C-8C83-41D2-BC72-68B780E17573}">
      <dgm:prSet phldrT="[Text]"/>
      <dgm:spPr/>
      <dgm:t>
        <a:bodyPr/>
        <a:lstStyle/>
        <a:p>
          <a:r>
            <a:rPr lang="en-US" dirty="0">
              <a:latin typeface="+mj-lt"/>
            </a:rPr>
            <a:t>Macros</a:t>
          </a:r>
        </a:p>
      </dgm:t>
    </dgm:pt>
    <dgm:pt modelId="{29A4085F-2EC9-4F9C-8FD5-0DA7D8AEE9B0}" type="parTrans" cxnId="{4E4E6B9C-DB1B-410D-8593-976DA885F733}">
      <dgm:prSet/>
      <dgm:spPr/>
      <dgm:t>
        <a:bodyPr/>
        <a:lstStyle/>
        <a:p>
          <a:endParaRPr lang="en-US"/>
        </a:p>
      </dgm:t>
    </dgm:pt>
    <dgm:pt modelId="{8E836BB0-1C9C-4423-98EC-D85BB06AB4B3}" type="sibTrans" cxnId="{4E4E6B9C-DB1B-410D-8593-976DA885F733}">
      <dgm:prSet/>
      <dgm:spPr/>
      <dgm:t>
        <a:bodyPr/>
        <a:lstStyle/>
        <a:p>
          <a:endParaRPr lang="en-US"/>
        </a:p>
      </dgm:t>
    </dgm:pt>
    <dgm:pt modelId="{075F0845-CC67-46D3-8530-D8485A34BADC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>
              <a:latin typeface="+mj-lt"/>
            </a:rPr>
            <a:t>R</a:t>
          </a:r>
        </a:p>
      </dgm:t>
    </dgm:pt>
    <dgm:pt modelId="{AC25D7F6-7188-4304-AD75-7A4256A54C1B}" type="parTrans" cxnId="{49B29938-468D-4AF4-BC07-354188D2FF9C}">
      <dgm:prSet/>
      <dgm:spPr/>
      <dgm:t>
        <a:bodyPr/>
        <a:lstStyle/>
        <a:p>
          <a:endParaRPr lang="en-US"/>
        </a:p>
      </dgm:t>
    </dgm:pt>
    <dgm:pt modelId="{2EA0E2DB-3CDF-4C13-98DA-C7D41F724948}" type="sibTrans" cxnId="{49B29938-468D-4AF4-BC07-354188D2FF9C}">
      <dgm:prSet/>
      <dgm:spPr/>
      <dgm:t>
        <a:bodyPr/>
        <a:lstStyle/>
        <a:p>
          <a:endParaRPr lang="en-US"/>
        </a:p>
      </dgm:t>
    </dgm:pt>
    <dgm:pt modelId="{D8E3C466-4854-41E8-933C-02741656928F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>
              <a:latin typeface="+mj-lt"/>
            </a:rPr>
            <a:t>Python</a:t>
          </a:r>
        </a:p>
      </dgm:t>
    </dgm:pt>
    <dgm:pt modelId="{BDED71E5-DA92-4D1C-9736-0F56D87EDA90}" type="parTrans" cxnId="{CB11E809-50D3-44CF-BE97-1D8DB846BD80}">
      <dgm:prSet/>
      <dgm:spPr/>
      <dgm:t>
        <a:bodyPr/>
        <a:lstStyle/>
        <a:p>
          <a:endParaRPr lang="en-US"/>
        </a:p>
      </dgm:t>
    </dgm:pt>
    <dgm:pt modelId="{05113BFD-4D39-4F77-B077-FFA0D65F3C7D}" type="sibTrans" cxnId="{CB11E809-50D3-44CF-BE97-1D8DB846BD80}">
      <dgm:prSet/>
      <dgm:spPr/>
      <dgm:t>
        <a:bodyPr/>
        <a:lstStyle/>
        <a:p>
          <a:endParaRPr lang="en-US"/>
        </a:p>
      </dgm:t>
    </dgm:pt>
    <dgm:pt modelId="{03464983-3E84-493F-89B4-2F8651EA7F9D}" type="pres">
      <dgm:prSet presAssocID="{6C61A4D1-0202-499E-9DE2-453741D99856}" presName="theList" presStyleCnt="0">
        <dgm:presLayoutVars>
          <dgm:dir/>
          <dgm:animLvl val="lvl"/>
          <dgm:resizeHandles val="exact"/>
        </dgm:presLayoutVars>
      </dgm:prSet>
      <dgm:spPr/>
    </dgm:pt>
    <dgm:pt modelId="{43C58687-D6F9-4F9D-BC8D-C0BEC1FDF6D6}" type="pres">
      <dgm:prSet presAssocID="{3454EF16-1FC6-4051-9E0C-AE501AD6DD7C}" presName="compNode" presStyleCnt="0"/>
      <dgm:spPr/>
    </dgm:pt>
    <dgm:pt modelId="{FF68D0B1-BA1D-46D6-BC61-BD384FDB6291}" type="pres">
      <dgm:prSet presAssocID="{3454EF16-1FC6-4051-9E0C-AE501AD6DD7C}" presName="aNode" presStyleLbl="bgShp" presStyleIdx="0" presStyleCnt="4"/>
      <dgm:spPr/>
    </dgm:pt>
    <dgm:pt modelId="{56EA9CB1-ED50-4F4C-9B9B-86EC91E85B2E}" type="pres">
      <dgm:prSet presAssocID="{3454EF16-1FC6-4051-9E0C-AE501AD6DD7C}" presName="textNode" presStyleLbl="bgShp" presStyleIdx="0" presStyleCnt="4"/>
      <dgm:spPr/>
    </dgm:pt>
    <dgm:pt modelId="{D501D075-E10D-425D-9BDF-2B613BD96BD1}" type="pres">
      <dgm:prSet presAssocID="{3454EF16-1FC6-4051-9E0C-AE501AD6DD7C}" presName="compChildNode" presStyleCnt="0"/>
      <dgm:spPr/>
    </dgm:pt>
    <dgm:pt modelId="{EE66F380-B1E6-40AD-B3F8-5A418F8326CC}" type="pres">
      <dgm:prSet presAssocID="{3454EF16-1FC6-4051-9E0C-AE501AD6DD7C}" presName="theInnerList" presStyleCnt="0"/>
      <dgm:spPr/>
    </dgm:pt>
    <dgm:pt modelId="{6C10860E-658A-40FB-A569-66BDBFF47FD6}" type="pres">
      <dgm:prSet presAssocID="{99539144-66A9-4520-B4E2-DDC92AEF9E34}" presName="childNode" presStyleLbl="node1" presStyleIdx="0" presStyleCnt="8">
        <dgm:presLayoutVars>
          <dgm:bulletEnabled val="1"/>
        </dgm:presLayoutVars>
      </dgm:prSet>
      <dgm:spPr/>
    </dgm:pt>
    <dgm:pt modelId="{A41A7305-5F90-4EE0-9455-574BAFDE50AF}" type="pres">
      <dgm:prSet presAssocID="{99539144-66A9-4520-B4E2-DDC92AEF9E34}" presName="aSpace2" presStyleCnt="0"/>
      <dgm:spPr/>
    </dgm:pt>
    <dgm:pt modelId="{D4F25621-99DE-411B-9EA5-16C722667910}" type="pres">
      <dgm:prSet presAssocID="{5A848B4C-6966-4683-8A1C-8928ECEBB2B3}" presName="childNode" presStyleLbl="node1" presStyleIdx="1" presStyleCnt="8">
        <dgm:presLayoutVars>
          <dgm:bulletEnabled val="1"/>
        </dgm:presLayoutVars>
      </dgm:prSet>
      <dgm:spPr/>
    </dgm:pt>
    <dgm:pt modelId="{51943616-D530-45AD-994E-8A2F7381C360}" type="pres">
      <dgm:prSet presAssocID="{3454EF16-1FC6-4051-9E0C-AE501AD6DD7C}" presName="aSpace" presStyleCnt="0"/>
      <dgm:spPr/>
    </dgm:pt>
    <dgm:pt modelId="{93ADC73E-B129-439F-BEC1-E89D1CA9B60C}" type="pres">
      <dgm:prSet presAssocID="{12F35B78-AAB6-481D-9FC7-DE611C84163B}" presName="compNode" presStyleCnt="0"/>
      <dgm:spPr/>
    </dgm:pt>
    <dgm:pt modelId="{8AFBAE98-11D1-4ACE-9B3A-487B531919A2}" type="pres">
      <dgm:prSet presAssocID="{12F35B78-AAB6-481D-9FC7-DE611C84163B}" presName="aNode" presStyleLbl="bgShp" presStyleIdx="1" presStyleCnt="4"/>
      <dgm:spPr/>
    </dgm:pt>
    <dgm:pt modelId="{B43D6642-8BF3-4863-9987-98DF88BB3F8F}" type="pres">
      <dgm:prSet presAssocID="{12F35B78-AAB6-481D-9FC7-DE611C84163B}" presName="textNode" presStyleLbl="bgShp" presStyleIdx="1" presStyleCnt="4"/>
      <dgm:spPr/>
    </dgm:pt>
    <dgm:pt modelId="{C72D94DB-0A87-477A-985B-165AE7AD016A}" type="pres">
      <dgm:prSet presAssocID="{12F35B78-AAB6-481D-9FC7-DE611C84163B}" presName="compChildNode" presStyleCnt="0"/>
      <dgm:spPr/>
    </dgm:pt>
    <dgm:pt modelId="{490E387B-7E33-4304-92F9-9037D455DE73}" type="pres">
      <dgm:prSet presAssocID="{12F35B78-AAB6-481D-9FC7-DE611C84163B}" presName="theInnerList" presStyleCnt="0"/>
      <dgm:spPr/>
    </dgm:pt>
    <dgm:pt modelId="{24675C35-C9D8-49F7-A63C-19EEB07E8A28}" type="pres">
      <dgm:prSet presAssocID="{C8ECFECA-BC10-4BC0-B51A-704FA5200C58}" presName="childNode" presStyleLbl="node1" presStyleIdx="2" presStyleCnt="8">
        <dgm:presLayoutVars>
          <dgm:bulletEnabled val="1"/>
        </dgm:presLayoutVars>
      </dgm:prSet>
      <dgm:spPr/>
    </dgm:pt>
    <dgm:pt modelId="{385A245E-2EDE-4676-9A26-4E5BF30BC9F5}" type="pres">
      <dgm:prSet presAssocID="{C8ECFECA-BC10-4BC0-B51A-704FA5200C58}" presName="aSpace2" presStyleCnt="0"/>
      <dgm:spPr/>
    </dgm:pt>
    <dgm:pt modelId="{9D7D8098-779F-4C91-8B8B-196046CB29EA}" type="pres">
      <dgm:prSet presAssocID="{30814B49-A55D-4630-B1DA-5C1EBF608210}" presName="childNode" presStyleLbl="node1" presStyleIdx="3" presStyleCnt="8">
        <dgm:presLayoutVars>
          <dgm:bulletEnabled val="1"/>
        </dgm:presLayoutVars>
      </dgm:prSet>
      <dgm:spPr/>
    </dgm:pt>
    <dgm:pt modelId="{88257BF7-5634-4877-B529-0070F839F6F2}" type="pres">
      <dgm:prSet presAssocID="{12F35B78-AAB6-481D-9FC7-DE611C84163B}" presName="aSpace" presStyleCnt="0"/>
      <dgm:spPr/>
    </dgm:pt>
    <dgm:pt modelId="{32C4E759-681A-453B-A0BA-AE1CE7C08627}" type="pres">
      <dgm:prSet presAssocID="{A32CD211-53C8-4462-B6C2-757DE1293760}" presName="compNode" presStyleCnt="0"/>
      <dgm:spPr/>
    </dgm:pt>
    <dgm:pt modelId="{B8481C84-21F6-422E-873D-81CC5A5F2870}" type="pres">
      <dgm:prSet presAssocID="{A32CD211-53C8-4462-B6C2-757DE1293760}" presName="aNode" presStyleLbl="bgShp" presStyleIdx="2" presStyleCnt="4"/>
      <dgm:spPr/>
    </dgm:pt>
    <dgm:pt modelId="{60C5128F-F3FB-49D2-9ADE-E7D7CF0B814F}" type="pres">
      <dgm:prSet presAssocID="{A32CD211-53C8-4462-B6C2-757DE1293760}" presName="textNode" presStyleLbl="bgShp" presStyleIdx="2" presStyleCnt="4"/>
      <dgm:spPr/>
    </dgm:pt>
    <dgm:pt modelId="{1B98D79A-D112-47EF-8484-8A0054766386}" type="pres">
      <dgm:prSet presAssocID="{A32CD211-53C8-4462-B6C2-757DE1293760}" presName="compChildNode" presStyleCnt="0"/>
      <dgm:spPr/>
    </dgm:pt>
    <dgm:pt modelId="{F0394922-E53A-48E2-A24C-A3BEB7AD08AD}" type="pres">
      <dgm:prSet presAssocID="{A32CD211-53C8-4462-B6C2-757DE1293760}" presName="theInnerList" presStyleCnt="0"/>
      <dgm:spPr/>
    </dgm:pt>
    <dgm:pt modelId="{FFCA3C0B-5F66-44DF-BE87-B7253A90ABF6}" type="pres">
      <dgm:prSet presAssocID="{A6B661E1-1BED-40C9-BF06-5C2303E52015}" presName="childNode" presStyleLbl="node1" presStyleIdx="4" presStyleCnt="8" custScaleY="108085">
        <dgm:presLayoutVars>
          <dgm:bulletEnabled val="1"/>
        </dgm:presLayoutVars>
      </dgm:prSet>
      <dgm:spPr/>
    </dgm:pt>
    <dgm:pt modelId="{FEF1D3D4-DE54-4E10-8EDE-BB891907ABD1}" type="pres">
      <dgm:prSet presAssocID="{A6B661E1-1BED-40C9-BF06-5C2303E52015}" presName="aSpace2" presStyleCnt="0"/>
      <dgm:spPr/>
    </dgm:pt>
    <dgm:pt modelId="{6C4E939C-35C2-4908-AC4C-9C1E856E2ECE}" type="pres">
      <dgm:prSet presAssocID="{7D374E7C-8C83-41D2-BC72-68B780E17573}" presName="childNode" presStyleLbl="node1" presStyleIdx="5" presStyleCnt="8" custLinFactX="39280" custLinFactY="-98014" custLinFactNeighborX="100000" custLinFactNeighborY="-100000">
        <dgm:presLayoutVars>
          <dgm:bulletEnabled val="1"/>
        </dgm:presLayoutVars>
      </dgm:prSet>
      <dgm:spPr/>
    </dgm:pt>
    <dgm:pt modelId="{204FA165-0C85-40A1-AB1A-7D9D402E57F0}" type="pres">
      <dgm:prSet presAssocID="{A32CD211-53C8-4462-B6C2-757DE1293760}" presName="aSpace" presStyleCnt="0"/>
      <dgm:spPr/>
    </dgm:pt>
    <dgm:pt modelId="{19CBD9A1-AC5F-4B60-B9B7-049FBFA2ED25}" type="pres">
      <dgm:prSet presAssocID="{3C4896E4-323E-44DE-96B3-92EB392C5E79}" presName="compNode" presStyleCnt="0"/>
      <dgm:spPr/>
    </dgm:pt>
    <dgm:pt modelId="{2DB495E5-119F-4792-B3D7-F12B836D7A9E}" type="pres">
      <dgm:prSet presAssocID="{3C4896E4-323E-44DE-96B3-92EB392C5E79}" presName="aNode" presStyleLbl="bgShp" presStyleIdx="3" presStyleCnt="4"/>
      <dgm:spPr/>
    </dgm:pt>
    <dgm:pt modelId="{AAFCCB92-49DC-48BC-AEF9-2C928644528F}" type="pres">
      <dgm:prSet presAssocID="{3C4896E4-323E-44DE-96B3-92EB392C5E79}" presName="textNode" presStyleLbl="bgShp" presStyleIdx="3" presStyleCnt="4"/>
      <dgm:spPr/>
    </dgm:pt>
    <dgm:pt modelId="{3F327020-AE22-4BF2-917C-A9B1CE7F83AC}" type="pres">
      <dgm:prSet presAssocID="{3C4896E4-323E-44DE-96B3-92EB392C5E79}" presName="compChildNode" presStyleCnt="0"/>
      <dgm:spPr/>
    </dgm:pt>
    <dgm:pt modelId="{0E0F2328-EDFB-4AE2-912E-F564DED6A8F7}" type="pres">
      <dgm:prSet presAssocID="{3C4896E4-323E-44DE-96B3-92EB392C5E79}" presName="theInnerList" presStyleCnt="0"/>
      <dgm:spPr/>
    </dgm:pt>
    <dgm:pt modelId="{4EDAD886-A2D4-4686-851F-CAD90BF6E5F0}" type="pres">
      <dgm:prSet presAssocID="{075F0845-CC67-46D3-8530-D8485A34BADC}" presName="childNode" presStyleLbl="node1" presStyleIdx="6" presStyleCnt="8">
        <dgm:presLayoutVars>
          <dgm:bulletEnabled val="1"/>
        </dgm:presLayoutVars>
      </dgm:prSet>
      <dgm:spPr/>
    </dgm:pt>
    <dgm:pt modelId="{27E87854-3F28-4F42-9373-2C1B289425CE}" type="pres">
      <dgm:prSet presAssocID="{075F0845-CC67-46D3-8530-D8485A34BADC}" presName="aSpace2" presStyleCnt="0"/>
      <dgm:spPr/>
    </dgm:pt>
    <dgm:pt modelId="{A8624CAB-A13E-48F2-B60B-ED2FAED673A6}" type="pres">
      <dgm:prSet presAssocID="{D8E3C466-4854-41E8-933C-02741656928F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2D6B6F07-5855-4EB9-9122-FEDB52D8D959}" srcId="{12F35B78-AAB6-481D-9FC7-DE611C84163B}" destId="{30814B49-A55D-4630-B1DA-5C1EBF608210}" srcOrd="1" destOrd="0" parTransId="{B6D7AEDD-C387-41E6-83F2-560309EBDD3E}" sibTransId="{112C932D-C830-4D07-A2D5-45BE4AE9013B}"/>
    <dgm:cxn modelId="{CB11E809-50D3-44CF-BE97-1D8DB846BD80}" srcId="{3C4896E4-323E-44DE-96B3-92EB392C5E79}" destId="{D8E3C466-4854-41E8-933C-02741656928F}" srcOrd="1" destOrd="0" parTransId="{BDED71E5-DA92-4D1C-9736-0F56D87EDA90}" sibTransId="{05113BFD-4D39-4F77-B077-FFA0D65F3C7D}"/>
    <dgm:cxn modelId="{36D0E41F-078B-4185-A557-24B9215A06B9}" type="presOf" srcId="{12F35B78-AAB6-481D-9FC7-DE611C84163B}" destId="{8AFBAE98-11D1-4ACE-9B3A-487B531919A2}" srcOrd="0" destOrd="0" presId="urn:microsoft.com/office/officeart/2005/8/layout/lProcess2"/>
    <dgm:cxn modelId="{A8892B21-058E-4AAB-ABA8-B6B7BFC45687}" type="presOf" srcId="{A32CD211-53C8-4462-B6C2-757DE1293760}" destId="{B8481C84-21F6-422E-873D-81CC5A5F2870}" srcOrd="0" destOrd="0" presId="urn:microsoft.com/office/officeart/2005/8/layout/lProcess2"/>
    <dgm:cxn modelId="{CBC1D72E-A487-4E1F-8655-65DAC147D45D}" type="presOf" srcId="{3454EF16-1FC6-4051-9E0C-AE501AD6DD7C}" destId="{56EA9CB1-ED50-4F4C-9B9B-86EC91E85B2E}" srcOrd="1" destOrd="0" presId="urn:microsoft.com/office/officeart/2005/8/layout/lProcess2"/>
    <dgm:cxn modelId="{FD155B35-EC03-4A4F-8736-0E277FDBF8FC}" srcId="{6C61A4D1-0202-499E-9DE2-453741D99856}" destId="{3C4896E4-323E-44DE-96B3-92EB392C5E79}" srcOrd="3" destOrd="0" parTransId="{60A68B4C-E9A3-46B5-BFF7-790C11A34491}" sibTransId="{45FC8716-59BD-4B29-B2E4-68F994E04126}"/>
    <dgm:cxn modelId="{49B29938-468D-4AF4-BC07-354188D2FF9C}" srcId="{3C4896E4-323E-44DE-96B3-92EB392C5E79}" destId="{075F0845-CC67-46D3-8530-D8485A34BADC}" srcOrd="0" destOrd="0" parTransId="{AC25D7F6-7188-4304-AD75-7A4256A54C1B}" sibTransId="{2EA0E2DB-3CDF-4C13-98DA-C7D41F724948}"/>
    <dgm:cxn modelId="{790CFB62-7936-4696-A8C7-7DDBBBA7CCB2}" type="presOf" srcId="{3454EF16-1FC6-4051-9E0C-AE501AD6DD7C}" destId="{FF68D0B1-BA1D-46D6-BC61-BD384FDB6291}" srcOrd="0" destOrd="0" presId="urn:microsoft.com/office/officeart/2005/8/layout/lProcess2"/>
    <dgm:cxn modelId="{1745BB47-EAFC-45F1-87E8-8E1CB4DEF259}" type="presOf" srcId="{3C4896E4-323E-44DE-96B3-92EB392C5E79}" destId="{2DB495E5-119F-4792-B3D7-F12B836D7A9E}" srcOrd="0" destOrd="0" presId="urn:microsoft.com/office/officeart/2005/8/layout/lProcess2"/>
    <dgm:cxn modelId="{131E0A4B-3070-4F83-9FA9-0F611AB4747B}" srcId="{3454EF16-1FC6-4051-9E0C-AE501AD6DD7C}" destId="{5A848B4C-6966-4683-8A1C-8928ECEBB2B3}" srcOrd="1" destOrd="0" parTransId="{65A40298-9F52-4619-8439-26924CE0AE4D}" sibTransId="{5AEE4BAC-EB26-4B69-BC4D-588479BE6660}"/>
    <dgm:cxn modelId="{AC60C26B-2448-421E-AF90-EC336C949C30}" type="presOf" srcId="{D8E3C466-4854-41E8-933C-02741656928F}" destId="{A8624CAB-A13E-48F2-B60B-ED2FAED673A6}" srcOrd="0" destOrd="0" presId="urn:microsoft.com/office/officeart/2005/8/layout/lProcess2"/>
    <dgm:cxn modelId="{359A6C4C-203E-4834-8646-1FFDF3EEACF3}" srcId="{6C61A4D1-0202-499E-9DE2-453741D99856}" destId="{A32CD211-53C8-4462-B6C2-757DE1293760}" srcOrd="2" destOrd="0" parTransId="{1161928B-B676-4E31-856F-7C38599AB507}" sibTransId="{C45284A2-E2F8-49C8-8A97-16F51F2F64C2}"/>
    <dgm:cxn modelId="{ECF7A178-D23A-4548-BEC1-69BC5351CF46}" type="presOf" srcId="{99539144-66A9-4520-B4E2-DDC92AEF9E34}" destId="{6C10860E-658A-40FB-A569-66BDBFF47FD6}" srcOrd="0" destOrd="0" presId="urn:microsoft.com/office/officeart/2005/8/layout/lProcess2"/>
    <dgm:cxn modelId="{6C8F6D7E-81F7-47CD-8E2F-20C8FAD86FF8}" type="presOf" srcId="{30814B49-A55D-4630-B1DA-5C1EBF608210}" destId="{9D7D8098-779F-4C91-8B8B-196046CB29EA}" srcOrd="0" destOrd="0" presId="urn:microsoft.com/office/officeart/2005/8/layout/lProcess2"/>
    <dgm:cxn modelId="{A2BB2B80-CAD3-4400-B0EF-F02735B23E1A}" srcId="{12F35B78-AAB6-481D-9FC7-DE611C84163B}" destId="{C8ECFECA-BC10-4BC0-B51A-704FA5200C58}" srcOrd="0" destOrd="0" parTransId="{11EBA029-7F59-41C3-940E-93E8818FFAE3}" sibTransId="{D7AD8A2D-F8AD-4C1C-8904-038A3E6F999C}"/>
    <dgm:cxn modelId="{353BF180-0E2C-439A-A28C-1934093D75FA}" type="presOf" srcId="{075F0845-CC67-46D3-8530-D8485A34BADC}" destId="{4EDAD886-A2D4-4686-851F-CAD90BF6E5F0}" srcOrd="0" destOrd="0" presId="urn:microsoft.com/office/officeart/2005/8/layout/lProcess2"/>
    <dgm:cxn modelId="{1C010A83-DC28-423A-9F8E-A1E4534A6925}" type="presOf" srcId="{A32CD211-53C8-4462-B6C2-757DE1293760}" destId="{60C5128F-F3FB-49D2-9ADE-E7D7CF0B814F}" srcOrd="1" destOrd="0" presId="urn:microsoft.com/office/officeart/2005/8/layout/lProcess2"/>
    <dgm:cxn modelId="{4C6A7388-FBC6-445C-A4CB-68D9FCF04B5B}" type="presOf" srcId="{A6B661E1-1BED-40C9-BF06-5C2303E52015}" destId="{FFCA3C0B-5F66-44DF-BE87-B7253A90ABF6}" srcOrd="0" destOrd="0" presId="urn:microsoft.com/office/officeart/2005/8/layout/lProcess2"/>
    <dgm:cxn modelId="{96E78690-8B42-4A74-B624-8CF2EF8C6DC7}" srcId="{A32CD211-53C8-4462-B6C2-757DE1293760}" destId="{A6B661E1-1BED-40C9-BF06-5C2303E52015}" srcOrd="0" destOrd="0" parTransId="{76D7722B-5F9E-47E1-ADC2-D7207FF57487}" sibTransId="{D252F61E-B598-4A30-AC6A-3C9471519ACE}"/>
    <dgm:cxn modelId="{236CA990-A79A-44AB-90A6-68D3B93204D6}" type="presOf" srcId="{3C4896E4-323E-44DE-96B3-92EB392C5E79}" destId="{AAFCCB92-49DC-48BC-AEF9-2C928644528F}" srcOrd="1" destOrd="0" presId="urn:microsoft.com/office/officeart/2005/8/layout/lProcess2"/>
    <dgm:cxn modelId="{4E4E6B9C-DB1B-410D-8593-976DA885F733}" srcId="{A32CD211-53C8-4462-B6C2-757DE1293760}" destId="{7D374E7C-8C83-41D2-BC72-68B780E17573}" srcOrd="1" destOrd="0" parTransId="{29A4085F-2EC9-4F9C-8FD5-0DA7D8AEE9B0}" sibTransId="{8E836BB0-1C9C-4423-98EC-D85BB06AB4B3}"/>
    <dgm:cxn modelId="{6AE04EA3-A1A7-400E-B2FE-1D08A2856BA6}" srcId="{6C61A4D1-0202-499E-9DE2-453741D99856}" destId="{3454EF16-1FC6-4051-9E0C-AE501AD6DD7C}" srcOrd="0" destOrd="0" parTransId="{1A605688-F6ED-4039-8D52-4A002F52EE00}" sibTransId="{908B0FC0-73D0-413B-9BF6-823919348F40}"/>
    <dgm:cxn modelId="{420051AE-38E1-42CC-8A6B-874A28D95916}" type="presOf" srcId="{12F35B78-AAB6-481D-9FC7-DE611C84163B}" destId="{B43D6642-8BF3-4863-9987-98DF88BB3F8F}" srcOrd="1" destOrd="0" presId="urn:microsoft.com/office/officeart/2005/8/layout/lProcess2"/>
    <dgm:cxn modelId="{5CB909CB-B44B-467F-BAD4-B40C22381AC5}" type="presOf" srcId="{6C61A4D1-0202-499E-9DE2-453741D99856}" destId="{03464983-3E84-493F-89B4-2F8651EA7F9D}" srcOrd="0" destOrd="0" presId="urn:microsoft.com/office/officeart/2005/8/layout/lProcess2"/>
    <dgm:cxn modelId="{644A52CE-2B5B-4991-B9D0-EE6091086F83}" type="presOf" srcId="{5A848B4C-6966-4683-8A1C-8928ECEBB2B3}" destId="{D4F25621-99DE-411B-9EA5-16C722667910}" srcOrd="0" destOrd="0" presId="urn:microsoft.com/office/officeart/2005/8/layout/lProcess2"/>
    <dgm:cxn modelId="{513492D3-ACF0-4BF2-8163-0E0DB21DF62D}" type="presOf" srcId="{C8ECFECA-BC10-4BC0-B51A-704FA5200C58}" destId="{24675C35-C9D8-49F7-A63C-19EEB07E8A28}" srcOrd="0" destOrd="0" presId="urn:microsoft.com/office/officeart/2005/8/layout/lProcess2"/>
    <dgm:cxn modelId="{F5C5C9E9-AC12-4F92-A20A-597DE6CACDF3}" srcId="{6C61A4D1-0202-499E-9DE2-453741D99856}" destId="{12F35B78-AAB6-481D-9FC7-DE611C84163B}" srcOrd="1" destOrd="0" parTransId="{354D540C-DF0C-4F87-ADD4-2C9948627489}" sibTransId="{1FC4F290-A8BB-4D00-83AD-0F497FB55767}"/>
    <dgm:cxn modelId="{8511F5E9-CA2C-4B3F-AC2C-4230A44C3BFB}" type="presOf" srcId="{7D374E7C-8C83-41D2-BC72-68B780E17573}" destId="{6C4E939C-35C2-4908-AC4C-9C1E856E2ECE}" srcOrd="0" destOrd="0" presId="urn:microsoft.com/office/officeart/2005/8/layout/lProcess2"/>
    <dgm:cxn modelId="{FC6A62FF-1183-4D35-8AA9-ACB4D6B93483}" srcId="{3454EF16-1FC6-4051-9E0C-AE501AD6DD7C}" destId="{99539144-66A9-4520-B4E2-DDC92AEF9E34}" srcOrd="0" destOrd="0" parTransId="{A5A5A0C3-C094-4A14-8BC5-A681FB299384}" sibTransId="{C5E75E4B-8A18-4820-B8A3-9A8EAB994E1E}"/>
    <dgm:cxn modelId="{C85F18E0-A3DA-4553-9FE9-A52BEFF3A6D1}" type="presParOf" srcId="{03464983-3E84-493F-89B4-2F8651EA7F9D}" destId="{43C58687-D6F9-4F9D-BC8D-C0BEC1FDF6D6}" srcOrd="0" destOrd="0" presId="urn:microsoft.com/office/officeart/2005/8/layout/lProcess2"/>
    <dgm:cxn modelId="{DF5D6993-B5BA-4E0C-AAB2-5DB3829424F6}" type="presParOf" srcId="{43C58687-D6F9-4F9D-BC8D-C0BEC1FDF6D6}" destId="{FF68D0B1-BA1D-46D6-BC61-BD384FDB6291}" srcOrd="0" destOrd="0" presId="urn:microsoft.com/office/officeart/2005/8/layout/lProcess2"/>
    <dgm:cxn modelId="{EBA804F7-8C16-497A-B1E7-E29A01D7B123}" type="presParOf" srcId="{43C58687-D6F9-4F9D-BC8D-C0BEC1FDF6D6}" destId="{56EA9CB1-ED50-4F4C-9B9B-86EC91E85B2E}" srcOrd="1" destOrd="0" presId="urn:microsoft.com/office/officeart/2005/8/layout/lProcess2"/>
    <dgm:cxn modelId="{3143D646-64AB-4B6C-B0CC-4556BDD1F2FF}" type="presParOf" srcId="{43C58687-D6F9-4F9D-BC8D-C0BEC1FDF6D6}" destId="{D501D075-E10D-425D-9BDF-2B613BD96BD1}" srcOrd="2" destOrd="0" presId="urn:microsoft.com/office/officeart/2005/8/layout/lProcess2"/>
    <dgm:cxn modelId="{C4A1DDB5-1038-404E-B0D5-40934D76ECA8}" type="presParOf" srcId="{D501D075-E10D-425D-9BDF-2B613BD96BD1}" destId="{EE66F380-B1E6-40AD-B3F8-5A418F8326CC}" srcOrd="0" destOrd="0" presId="urn:microsoft.com/office/officeart/2005/8/layout/lProcess2"/>
    <dgm:cxn modelId="{627B516A-D421-47E2-8713-A7B0A58E35C3}" type="presParOf" srcId="{EE66F380-B1E6-40AD-B3F8-5A418F8326CC}" destId="{6C10860E-658A-40FB-A569-66BDBFF47FD6}" srcOrd="0" destOrd="0" presId="urn:microsoft.com/office/officeart/2005/8/layout/lProcess2"/>
    <dgm:cxn modelId="{C38187B7-F4AF-4EC8-A02B-97C4C809EE52}" type="presParOf" srcId="{EE66F380-B1E6-40AD-B3F8-5A418F8326CC}" destId="{A41A7305-5F90-4EE0-9455-574BAFDE50AF}" srcOrd="1" destOrd="0" presId="urn:microsoft.com/office/officeart/2005/8/layout/lProcess2"/>
    <dgm:cxn modelId="{B336446C-E7CA-43A2-B8E2-149A03D29C87}" type="presParOf" srcId="{EE66F380-B1E6-40AD-B3F8-5A418F8326CC}" destId="{D4F25621-99DE-411B-9EA5-16C722667910}" srcOrd="2" destOrd="0" presId="urn:microsoft.com/office/officeart/2005/8/layout/lProcess2"/>
    <dgm:cxn modelId="{880FA4C9-F3DB-4773-B638-F22B55687455}" type="presParOf" srcId="{03464983-3E84-493F-89B4-2F8651EA7F9D}" destId="{51943616-D530-45AD-994E-8A2F7381C360}" srcOrd="1" destOrd="0" presId="urn:microsoft.com/office/officeart/2005/8/layout/lProcess2"/>
    <dgm:cxn modelId="{506D41C4-5361-4F4A-AF09-3FD1A13652BE}" type="presParOf" srcId="{03464983-3E84-493F-89B4-2F8651EA7F9D}" destId="{93ADC73E-B129-439F-BEC1-E89D1CA9B60C}" srcOrd="2" destOrd="0" presId="urn:microsoft.com/office/officeart/2005/8/layout/lProcess2"/>
    <dgm:cxn modelId="{9BC948ED-B195-415F-B220-2E1B876FF2A5}" type="presParOf" srcId="{93ADC73E-B129-439F-BEC1-E89D1CA9B60C}" destId="{8AFBAE98-11D1-4ACE-9B3A-487B531919A2}" srcOrd="0" destOrd="0" presId="urn:microsoft.com/office/officeart/2005/8/layout/lProcess2"/>
    <dgm:cxn modelId="{BD390FFC-EAB1-4109-A29F-3634049DB9B4}" type="presParOf" srcId="{93ADC73E-B129-439F-BEC1-E89D1CA9B60C}" destId="{B43D6642-8BF3-4863-9987-98DF88BB3F8F}" srcOrd="1" destOrd="0" presId="urn:microsoft.com/office/officeart/2005/8/layout/lProcess2"/>
    <dgm:cxn modelId="{F5D7BDC5-2015-4F32-9CB0-4A56B8E5FABE}" type="presParOf" srcId="{93ADC73E-B129-439F-BEC1-E89D1CA9B60C}" destId="{C72D94DB-0A87-477A-985B-165AE7AD016A}" srcOrd="2" destOrd="0" presId="urn:microsoft.com/office/officeart/2005/8/layout/lProcess2"/>
    <dgm:cxn modelId="{649ED54F-E79C-4694-8DA4-E82C030A92E8}" type="presParOf" srcId="{C72D94DB-0A87-477A-985B-165AE7AD016A}" destId="{490E387B-7E33-4304-92F9-9037D455DE73}" srcOrd="0" destOrd="0" presId="urn:microsoft.com/office/officeart/2005/8/layout/lProcess2"/>
    <dgm:cxn modelId="{2619EEE0-C983-46ED-9E8F-1DD1A1F67911}" type="presParOf" srcId="{490E387B-7E33-4304-92F9-9037D455DE73}" destId="{24675C35-C9D8-49F7-A63C-19EEB07E8A28}" srcOrd="0" destOrd="0" presId="urn:microsoft.com/office/officeart/2005/8/layout/lProcess2"/>
    <dgm:cxn modelId="{7F26A3B8-DD54-4FBD-BD4E-EDAD2EC0AFD8}" type="presParOf" srcId="{490E387B-7E33-4304-92F9-9037D455DE73}" destId="{385A245E-2EDE-4676-9A26-4E5BF30BC9F5}" srcOrd="1" destOrd="0" presId="urn:microsoft.com/office/officeart/2005/8/layout/lProcess2"/>
    <dgm:cxn modelId="{7CF47070-2404-4E68-9E9D-C8B29D50710B}" type="presParOf" srcId="{490E387B-7E33-4304-92F9-9037D455DE73}" destId="{9D7D8098-779F-4C91-8B8B-196046CB29EA}" srcOrd="2" destOrd="0" presId="urn:microsoft.com/office/officeart/2005/8/layout/lProcess2"/>
    <dgm:cxn modelId="{C79016B7-860E-44A1-B99F-4CA886FC6E0E}" type="presParOf" srcId="{03464983-3E84-493F-89B4-2F8651EA7F9D}" destId="{88257BF7-5634-4877-B529-0070F839F6F2}" srcOrd="3" destOrd="0" presId="urn:microsoft.com/office/officeart/2005/8/layout/lProcess2"/>
    <dgm:cxn modelId="{659F264A-C51D-40D4-967C-50D6B9BF4643}" type="presParOf" srcId="{03464983-3E84-493F-89B4-2F8651EA7F9D}" destId="{32C4E759-681A-453B-A0BA-AE1CE7C08627}" srcOrd="4" destOrd="0" presId="urn:microsoft.com/office/officeart/2005/8/layout/lProcess2"/>
    <dgm:cxn modelId="{7676EBCA-45B8-4DF3-8278-D6273EE79C3A}" type="presParOf" srcId="{32C4E759-681A-453B-A0BA-AE1CE7C08627}" destId="{B8481C84-21F6-422E-873D-81CC5A5F2870}" srcOrd="0" destOrd="0" presId="urn:microsoft.com/office/officeart/2005/8/layout/lProcess2"/>
    <dgm:cxn modelId="{5D48632A-DB2A-4E78-947D-E4DB1CA95C54}" type="presParOf" srcId="{32C4E759-681A-453B-A0BA-AE1CE7C08627}" destId="{60C5128F-F3FB-49D2-9ADE-E7D7CF0B814F}" srcOrd="1" destOrd="0" presId="urn:microsoft.com/office/officeart/2005/8/layout/lProcess2"/>
    <dgm:cxn modelId="{95B8C32C-38E5-426A-84C7-577CD6609CB0}" type="presParOf" srcId="{32C4E759-681A-453B-A0BA-AE1CE7C08627}" destId="{1B98D79A-D112-47EF-8484-8A0054766386}" srcOrd="2" destOrd="0" presId="urn:microsoft.com/office/officeart/2005/8/layout/lProcess2"/>
    <dgm:cxn modelId="{87DB157B-BAEB-48E9-AA42-1BF23C7262A9}" type="presParOf" srcId="{1B98D79A-D112-47EF-8484-8A0054766386}" destId="{F0394922-E53A-48E2-A24C-A3BEB7AD08AD}" srcOrd="0" destOrd="0" presId="urn:microsoft.com/office/officeart/2005/8/layout/lProcess2"/>
    <dgm:cxn modelId="{558FD28E-5500-4355-B5D8-494213A81FE6}" type="presParOf" srcId="{F0394922-E53A-48E2-A24C-A3BEB7AD08AD}" destId="{FFCA3C0B-5F66-44DF-BE87-B7253A90ABF6}" srcOrd="0" destOrd="0" presId="urn:microsoft.com/office/officeart/2005/8/layout/lProcess2"/>
    <dgm:cxn modelId="{9FE9FB00-CAF9-49A9-9DD2-6BDA067330DA}" type="presParOf" srcId="{F0394922-E53A-48E2-A24C-A3BEB7AD08AD}" destId="{FEF1D3D4-DE54-4E10-8EDE-BB891907ABD1}" srcOrd="1" destOrd="0" presId="urn:microsoft.com/office/officeart/2005/8/layout/lProcess2"/>
    <dgm:cxn modelId="{8C18CCD7-5ABF-4168-BAB7-0F063B4D0D42}" type="presParOf" srcId="{F0394922-E53A-48E2-A24C-A3BEB7AD08AD}" destId="{6C4E939C-35C2-4908-AC4C-9C1E856E2ECE}" srcOrd="2" destOrd="0" presId="urn:microsoft.com/office/officeart/2005/8/layout/lProcess2"/>
    <dgm:cxn modelId="{E40EA3DC-B9F2-4DB7-BF42-58DBD8A1D468}" type="presParOf" srcId="{03464983-3E84-493F-89B4-2F8651EA7F9D}" destId="{204FA165-0C85-40A1-AB1A-7D9D402E57F0}" srcOrd="5" destOrd="0" presId="urn:microsoft.com/office/officeart/2005/8/layout/lProcess2"/>
    <dgm:cxn modelId="{B0C7FE4B-7790-4662-A001-ECF11DEA7095}" type="presParOf" srcId="{03464983-3E84-493F-89B4-2F8651EA7F9D}" destId="{19CBD9A1-AC5F-4B60-B9B7-049FBFA2ED25}" srcOrd="6" destOrd="0" presId="urn:microsoft.com/office/officeart/2005/8/layout/lProcess2"/>
    <dgm:cxn modelId="{C1C05B32-6E67-4F1A-89ED-D30A0CBBF65C}" type="presParOf" srcId="{19CBD9A1-AC5F-4B60-B9B7-049FBFA2ED25}" destId="{2DB495E5-119F-4792-B3D7-F12B836D7A9E}" srcOrd="0" destOrd="0" presId="urn:microsoft.com/office/officeart/2005/8/layout/lProcess2"/>
    <dgm:cxn modelId="{2479135C-9800-418E-8E04-F07ABB7BEA7B}" type="presParOf" srcId="{19CBD9A1-AC5F-4B60-B9B7-049FBFA2ED25}" destId="{AAFCCB92-49DC-48BC-AEF9-2C928644528F}" srcOrd="1" destOrd="0" presId="urn:microsoft.com/office/officeart/2005/8/layout/lProcess2"/>
    <dgm:cxn modelId="{41011B46-B131-4B5B-9380-E8E3C17865C0}" type="presParOf" srcId="{19CBD9A1-AC5F-4B60-B9B7-049FBFA2ED25}" destId="{3F327020-AE22-4BF2-917C-A9B1CE7F83AC}" srcOrd="2" destOrd="0" presId="urn:microsoft.com/office/officeart/2005/8/layout/lProcess2"/>
    <dgm:cxn modelId="{24BBDC8C-2E82-48A1-8D33-110BB878D02D}" type="presParOf" srcId="{3F327020-AE22-4BF2-917C-A9B1CE7F83AC}" destId="{0E0F2328-EDFB-4AE2-912E-F564DED6A8F7}" srcOrd="0" destOrd="0" presId="urn:microsoft.com/office/officeart/2005/8/layout/lProcess2"/>
    <dgm:cxn modelId="{446B2D24-1B1B-40FF-8356-E5F115D8B852}" type="presParOf" srcId="{0E0F2328-EDFB-4AE2-912E-F564DED6A8F7}" destId="{4EDAD886-A2D4-4686-851F-CAD90BF6E5F0}" srcOrd="0" destOrd="0" presId="urn:microsoft.com/office/officeart/2005/8/layout/lProcess2"/>
    <dgm:cxn modelId="{C3DEA2E3-12B6-41E9-B1A9-8D7630E92C7F}" type="presParOf" srcId="{0E0F2328-EDFB-4AE2-912E-F564DED6A8F7}" destId="{27E87854-3F28-4F42-9373-2C1B289425CE}" srcOrd="1" destOrd="0" presId="urn:microsoft.com/office/officeart/2005/8/layout/lProcess2"/>
    <dgm:cxn modelId="{209691BB-5040-4B41-9C00-34C4C1AAAABE}" type="presParOf" srcId="{0E0F2328-EDFB-4AE2-912E-F564DED6A8F7}" destId="{A8624CAB-A13E-48F2-B60B-ED2FAED673A6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8D0B1-BA1D-46D6-BC61-BD384FDB6291}">
      <dsp:nvSpPr>
        <dsp:cNvPr id="0" name=""/>
        <dsp:cNvSpPr/>
      </dsp:nvSpPr>
      <dsp:spPr>
        <a:xfrm>
          <a:off x="1463" y="0"/>
          <a:ext cx="1436135" cy="4199466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j-lt"/>
            </a:rPr>
            <a:t>Platform</a:t>
          </a:r>
        </a:p>
      </dsp:txBody>
      <dsp:txXfrm>
        <a:off x="1463" y="0"/>
        <a:ext cx="1436135" cy="1259839"/>
      </dsp:txXfrm>
    </dsp:sp>
    <dsp:sp modelId="{6C10860E-658A-40FB-A569-66BDBFF47FD6}">
      <dsp:nvSpPr>
        <dsp:cNvPr id="0" name=""/>
        <dsp:cNvSpPr/>
      </dsp:nvSpPr>
      <dsp:spPr>
        <a:xfrm>
          <a:off x="145077" y="1261070"/>
          <a:ext cx="1148908" cy="126619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j-lt"/>
            </a:rPr>
            <a:t>RPA</a:t>
          </a:r>
        </a:p>
      </dsp:txBody>
      <dsp:txXfrm>
        <a:off x="178727" y="1294720"/>
        <a:ext cx="1081608" cy="1198896"/>
      </dsp:txXfrm>
    </dsp:sp>
    <dsp:sp modelId="{D4F25621-99DE-411B-9EA5-16C722667910}">
      <dsp:nvSpPr>
        <dsp:cNvPr id="0" name=""/>
        <dsp:cNvSpPr/>
      </dsp:nvSpPr>
      <dsp:spPr>
        <a:xfrm>
          <a:off x="145077" y="2722065"/>
          <a:ext cx="1148908" cy="126619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j-lt"/>
            </a:rPr>
            <a:t>Low-No Code</a:t>
          </a:r>
        </a:p>
      </dsp:txBody>
      <dsp:txXfrm>
        <a:off x="178727" y="2755715"/>
        <a:ext cx="1081608" cy="1198896"/>
      </dsp:txXfrm>
    </dsp:sp>
    <dsp:sp modelId="{8AFBAE98-11D1-4ACE-9B3A-487B531919A2}">
      <dsp:nvSpPr>
        <dsp:cNvPr id="0" name=""/>
        <dsp:cNvSpPr/>
      </dsp:nvSpPr>
      <dsp:spPr>
        <a:xfrm>
          <a:off x="1545309" y="0"/>
          <a:ext cx="1436135" cy="4199466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j-lt"/>
            </a:rPr>
            <a:t>Application</a:t>
          </a:r>
        </a:p>
      </dsp:txBody>
      <dsp:txXfrm>
        <a:off x="1545309" y="0"/>
        <a:ext cx="1436135" cy="1259839"/>
      </dsp:txXfrm>
    </dsp:sp>
    <dsp:sp modelId="{24675C35-C9D8-49F7-A63C-19EEB07E8A28}">
      <dsp:nvSpPr>
        <dsp:cNvPr id="0" name=""/>
        <dsp:cNvSpPr/>
      </dsp:nvSpPr>
      <dsp:spPr>
        <a:xfrm>
          <a:off x="1688922" y="1261070"/>
          <a:ext cx="1148908" cy="126619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j-lt"/>
            </a:rPr>
            <a:t>BI Tools	</a:t>
          </a:r>
        </a:p>
      </dsp:txBody>
      <dsp:txXfrm>
        <a:off x="1722572" y="1294720"/>
        <a:ext cx="1081608" cy="1198896"/>
      </dsp:txXfrm>
    </dsp:sp>
    <dsp:sp modelId="{9D7D8098-779F-4C91-8B8B-196046CB29EA}">
      <dsp:nvSpPr>
        <dsp:cNvPr id="0" name=""/>
        <dsp:cNvSpPr/>
      </dsp:nvSpPr>
      <dsp:spPr>
        <a:xfrm>
          <a:off x="1688922" y="2722065"/>
          <a:ext cx="1148908" cy="126619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j-lt"/>
            </a:rPr>
            <a:t>Data Tools</a:t>
          </a:r>
        </a:p>
      </dsp:txBody>
      <dsp:txXfrm>
        <a:off x="1722572" y="2755715"/>
        <a:ext cx="1081608" cy="1198896"/>
      </dsp:txXfrm>
    </dsp:sp>
    <dsp:sp modelId="{B8481C84-21F6-422E-873D-81CC5A5F2870}">
      <dsp:nvSpPr>
        <dsp:cNvPr id="0" name=""/>
        <dsp:cNvSpPr/>
      </dsp:nvSpPr>
      <dsp:spPr>
        <a:xfrm>
          <a:off x="3089155" y="0"/>
          <a:ext cx="1436135" cy="4199466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j-lt"/>
            </a:rPr>
            <a:t>Excel</a:t>
          </a:r>
        </a:p>
      </dsp:txBody>
      <dsp:txXfrm>
        <a:off x="3089155" y="0"/>
        <a:ext cx="1436135" cy="1259839"/>
      </dsp:txXfrm>
    </dsp:sp>
    <dsp:sp modelId="{FFCA3C0B-5F66-44DF-BE87-B7253A90ABF6}">
      <dsp:nvSpPr>
        <dsp:cNvPr id="0" name=""/>
        <dsp:cNvSpPr/>
      </dsp:nvSpPr>
      <dsp:spPr>
        <a:xfrm>
          <a:off x="3232768" y="1260518"/>
          <a:ext cx="1148908" cy="1319588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j-lt"/>
            </a:rPr>
            <a:t>Macros</a:t>
          </a:r>
        </a:p>
      </dsp:txBody>
      <dsp:txXfrm>
        <a:off x="3266418" y="1294168"/>
        <a:ext cx="1081608" cy="1252288"/>
      </dsp:txXfrm>
    </dsp:sp>
    <dsp:sp modelId="{6C4E939C-35C2-4908-AC4C-9C1E856E2ECE}">
      <dsp:nvSpPr>
        <dsp:cNvPr id="0" name=""/>
        <dsp:cNvSpPr/>
      </dsp:nvSpPr>
      <dsp:spPr>
        <a:xfrm>
          <a:off x="4832968" y="1383473"/>
          <a:ext cx="1148908" cy="1220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j-lt"/>
            </a:rPr>
            <a:t>Macros</a:t>
          </a:r>
        </a:p>
      </dsp:txBody>
      <dsp:txXfrm>
        <a:off x="4866618" y="1417123"/>
        <a:ext cx="1081608" cy="1153579"/>
      </dsp:txXfrm>
    </dsp:sp>
    <dsp:sp modelId="{2DB495E5-119F-4792-B3D7-F12B836D7A9E}">
      <dsp:nvSpPr>
        <dsp:cNvPr id="0" name=""/>
        <dsp:cNvSpPr/>
      </dsp:nvSpPr>
      <dsp:spPr>
        <a:xfrm>
          <a:off x="4633000" y="0"/>
          <a:ext cx="1436135" cy="4199466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j-lt"/>
            </a:rPr>
            <a:t>Code First</a:t>
          </a:r>
        </a:p>
      </dsp:txBody>
      <dsp:txXfrm>
        <a:off x="4633000" y="0"/>
        <a:ext cx="1436135" cy="1259839"/>
      </dsp:txXfrm>
    </dsp:sp>
    <dsp:sp modelId="{4EDAD886-A2D4-4686-851F-CAD90BF6E5F0}">
      <dsp:nvSpPr>
        <dsp:cNvPr id="0" name=""/>
        <dsp:cNvSpPr/>
      </dsp:nvSpPr>
      <dsp:spPr>
        <a:xfrm>
          <a:off x="4776614" y="1261070"/>
          <a:ext cx="1148908" cy="126619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j-lt"/>
            </a:rPr>
            <a:t>R</a:t>
          </a:r>
        </a:p>
      </dsp:txBody>
      <dsp:txXfrm>
        <a:off x="4810264" y="1294720"/>
        <a:ext cx="1081608" cy="1198896"/>
      </dsp:txXfrm>
    </dsp:sp>
    <dsp:sp modelId="{A8624CAB-A13E-48F2-B60B-ED2FAED673A6}">
      <dsp:nvSpPr>
        <dsp:cNvPr id="0" name=""/>
        <dsp:cNvSpPr/>
      </dsp:nvSpPr>
      <dsp:spPr>
        <a:xfrm>
          <a:off x="4776614" y="2722065"/>
          <a:ext cx="1148908" cy="1266196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j-lt"/>
            </a:rPr>
            <a:t>Python</a:t>
          </a:r>
        </a:p>
      </dsp:txBody>
      <dsp:txXfrm>
        <a:off x="4810264" y="2755715"/>
        <a:ext cx="1081608" cy="1198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76E02E9-A97D-7E46-8D34-7E4B853E19A0}" type="datetimeFigureOut">
              <a:rPr lang="en-US"/>
              <a:pPr>
                <a:defRPr/>
              </a:pPr>
              <a:t>10/17/2021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6EF99DD-A146-C248-99F5-C5C9C8B8E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163EC5B-21C0-AA45-AD0B-324ACEEFD347}" type="datetimeFigureOut">
              <a:rPr lang="en-US"/>
              <a:pPr>
                <a:defRPr/>
              </a:pPr>
              <a:t>10/17/2021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E83B92-E9EA-8B47-A0C5-74F20E1FA9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" y="2284366"/>
            <a:ext cx="6634480" cy="115958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600" b="0" i="0">
                <a:solidFill>
                  <a:srgbClr val="444444"/>
                </a:solidFill>
                <a:latin typeface="Calibri Light" panose="020F0302020204030204" pitchFamily="34" charset="0"/>
                <a:ea typeface="Microsoft JhengHei" panose="020B0604030504040204" pitchFamily="34" charset="-12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" y="3535135"/>
            <a:ext cx="4896091" cy="283602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solidFill>
                  <a:srgbClr val="285B7C"/>
                </a:solidFill>
                <a:latin typeface="+mj-lt"/>
                <a:ea typeface="Microsoft JhengHei" panose="020B0604030504040204" pitchFamily="34" charset="-120"/>
                <a:cs typeface="Microsoft JhengHe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E9EC84-0CFF-D146-B1B5-C88EBCBC62F7}"/>
              </a:ext>
            </a:extLst>
          </p:cNvPr>
          <p:cNvSpPr/>
          <p:nvPr userDrawn="1"/>
        </p:nvSpPr>
        <p:spPr>
          <a:xfrm>
            <a:off x="0" y="6044267"/>
            <a:ext cx="12192000" cy="12707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25E7B6D-A467-4691-833A-C68BEA53B4E7}"/>
              </a:ext>
            </a:extLst>
          </p:cNvPr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 r="-100" b="34821"/>
          <a:stretch/>
        </p:blipFill>
        <p:spPr bwMode="auto">
          <a:xfrm>
            <a:off x="457912" y="6373108"/>
            <a:ext cx="1056300" cy="3800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92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540" y="62935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94BF77C-BF3E-48D9-B4E3-116DCB2618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470824"/>
            <a:ext cx="4618038" cy="2108200"/>
          </a:xfrm>
        </p:spPr>
        <p:txBody>
          <a:bodyPr/>
          <a:lstStyle>
            <a:lvl1pPr marL="365760" indent="-36576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85B7C"/>
              </a:buClr>
              <a:buSzPct val="70000"/>
              <a:buFont typeface="Wingdings" panose="05000000000000000000" pitchFamily="2" charset="2"/>
              <a:buChar char="v"/>
              <a:defRPr lang="en-US" sz="2800" kern="1200" smtClean="0">
                <a:solidFill>
                  <a:srgbClr val="285B7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8838" indent="-228600">
              <a:buClr>
                <a:srgbClr val="444444"/>
              </a:buClr>
              <a:buSzPct val="60000"/>
              <a:buFont typeface="Courier New" panose="02070309020205020404" pitchFamily="49" charset="0"/>
              <a:buChar char="o"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</a:lstStyle>
          <a:p>
            <a:pPr marL="365760" indent="-36576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85B7C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sz="2800" kern="1200" dirty="0">
                <a:solidFill>
                  <a:srgbClr val="285B7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Level One</a:t>
            </a:r>
          </a:p>
          <a:p>
            <a:pPr marL="630238" lvl="1" indent="-230188">
              <a:buClr>
                <a:srgbClr val="444444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4444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Level Two</a:t>
            </a:r>
          </a:p>
          <a:p>
            <a:pPr marL="858838" lvl="2" indent="-228600">
              <a:buClr>
                <a:srgbClr val="444444"/>
              </a:buClr>
              <a:buSzPct val="6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44444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Level Three</a:t>
            </a:r>
          </a:p>
          <a:p>
            <a:pPr marL="1028700" lvl="3" indent="-169863">
              <a:buClr>
                <a:srgbClr val="008BAC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BA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Level Four</a:t>
            </a:r>
          </a:p>
          <a:p>
            <a:pPr lvl="0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E2F092F-302A-4E2D-9B24-20ABB57723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6400" y="479424"/>
            <a:ext cx="10309081" cy="676275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3600" b="0" i="0" kern="1200" dirty="0">
                <a:solidFill>
                  <a:srgbClr val="444444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Click to edit Master title style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A124AC5-8003-497D-B730-35580C887931}"/>
              </a:ext>
            </a:extLst>
          </p:cNvPr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 r="-100" b="34821"/>
          <a:stretch/>
        </p:blipFill>
        <p:spPr bwMode="auto">
          <a:xfrm>
            <a:off x="457912" y="6373108"/>
            <a:ext cx="1056300" cy="3800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856D301-496F-41FD-AECE-C4348568E282}"/>
              </a:ext>
            </a:extLst>
          </p:cNvPr>
          <p:cNvSpPr/>
          <p:nvPr userDrawn="1"/>
        </p:nvSpPr>
        <p:spPr>
          <a:xfrm>
            <a:off x="0" y="14"/>
            <a:ext cx="12192000" cy="12707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5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540" y="629359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" y="234232"/>
            <a:ext cx="10111452" cy="689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0" i="0">
                <a:solidFill>
                  <a:srgbClr val="444444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7E518F2-9FF1-4387-942F-F02FB4C648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4888"/>
            <a:ext cx="4618038" cy="2108200"/>
          </a:xfrm>
        </p:spPr>
        <p:txBody>
          <a:bodyPr/>
          <a:lstStyle>
            <a:lvl1pPr marL="365760" indent="-36576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8BAC"/>
              </a:buClr>
              <a:buSzPct val="70000"/>
              <a:buFont typeface="Wingdings" panose="05000000000000000000" pitchFamily="2" charset="2"/>
              <a:buChar char="§"/>
              <a:defRPr lang="en-US" sz="2800" kern="1200" smtClean="0">
                <a:solidFill>
                  <a:srgbClr val="285B7C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342900">
              <a:buClr>
                <a:srgbClr val="008BAC"/>
              </a:buClr>
              <a:buFont typeface="Wingdings" panose="05000000000000000000" pitchFamily="2" charset="2"/>
              <a:buChar char="§"/>
              <a:defRPr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8838" indent="-228600">
              <a:buClr>
                <a:srgbClr val="008BAC"/>
              </a:buClr>
              <a:buSzPct val="60000"/>
              <a:buFont typeface="Wingdings" panose="05000000000000000000" pitchFamily="2" charset="2"/>
              <a:buChar char="§"/>
              <a:defRPr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144587" indent="-285750">
              <a:buClr>
                <a:srgbClr val="008BAC"/>
              </a:buClr>
              <a:buFont typeface="Wingdings" panose="05000000000000000000" pitchFamily="2" charset="2"/>
              <a:buChar char="§"/>
              <a:defRPr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4pPr>
          </a:lstStyle>
          <a:p>
            <a:pPr marL="365760" indent="-36576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85B7C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sz="2800" kern="1200" dirty="0">
                <a:solidFill>
                  <a:srgbClr val="285B7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Level One</a:t>
            </a:r>
          </a:p>
          <a:p>
            <a:pPr marL="630238" lvl="1" indent="-230188">
              <a:buClr>
                <a:srgbClr val="444444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4444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Level Two</a:t>
            </a:r>
          </a:p>
          <a:p>
            <a:pPr marL="858838" lvl="2" indent="-228600">
              <a:buClr>
                <a:srgbClr val="444444"/>
              </a:buClr>
              <a:buSzPct val="6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44444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Level Three</a:t>
            </a:r>
          </a:p>
          <a:p>
            <a:pPr marL="1028700" lvl="3" indent="-169863">
              <a:buClr>
                <a:srgbClr val="008BAC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BA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Level Four</a:t>
            </a:r>
          </a:p>
          <a:p>
            <a:pPr lvl="0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3263935-AB7B-4C12-9150-7CDA73A032D3}"/>
              </a:ext>
            </a:extLst>
          </p:cNvPr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 r="-100" b="34821"/>
          <a:stretch/>
        </p:blipFill>
        <p:spPr bwMode="auto">
          <a:xfrm>
            <a:off x="457912" y="6373108"/>
            <a:ext cx="1056300" cy="3800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D71EA1-133D-4A44-9F59-9D32C1B2671D}"/>
              </a:ext>
            </a:extLst>
          </p:cNvPr>
          <p:cNvSpPr/>
          <p:nvPr userDrawn="1"/>
        </p:nvSpPr>
        <p:spPr>
          <a:xfrm rot="5400000">
            <a:off x="8681902" y="3382240"/>
            <a:ext cx="6891556" cy="12707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1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4838" y="192088"/>
            <a:ext cx="10515600" cy="76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4838" y="1375794"/>
            <a:ext cx="10515600" cy="477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4BFE8F7-9081-AA40-8501-E672EE45ABE5}" type="datetime4">
              <a:rPr lang="en-US"/>
              <a:pPr>
                <a:defRPr/>
              </a:pPr>
              <a:t>October 17,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17A693-84A9-CF4D-9B67-A414DEB097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9" r:id="rId2"/>
    <p:sldLayoutId id="2147483706" r:id="rId3"/>
  </p:sldLayoutIdLst>
  <p:hf sldNum="0"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0" i="0" kern="1200">
          <a:solidFill>
            <a:schemeClr val="tx1"/>
          </a:solidFill>
          <a:latin typeface="+mj-lt"/>
          <a:ea typeface="Lato" panose="020F0502020204030203" pitchFamily="34" charset="0"/>
          <a:cs typeface="Lato" panose="020F050202020403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40474F"/>
          </a:solidFill>
          <a:latin typeface="Khula SemiBold" charset="0"/>
          <a:ea typeface="Khula SemiBold" charset="0"/>
          <a:cs typeface="Khula SemiBold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40474F"/>
          </a:solidFill>
          <a:latin typeface="Khula SemiBold" charset="0"/>
          <a:ea typeface="Khula SemiBold" charset="0"/>
          <a:cs typeface="Khula SemiBold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40474F"/>
          </a:solidFill>
          <a:latin typeface="Khula SemiBold" charset="0"/>
          <a:ea typeface="Khula SemiBold" charset="0"/>
          <a:cs typeface="Khula SemiBold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40474F"/>
          </a:solidFill>
          <a:latin typeface="Khula SemiBold" charset="0"/>
          <a:ea typeface="Khula SemiBold" charset="0"/>
          <a:cs typeface="Khula SemiBold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40474F"/>
          </a:solidFill>
          <a:latin typeface="Khula SemiBold" charset="0"/>
          <a:ea typeface="Khula SemiBold" charset="0"/>
          <a:cs typeface="Khula SemiBold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40474F"/>
          </a:solidFill>
          <a:latin typeface="Khula SemiBold" charset="0"/>
          <a:ea typeface="Khula SemiBold" charset="0"/>
          <a:cs typeface="Khula SemiBold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40474F"/>
          </a:solidFill>
          <a:latin typeface="Khula SemiBold" charset="0"/>
          <a:ea typeface="Khula SemiBold" charset="0"/>
          <a:cs typeface="Khula SemiBold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40474F"/>
          </a:solidFill>
          <a:latin typeface="Khula SemiBold" charset="0"/>
          <a:ea typeface="Khula SemiBold" charset="0"/>
          <a:cs typeface="Khula SemiBold" charset="0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008BAC"/>
        </a:buClr>
        <a:buFont typeface="Wingdings" charset="2"/>
        <a:buChar char="§"/>
        <a:defRPr sz="2400" b="0" i="0" kern="1200">
          <a:solidFill>
            <a:schemeClr val="tx1"/>
          </a:solidFill>
          <a:latin typeface="+mj-lt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008BAC"/>
        </a:buClr>
        <a:buFont typeface="Wingdings" charset="2"/>
        <a:buChar char="§"/>
        <a:defRPr sz="2000" b="0" i="0" kern="1200">
          <a:solidFill>
            <a:srgbClr val="5E6976"/>
          </a:solidFill>
          <a:latin typeface="+mj-lt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008BAC"/>
        </a:buClr>
        <a:buFont typeface="Wingdings" charset="2"/>
        <a:buChar char="§"/>
        <a:defRPr kern="1200">
          <a:solidFill>
            <a:schemeClr val="tx1"/>
          </a:solidFill>
          <a:latin typeface="+mj-lt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008BAC"/>
        </a:buClr>
        <a:buFont typeface="Wingdings" charset="2"/>
        <a:buChar char="§"/>
        <a:defRPr sz="1600" kern="1200">
          <a:solidFill>
            <a:schemeClr val="tx1"/>
          </a:solidFill>
          <a:latin typeface="+mj-lt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008BAC"/>
        </a:buClr>
        <a:buFont typeface="Wingdings" charset="2"/>
        <a:buChar char="§"/>
        <a:defRPr sz="1400" kern="1200">
          <a:solidFill>
            <a:schemeClr val="tx1"/>
          </a:solidFill>
          <a:latin typeface="+mj-lt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rstudio.com/learn/beginner/" TargetMode="External"/><Relationship Id="rId2" Type="http://schemas.openxmlformats.org/officeDocument/2006/relationships/hyperlink" Target="https://github.com/newtpm/iia-birmingham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playlist?list=PL19ev-r1GBwkuyiwnxoHTRC8TTqP8OEi8" TargetMode="External"/><Relationship Id="rId4" Type="http://schemas.openxmlformats.org/officeDocument/2006/relationships/hyperlink" Target="https://github.com/rfordatascience/tidytuesday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4860-9A1A-4481-9763-8D9FAFC2B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2284366"/>
            <a:ext cx="9794444" cy="114463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285B7C"/>
                </a:solidFill>
                <a:latin typeface="+mj-lt"/>
                <a:cs typeface="Segoe UI" panose="020B0502040204020203" pitchFamily="34" charset="0"/>
              </a:rPr>
              <a:t>Brilliantly Lazy</a:t>
            </a:r>
            <a:br>
              <a:rPr lang="en-US" dirty="0">
                <a:solidFill>
                  <a:srgbClr val="285B7C"/>
                </a:solidFill>
                <a:latin typeface="+mj-lt"/>
                <a:cs typeface="Segoe UI" panose="020B0502040204020203" pitchFamily="34" charset="0"/>
              </a:rPr>
            </a:br>
            <a:r>
              <a:rPr lang="en-US" sz="2800" dirty="0">
                <a:solidFill>
                  <a:srgbClr val="285B7C"/>
                </a:solidFill>
                <a:latin typeface="+mj-lt"/>
                <a:cs typeface="Segoe UI" panose="020B0502040204020203" pitchFamily="34" charset="0"/>
              </a:rPr>
              <a:t>If you do something more than twice, AUTOMATE IT !!!</a:t>
            </a:r>
            <a:endParaRPr lang="en-US" dirty="0">
              <a:solidFill>
                <a:srgbClr val="285B7C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BC8F0-3B97-4522-88EF-8D850F0EEF0B}"/>
              </a:ext>
            </a:extLst>
          </p:cNvPr>
          <p:cNvSpPr txBox="1"/>
          <p:nvPr/>
        </p:nvSpPr>
        <p:spPr>
          <a:xfrm>
            <a:off x="8229600" y="4148391"/>
            <a:ext cx="3843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+mj-lt"/>
                <a:cs typeface="Segoe UI" panose="020B0502040204020203" pitchFamily="34" charset="0"/>
              </a:rPr>
              <a:t>Paul Newton</a:t>
            </a:r>
          </a:p>
          <a:p>
            <a:pPr algn="r"/>
            <a:r>
              <a:rPr lang="en-US" sz="1200" dirty="0">
                <a:latin typeface="+mj-lt"/>
                <a:cs typeface="Segoe UI" panose="020B0502040204020203" pitchFamily="34" charset="0"/>
              </a:rPr>
              <a:t>paul.newton@bravery.group</a:t>
            </a:r>
          </a:p>
        </p:txBody>
      </p:sp>
    </p:spTree>
    <p:extLst>
      <p:ext uri="{BB962C8B-B14F-4D97-AF65-F5344CB8AC3E}">
        <p14:creationId xmlns:p14="http://schemas.microsoft.com/office/powerpoint/2010/main" val="4277098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E9DE-0B45-47E9-8400-AA526490C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Conceptual Model for Automation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2B0C312-A9D5-48B5-8006-5A22F86127C9}"/>
              </a:ext>
            </a:extLst>
          </p:cNvPr>
          <p:cNvSpPr txBox="1">
            <a:spLocks/>
          </p:cNvSpPr>
          <p:nvPr/>
        </p:nvSpPr>
        <p:spPr bwMode="auto">
          <a:xfrm>
            <a:off x="406400" y="1117600"/>
            <a:ext cx="1099396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8BAC"/>
              </a:buClr>
              <a:buSzPct val="70000"/>
              <a:buFont typeface="Wingdings" panose="05000000000000000000" pitchFamily="2" charset="2"/>
              <a:buChar char="§"/>
              <a:defRPr lang="en-US" sz="2800" b="0" i="0" kern="1200" smtClean="0">
                <a:solidFill>
                  <a:srgbClr val="285B7C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3429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2000" b="0" i="0" kern="1200">
                <a:solidFill>
                  <a:srgbClr val="5E6976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8838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SzPct val="60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144587" indent="-28575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Step 2: Wrap it in a Function</a:t>
            </a:r>
            <a:endParaRPr lang="en-US" sz="2000" dirty="0"/>
          </a:p>
          <a:p>
            <a:pPr marL="400050" lvl="1" indent="0">
              <a:buClr>
                <a:schemeClr val="tx2">
                  <a:lumMod val="75000"/>
                </a:schemeClr>
              </a:buClr>
              <a:buSzPct val="60000"/>
              <a:buFont typeface="Wingdings" panose="05000000000000000000" pitchFamily="2" charset="2"/>
              <a:buNone/>
            </a:pPr>
            <a:endParaRPr lang="en-US" sz="1800" dirty="0">
              <a:solidFill>
                <a:srgbClr val="285B7C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7EB3AF05-2177-4363-8DED-B333A894F557}"/>
              </a:ext>
            </a:extLst>
          </p:cNvPr>
          <p:cNvSpPr/>
          <p:nvPr/>
        </p:nvSpPr>
        <p:spPr>
          <a:xfrm>
            <a:off x="4368787" y="2620434"/>
            <a:ext cx="757766" cy="448734"/>
          </a:xfrm>
          <a:prstGeom prst="downArrowCallout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CE677-D066-4F3B-B3DA-4F3E68230577}"/>
              </a:ext>
            </a:extLst>
          </p:cNvPr>
          <p:cNvSpPr txBox="1"/>
          <p:nvPr/>
        </p:nvSpPr>
        <p:spPr>
          <a:xfrm>
            <a:off x="4459803" y="2620434"/>
            <a:ext cx="57573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9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Task 1</a:t>
            </a:r>
          </a:p>
        </p:txBody>
      </p:sp>
      <p:sp>
        <p:nvSpPr>
          <p:cNvPr id="8" name="Callout: Down Arrow 7">
            <a:extLst>
              <a:ext uri="{FF2B5EF4-FFF2-40B4-BE49-F238E27FC236}">
                <a16:creationId xmlns:a16="http://schemas.microsoft.com/office/drawing/2014/main" id="{4DE042DD-16FE-4C30-AE4A-C2E426F16778}"/>
              </a:ext>
            </a:extLst>
          </p:cNvPr>
          <p:cNvSpPr/>
          <p:nvPr/>
        </p:nvSpPr>
        <p:spPr>
          <a:xfrm>
            <a:off x="4368787" y="3069168"/>
            <a:ext cx="757766" cy="448734"/>
          </a:xfrm>
          <a:prstGeom prst="downArrowCallout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0AEDA-5868-44DF-9AFA-12A7940569D6}"/>
              </a:ext>
            </a:extLst>
          </p:cNvPr>
          <p:cNvSpPr txBox="1"/>
          <p:nvPr/>
        </p:nvSpPr>
        <p:spPr>
          <a:xfrm>
            <a:off x="4459803" y="3069168"/>
            <a:ext cx="57573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9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Task 2</a:t>
            </a:r>
          </a:p>
        </p:txBody>
      </p:sp>
      <p:sp>
        <p:nvSpPr>
          <p:cNvPr id="10" name="Callout: Down Arrow 9">
            <a:extLst>
              <a:ext uri="{FF2B5EF4-FFF2-40B4-BE49-F238E27FC236}">
                <a16:creationId xmlns:a16="http://schemas.microsoft.com/office/drawing/2014/main" id="{B2880903-2218-43EB-A21B-D2EF16C43204}"/>
              </a:ext>
            </a:extLst>
          </p:cNvPr>
          <p:cNvSpPr/>
          <p:nvPr/>
        </p:nvSpPr>
        <p:spPr>
          <a:xfrm>
            <a:off x="4364552" y="4487336"/>
            <a:ext cx="757766" cy="448734"/>
          </a:xfrm>
          <a:prstGeom prst="downArrowCallout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8E2858-B636-4E03-9C67-F17EF13A7524}"/>
              </a:ext>
            </a:extLst>
          </p:cNvPr>
          <p:cNvSpPr txBox="1"/>
          <p:nvPr/>
        </p:nvSpPr>
        <p:spPr>
          <a:xfrm>
            <a:off x="4455568" y="4487336"/>
            <a:ext cx="57573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9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Task n</a:t>
            </a:r>
          </a:p>
        </p:txBody>
      </p: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2906B8ED-426A-4024-93D1-70BF2DCDECC2}"/>
              </a:ext>
            </a:extLst>
          </p:cNvPr>
          <p:cNvSpPr/>
          <p:nvPr/>
        </p:nvSpPr>
        <p:spPr>
          <a:xfrm>
            <a:off x="4364553" y="3517902"/>
            <a:ext cx="757766" cy="448734"/>
          </a:xfrm>
          <a:prstGeom prst="downArrowCallout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AFEC7-E5C7-4465-950D-EAC472A230B5}"/>
              </a:ext>
            </a:extLst>
          </p:cNvPr>
          <p:cNvSpPr txBox="1"/>
          <p:nvPr/>
        </p:nvSpPr>
        <p:spPr>
          <a:xfrm>
            <a:off x="4455569" y="3517902"/>
            <a:ext cx="57573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9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Task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4618BE-065A-40BB-B1EC-71EF2693F474}"/>
              </a:ext>
            </a:extLst>
          </p:cNvPr>
          <p:cNvSpPr txBox="1"/>
          <p:nvPr/>
        </p:nvSpPr>
        <p:spPr>
          <a:xfrm rot="16200000">
            <a:off x="4376825" y="4019165"/>
            <a:ext cx="73322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9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- - - - - </a:t>
            </a: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6BED89EE-74D7-4A18-8A77-1B72F4E0D6B0}"/>
              </a:ext>
            </a:extLst>
          </p:cNvPr>
          <p:cNvSpPr/>
          <p:nvPr/>
        </p:nvSpPr>
        <p:spPr>
          <a:xfrm>
            <a:off x="4258713" y="4952146"/>
            <a:ext cx="956734" cy="31750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Completed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74EFB-2DA3-4947-A782-4C55AAE65B6B}"/>
              </a:ext>
            </a:extLst>
          </p:cNvPr>
          <p:cNvSpPr txBox="1"/>
          <p:nvPr/>
        </p:nvSpPr>
        <p:spPr>
          <a:xfrm>
            <a:off x="2789753" y="2163060"/>
            <a:ext cx="233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my_function</a:t>
            </a:r>
            <a:r>
              <a:rPr lang="en-US" sz="1400" b="1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DFA542-4A7F-49BA-A15B-39DB846365F2}"/>
              </a:ext>
            </a:extLst>
          </p:cNvPr>
          <p:cNvSpPr txBox="1"/>
          <p:nvPr/>
        </p:nvSpPr>
        <p:spPr>
          <a:xfrm>
            <a:off x="5710766" y="5426680"/>
            <a:ext cx="155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0852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E9DE-0B45-47E9-8400-AA526490C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Conceptual Model for Automation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2B0C312-A9D5-48B5-8006-5A22F86127C9}"/>
              </a:ext>
            </a:extLst>
          </p:cNvPr>
          <p:cNvSpPr txBox="1">
            <a:spLocks/>
          </p:cNvSpPr>
          <p:nvPr/>
        </p:nvSpPr>
        <p:spPr bwMode="auto">
          <a:xfrm>
            <a:off x="406400" y="1117600"/>
            <a:ext cx="1099396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8BAC"/>
              </a:buClr>
              <a:buSzPct val="70000"/>
              <a:buFont typeface="Wingdings" panose="05000000000000000000" pitchFamily="2" charset="2"/>
              <a:buChar char="§"/>
              <a:defRPr lang="en-US" sz="2800" b="0" i="0" kern="1200" smtClean="0">
                <a:solidFill>
                  <a:srgbClr val="285B7C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3429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2000" b="0" i="0" kern="1200">
                <a:solidFill>
                  <a:srgbClr val="5E6976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8838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SzPct val="60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144587" indent="-28575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/>
              <a:t>Step 3: </a:t>
            </a:r>
            <a:r>
              <a:rPr lang="en-US" sz="2000" b="1" dirty="0"/>
              <a:t>Call function as needed</a:t>
            </a:r>
            <a:endParaRPr lang="en-US" sz="2000" dirty="0"/>
          </a:p>
          <a:p>
            <a:pPr marL="400050" lvl="1" indent="0">
              <a:buClr>
                <a:schemeClr val="tx2">
                  <a:lumMod val="75000"/>
                </a:schemeClr>
              </a:buClr>
              <a:buSzPct val="60000"/>
              <a:buFont typeface="Wingdings" panose="05000000000000000000" pitchFamily="2" charset="2"/>
              <a:buNone/>
            </a:pPr>
            <a:endParaRPr lang="en-US" sz="1800" dirty="0">
              <a:solidFill>
                <a:srgbClr val="285B7C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74EFB-2DA3-4947-A782-4C55AAE65B6B}"/>
              </a:ext>
            </a:extLst>
          </p:cNvPr>
          <p:cNvSpPr txBox="1"/>
          <p:nvPr/>
        </p:nvSpPr>
        <p:spPr>
          <a:xfrm>
            <a:off x="2789753" y="2163060"/>
            <a:ext cx="233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my_function</a:t>
            </a:r>
            <a:r>
              <a:rPr lang="en-US" sz="1400" b="1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2078802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E9DE-0B45-47E9-8400-AA526490C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Today’s Load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74EFB-2DA3-4947-A782-4C55AAE65B6B}"/>
              </a:ext>
            </a:extLst>
          </p:cNvPr>
          <p:cNvSpPr txBox="1"/>
          <p:nvPr/>
        </p:nvSpPr>
        <p:spPr>
          <a:xfrm>
            <a:off x="2789753" y="1832861"/>
            <a:ext cx="233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pcard_load</a:t>
            </a:r>
            <a:r>
              <a:rPr lang="en-US" sz="1400" b="1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385C5E-93EC-4DB9-B1C5-26D0E625F901}"/>
              </a:ext>
            </a:extLst>
          </p:cNvPr>
          <p:cNvSpPr txBox="1"/>
          <p:nvPr/>
        </p:nvSpPr>
        <p:spPr>
          <a:xfrm>
            <a:off x="7848599" y="4440315"/>
            <a:ext cx="155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F23A1F-32D6-46EB-A4E4-EB5D23446BBF}"/>
              </a:ext>
            </a:extLst>
          </p:cNvPr>
          <p:cNvSpPr txBox="1"/>
          <p:nvPr/>
        </p:nvSpPr>
        <p:spPr>
          <a:xfrm>
            <a:off x="1841500" y="5422900"/>
            <a:ext cx="265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~~ 2-4 hours of excel 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9D8529-BB52-44FE-89E9-F376D7CF2877}"/>
              </a:ext>
            </a:extLst>
          </p:cNvPr>
          <p:cNvSpPr txBox="1"/>
          <p:nvPr/>
        </p:nvSpPr>
        <p:spPr>
          <a:xfrm>
            <a:off x="5050367" y="5413923"/>
            <a:ext cx="343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~~ 4 seconds of runtime</a:t>
            </a:r>
          </a:p>
          <a:p>
            <a:r>
              <a:rPr lang="en-US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~~ 2-4 hours of setup (once)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81DFF1-3788-4523-8AAC-4FAAF50E7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960" y="2421995"/>
            <a:ext cx="3148013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1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4860-9A1A-4481-9763-8D9FAFC2B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2284366"/>
            <a:ext cx="9794444" cy="114463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Let’s Automate… (in R)</a:t>
            </a:r>
          </a:p>
        </p:txBody>
      </p:sp>
    </p:spTree>
    <p:extLst>
      <p:ext uri="{BB962C8B-B14F-4D97-AF65-F5344CB8AC3E}">
        <p14:creationId xmlns:p14="http://schemas.microsoft.com/office/powerpoint/2010/main" val="3098038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E9DE-0B45-47E9-8400-AA526490C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Additional Resources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2B0C312-A9D5-48B5-8006-5A22F86127C9}"/>
              </a:ext>
            </a:extLst>
          </p:cNvPr>
          <p:cNvSpPr txBox="1">
            <a:spLocks/>
          </p:cNvSpPr>
          <p:nvPr/>
        </p:nvSpPr>
        <p:spPr bwMode="auto">
          <a:xfrm>
            <a:off x="406400" y="1117599"/>
            <a:ext cx="10993967" cy="407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8BAC"/>
              </a:buClr>
              <a:buSzPct val="70000"/>
              <a:buFont typeface="Wingdings" panose="05000000000000000000" pitchFamily="2" charset="2"/>
              <a:buChar char="§"/>
              <a:defRPr lang="en-US" sz="2800" b="0" i="0" kern="1200" smtClean="0">
                <a:solidFill>
                  <a:srgbClr val="285B7C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3429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2000" b="0" i="0" kern="1200">
                <a:solidFill>
                  <a:srgbClr val="5E6976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8838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SzPct val="60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144587" indent="-28575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Slides, Data &amp; Scripts</a:t>
            </a:r>
          </a:p>
          <a:p>
            <a:pPr marL="377190" lvl="1" indent="0">
              <a:spcBef>
                <a:spcPts val="600"/>
              </a:spcBef>
              <a:buClr>
                <a:srgbClr val="285B7C"/>
              </a:buClr>
              <a:buNone/>
            </a:pPr>
            <a:r>
              <a:rPr lang="en-US" sz="1200" b="1" dirty="0">
                <a:hlinkClick r:id="rId2"/>
              </a:rPr>
              <a:t>https://github.com/newtpm/iia-birmingham</a:t>
            </a:r>
            <a:endParaRPr lang="en-US" sz="1200" b="1" dirty="0"/>
          </a:p>
          <a:p>
            <a:pPr marL="377190" lvl="1" indent="0">
              <a:spcBef>
                <a:spcPts val="600"/>
              </a:spcBef>
              <a:buClr>
                <a:srgbClr val="285B7C"/>
              </a:buClr>
              <a:buNone/>
            </a:pPr>
            <a:endParaRPr lang="en-US" sz="1000" dirty="0">
              <a:solidFill>
                <a:srgbClr val="285B7C"/>
              </a:solidFill>
            </a:endParaRPr>
          </a:p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Getting Started with R – RStudio</a:t>
            </a:r>
          </a:p>
          <a:p>
            <a:pPr marL="377190" lvl="1" indent="0">
              <a:spcBef>
                <a:spcPts val="600"/>
              </a:spcBef>
              <a:buClr>
                <a:srgbClr val="285B7C"/>
              </a:buClr>
              <a:buNone/>
            </a:pPr>
            <a:r>
              <a:rPr lang="en-US" sz="1200" b="1" dirty="0">
                <a:hlinkClick r:id="rId3"/>
              </a:rPr>
              <a:t>https://www.rstudio.com/</a:t>
            </a:r>
          </a:p>
          <a:p>
            <a:pPr marL="377190" lvl="1" indent="0">
              <a:spcBef>
                <a:spcPts val="600"/>
              </a:spcBef>
              <a:buClr>
                <a:srgbClr val="285B7C"/>
              </a:buClr>
              <a:buNone/>
            </a:pPr>
            <a:r>
              <a:rPr lang="en-US" sz="1200" b="1" dirty="0">
                <a:hlinkClick r:id="rId3"/>
              </a:rPr>
              <a:t>https://education.rstudio.com/learn/beginner/</a:t>
            </a:r>
            <a:endParaRPr lang="en-US" sz="1200" b="1" dirty="0"/>
          </a:p>
          <a:p>
            <a:pPr marL="377190" lvl="1" indent="0">
              <a:spcBef>
                <a:spcPts val="600"/>
              </a:spcBef>
              <a:buClr>
                <a:srgbClr val="285B7C"/>
              </a:buClr>
              <a:buNone/>
            </a:pPr>
            <a:endParaRPr lang="en-US" sz="1200" b="1" dirty="0"/>
          </a:p>
          <a:p>
            <a:pPr marL="228600" lvl="1" indent="-228600" eaLnBrk="0" hangingPunct="0">
              <a:spcBef>
                <a:spcPts val="600"/>
              </a:spcBef>
              <a:buClr>
                <a:srgbClr val="285B7C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285B7C"/>
                </a:solidFill>
              </a:rPr>
              <a:t>Tidy Tuesday</a:t>
            </a:r>
            <a:endParaRPr lang="en-US" sz="1200" b="1" dirty="0"/>
          </a:p>
          <a:p>
            <a:pPr marL="377190" lvl="1" indent="0">
              <a:spcBef>
                <a:spcPts val="600"/>
              </a:spcBef>
              <a:buClr>
                <a:srgbClr val="285B7C"/>
              </a:buClr>
              <a:buNone/>
            </a:pPr>
            <a:r>
              <a:rPr lang="en-US" sz="1200" b="1" dirty="0">
                <a:hlinkClick r:id="rId4"/>
              </a:rPr>
              <a:t>https://github.com/rfordatascience/tidytuesday</a:t>
            </a:r>
            <a:endParaRPr lang="en-US" sz="1200" b="1" dirty="0"/>
          </a:p>
          <a:p>
            <a:pPr marL="377190" lvl="1" indent="0">
              <a:spcBef>
                <a:spcPts val="600"/>
              </a:spcBef>
              <a:buClr>
                <a:srgbClr val="285B7C"/>
              </a:buClr>
              <a:buNone/>
            </a:pPr>
            <a:r>
              <a:rPr lang="en-US" sz="1200" b="1" dirty="0">
                <a:hlinkClick r:id="rId5"/>
              </a:rPr>
              <a:t>https://www.youtube.com/playlist?list=PL19ev-r1GBwkuyiwnxoHTRC8TTqP8OEi8</a:t>
            </a:r>
            <a:endParaRPr lang="en-US" sz="1200" b="1" dirty="0"/>
          </a:p>
          <a:p>
            <a:pPr marL="377190" lvl="1" indent="0">
              <a:spcBef>
                <a:spcPts val="600"/>
              </a:spcBef>
              <a:buClr>
                <a:srgbClr val="285B7C"/>
              </a:buClr>
              <a:buNone/>
            </a:pPr>
            <a:endParaRPr lang="en-US" sz="1200" b="1" dirty="0"/>
          </a:p>
          <a:p>
            <a:pPr marL="377190" lvl="1" indent="0">
              <a:spcBef>
                <a:spcPts val="600"/>
              </a:spcBef>
              <a:buClr>
                <a:srgbClr val="285B7C"/>
              </a:buClr>
              <a:buNone/>
            </a:pPr>
            <a:endParaRPr lang="en-US" sz="1200" b="1" dirty="0"/>
          </a:p>
          <a:p>
            <a:pPr marL="377190" lvl="1" indent="0">
              <a:spcBef>
                <a:spcPts val="600"/>
              </a:spcBef>
              <a:buClr>
                <a:srgbClr val="285B7C"/>
              </a:buClr>
              <a:buNone/>
            </a:pPr>
            <a:endParaRPr lang="en-US" sz="1200" b="1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8745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4860-9A1A-4481-9763-8D9FAFC2B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2284366"/>
            <a:ext cx="9794444" cy="114463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Additional Slides</a:t>
            </a:r>
          </a:p>
        </p:txBody>
      </p:sp>
    </p:spTree>
    <p:extLst>
      <p:ext uri="{BB962C8B-B14F-4D97-AF65-F5344CB8AC3E}">
        <p14:creationId xmlns:p14="http://schemas.microsoft.com/office/powerpoint/2010/main" val="782269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C568-73A4-4493-A67D-FC3663EAD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262A9-3EFA-41A9-B732-7D465FE8F6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3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4860-9A1A-4481-9763-8D9FAFC2B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2284366"/>
            <a:ext cx="9794444" cy="114463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285B7C"/>
                </a:solidFill>
                <a:latin typeface="+mj-lt"/>
                <a:cs typeface="Segoe UI" panose="020B0502040204020203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1940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E9DE-0B45-47E9-8400-AA526490C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About 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5F4E1-4017-4236-A039-5576F468BC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6400" y="1217382"/>
            <a:ext cx="9127067" cy="445105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Managing Partner: Bravery Group</a:t>
            </a:r>
          </a:p>
          <a:p>
            <a:pPr marL="0" lvl="1" indent="0" eaLnBrk="0" hangingPunct="0">
              <a:spcBef>
                <a:spcPct val="0"/>
              </a:spcBef>
              <a:buSzPct val="70000"/>
              <a:buNone/>
            </a:pPr>
            <a:r>
              <a:rPr lang="en-US" sz="1800" dirty="0">
                <a:solidFill>
                  <a:srgbClr val="285B7C"/>
                </a:solidFill>
              </a:rPr>
              <a:t>	M&amp;A, Performance Improvement Advisory </a:t>
            </a:r>
          </a:p>
          <a:p>
            <a:pPr marL="0" lvl="1" indent="0" eaLnBrk="0" hangingPunct="0">
              <a:spcBef>
                <a:spcPct val="0"/>
              </a:spcBef>
              <a:buSzPct val="70000"/>
              <a:buNone/>
            </a:pPr>
            <a:r>
              <a:rPr lang="en-US" sz="1800" dirty="0">
                <a:solidFill>
                  <a:srgbClr val="285B7C"/>
                </a:solidFill>
              </a:rPr>
              <a:t>	(Digital Marketing &amp; Analytics)</a:t>
            </a:r>
          </a:p>
          <a:p>
            <a:pPr marL="400050" lvl="1" indent="0">
              <a:buClr>
                <a:schemeClr val="tx2">
                  <a:lumMod val="75000"/>
                </a:schemeClr>
              </a:buClr>
              <a:buSzPct val="60000"/>
              <a:buNone/>
            </a:pPr>
            <a:endParaRPr lang="en-US" sz="1800" dirty="0">
              <a:solidFill>
                <a:srgbClr val="285B7C"/>
              </a:solidFill>
            </a:endParaRPr>
          </a:p>
          <a:p>
            <a:pPr marL="0" indent="0">
              <a:buNone/>
            </a:pPr>
            <a:r>
              <a:rPr lang="en-US" sz="2000" dirty="0"/>
              <a:t>Founder: Barque Labs</a:t>
            </a:r>
          </a:p>
          <a:p>
            <a:pPr marL="0" indent="0">
              <a:buNone/>
            </a:pPr>
            <a:r>
              <a:rPr lang="en-US" sz="1800" dirty="0"/>
              <a:t>	Analytics engines for internal audit (Comm- &amp; P-Cards, Grants)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Performance Improvement Specialist</a:t>
            </a:r>
          </a:p>
          <a:p>
            <a:pPr marL="0" indent="0">
              <a:buNone/>
            </a:pPr>
            <a:r>
              <a:rPr lang="en-US" sz="1800" dirty="0"/>
              <a:t>	CFO, COO, GM etc in Brazil, UK, Hong Kong, US etc</a:t>
            </a:r>
          </a:p>
          <a:p>
            <a:pPr marL="0" indent="0">
              <a:buNone/>
            </a:pPr>
            <a:r>
              <a:rPr lang="en-US" sz="1800" dirty="0"/>
              <a:t>	Led turnaround of $100M Produce business with very simple ML algos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Based in Geneva, Switzerland </a:t>
            </a:r>
            <a:r>
              <a:rPr lang="en-US" sz="1600" i="1" dirty="0"/>
              <a:t>(after 16 years in Washington DC area)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80021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4860-9A1A-4481-9763-8D9FAFC2B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2284366"/>
            <a:ext cx="9794444" cy="114463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277107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E9DE-0B45-47E9-8400-AA526490C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Automate?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5F4E1-4017-4236-A039-5576F468BC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6400" y="1217382"/>
            <a:ext cx="10993967" cy="2905885"/>
          </a:xfrm>
        </p:spPr>
        <p:txBody>
          <a:bodyPr/>
          <a:lstStyle/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Reliability</a:t>
            </a:r>
            <a:r>
              <a:rPr lang="en-US" sz="2000" dirty="0"/>
              <a:t>: If it works once, it will always work*</a:t>
            </a:r>
          </a:p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Eliminate Complexity:</a:t>
            </a:r>
            <a:r>
              <a:rPr lang="en-US" sz="2000" dirty="0"/>
              <a:t> Solve once &amp; hide the complexity forever</a:t>
            </a:r>
          </a:p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Speed: </a:t>
            </a:r>
            <a:r>
              <a:rPr lang="en-US" sz="2000" dirty="0"/>
              <a:t>Reduce days of effort to minutes (seconds)</a:t>
            </a:r>
          </a:p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Ease: </a:t>
            </a:r>
            <a:r>
              <a:rPr lang="en-US" sz="2000" dirty="0"/>
              <a:t>Go and get a coffee if it is a big job.</a:t>
            </a:r>
          </a:p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Scale: </a:t>
            </a:r>
            <a:r>
              <a:rPr lang="en-US" sz="2000" dirty="0"/>
              <a:t>Colleagues can share useful routines, every day/week/month</a:t>
            </a:r>
          </a:p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Interesting: </a:t>
            </a:r>
            <a:r>
              <a:rPr lang="en-US" sz="2000" dirty="0"/>
              <a:t>More fun to create new automation routines than the same manual task.</a:t>
            </a:r>
          </a:p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Fame &amp; Glory: </a:t>
            </a:r>
            <a:r>
              <a:rPr lang="en-US" sz="2000" dirty="0"/>
              <a:t>People think you are smart and/or really productive</a:t>
            </a:r>
          </a:p>
          <a:p>
            <a:pPr marL="400050" lvl="1" indent="0">
              <a:buClr>
                <a:schemeClr val="tx2">
                  <a:lumMod val="75000"/>
                </a:schemeClr>
              </a:buClr>
              <a:buSzPct val="60000"/>
              <a:buNone/>
            </a:pPr>
            <a:endParaRPr lang="en-US" sz="1800" dirty="0">
              <a:solidFill>
                <a:srgbClr val="285B7C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2B0C312-A9D5-48B5-8006-5A22F86127C9}"/>
              </a:ext>
            </a:extLst>
          </p:cNvPr>
          <p:cNvSpPr txBox="1">
            <a:spLocks/>
          </p:cNvSpPr>
          <p:nvPr/>
        </p:nvSpPr>
        <p:spPr bwMode="auto">
          <a:xfrm>
            <a:off x="457200" y="4330700"/>
            <a:ext cx="1099396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8BAC"/>
              </a:buClr>
              <a:buSzPct val="70000"/>
              <a:buFont typeface="Wingdings" panose="05000000000000000000" pitchFamily="2" charset="2"/>
              <a:buChar char="§"/>
              <a:defRPr lang="en-US" sz="2800" b="0" i="0" kern="1200" smtClean="0">
                <a:solidFill>
                  <a:srgbClr val="285B7C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3429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2000" b="0" i="0" kern="1200">
                <a:solidFill>
                  <a:srgbClr val="5E6976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8838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SzPct val="60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144587" indent="-28575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</a:rPr>
              <a:t>Self-Preservation</a:t>
            </a:r>
            <a:r>
              <a:rPr lang="en-US" sz="2000" dirty="0">
                <a:solidFill>
                  <a:srgbClr val="FF0000"/>
                </a:solidFill>
              </a:rPr>
              <a:t>: If you don’t, someone else will. Companies are actively looking to automate because machines do certain things much better. </a:t>
            </a:r>
            <a:r>
              <a:rPr lang="en-US" sz="2000" u="sng" dirty="0">
                <a:solidFill>
                  <a:srgbClr val="FF0000"/>
                </a:solidFill>
              </a:rPr>
              <a:t>Don’t try to compete with a machine on low level tasks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</a:p>
          <a:p>
            <a:pPr marL="400050" lvl="1" indent="0">
              <a:buClr>
                <a:schemeClr val="tx2">
                  <a:lumMod val="75000"/>
                </a:schemeClr>
              </a:buClr>
              <a:buSzPct val="60000"/>
              <a:buFont typeface="Wingdings" panose="05000000000000000000" pitchFamily="2" charset="2"/>
              <a:buNone/>
            </a:pPr>
            <a:endParaRPr lang="en-US" sz="1800" dirty="0">
              <a:solidFill>
                <a:srgbClr val="285B7C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4A0C9B4-8622-4D01-8736-AFBDF7576D43}"/>
              </a:ext>
            </a:extLst>
          </p:cNvPr>
          <p:cNvSpPr txBox="1">
            <a:spLocks/>
          </p:cNvSpPr>
          <p:nvPr/>
        </p:nvSpPr>
        <p:spPr bwMode="auto">
          <a:xfrm>
            <a:off x="4140200" y="5592233"/>
            <a:ext cx="4533900" cy="3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8BAC"/>
              </a:buClr>
              <a:buSzPct val="70000"/>
              <a:buFont typeface="Wingdings" panose="05000000000000000000" pitchFamily="2" charset="2"/>
              <a:buChar char="§"/>
              <a:defRPr lang="en-US" sz="2800" b="0" i="0" kern="1200" smtClean="0">
                <a:solidFill>
                  <a:srgbClr val="285B7C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3429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2000" b="0" i="0" kern="1200">
                <a:solidFill>
                  <a:srgbClr val="5E6976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8838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SzPct val="60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144587" indent="-28575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Clr>
                <a:srgbClr val="285B7C"/>
              </a:buClr>
              <a:buNone/>
            </a:pPr>
            <a:r>
              <a:rPr lang="en-US" sz="2000" b="1" dirty="0"/>
              <a:t>Be Brilliantly Lazy……..</a:t>
            </a:r>
            <a:endParaRPr lang="en-US" sz="2000" dirty="0"/>
          </a:p>
          <a:p>
            <a:pPr marL="400050" lvl="1" indent="0">
              <a:buClr>
                <a:schemeClr val="tx2">
                  <a:lumMod val="75000"/>
                </a:schemeClr>
              </a:buClr>
              <a:buSzPct val="60000"/>
              <a:buFont typeface="Wingdings" panose="05000000000000000000" pitchFamily="2" charset="2"/>
              <a:buNone/>
            </a:pPr>
            <a:endParaRPr lang="en-US" sz="1800" dirty="0">
              <a:solidFill>
                <a:srgbClr val="285B7C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603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E9DE-0B45-47E9-8400-AA526490C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Automate?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5F4E1-4017-4236-A039-5576F468BC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6400" y="1217382"/>
            <a:ext cx="10993967" cy="2905885"/>
          </a:xfrm>
        </p:spPr>
        <p:txBody>
          <a:bodyPr/>
          <a:lstStyle/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Reliability</a:t>
            </a:r>
            <a:r>
              <a:rPr lang="en-US" sz="2000" dirty="0"/>
              <a:t>: If it works once, it will always work*</a:t>
            </a:r>
          </a:p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Eliminate Complexity:</a:t>
            </a:r>
            <a:r>
              <a:rPr lang="en-US" sz="2000" dirty="0"/>
              <a:t> Solve once &amp; hide the complexity forever</a:t>
            </a:r>
          </a:p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Speed: </a:t>
            </a:r>
            <a:r>
              <a:rPr lang="en-US" sz="2000" dirty="0"/>
              <a:t>Reduce days of effort to minutes (seconds)</a:t>
            </a:r>
          </a:p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Ease: </a:t>
            </a:r>
            <a:r>
              <a:rPr lang="en-US" sz="2000" dirty="0"/>
              <a:t>Go and get a coffee if it is a big job.</a:t>
            </a:r>
          </a:p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Scale: </a:t>
            </a:r>
            <a:r>
              <a:rPr lang="en-US" sz="2000" dirty="0"/>
              <a:t>Colleagues can share useful routines, every day/week/month</a:t>
            </a:r>
          </a:p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Interesting: </a:t>
            </a:r>
            <a:r>
              <a:rPr lang="en-US" sz="2000" dirty="0"/>
              <a:t>More fun to create new automation routines than the same manual task.</a:t>
            </a:r>
          </a:p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Fame &amp; Glory: </a:t>
            </a:r>
            <a:r>
              <a:rPr lang="en-US" sz="2000" dirty="0"/>
              <a:t>People think you are smart and/or really productive</a:t>
            </a:r>
          </a:p>
          <a:p>
            <a:pPr marL="400050" lvl="1" indent="0">
              <a:buClr>
                <a:schemeClr val="tx2">
                  <a:lumMod val="75000"/>
                </a:schemeClr>
              </a:buClr>
              <a:buSzPct val="60000"/>
              <a:buNone/>
            </a:pPr>
            <a:endParaRPr lang="en-US" sz="1800" dirty="0">
              <a:solidFill>
                <a:srgbClr val="285B7C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2B0C312-A9D5-48B5-8006-5A22F86127C9}"/>
              </a:ext>
            </a:extLst>
          </p:cNvPr>
          <p:cNvSpPr txBox="1">
            <a:spLocks/>
          </p:cNvSpPr>
          <p:nvPr/>
        </p:nvSpPr>
        <p:spPr bwMode="auto">
          <a:xfrm>
            <a:off x="457200" y="4330700"/>
            <a:ext cx="1099396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8BAC"/>
              </a:buClr>
              <a:buSzPct val="70000"/>
              <a:buFont typeface="Wingdings" panose="05000000000000000000" pitchFamily="2" charset="2"/>
              <a:buChar char="§"/>
              <a:defRPr lang="en-US" sz="2800" b="0" i="0" kern="1200" smtClean="0">
                <a:solidFill>
                  <a:srgbClr val="285B7C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3429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2000" b="0" i="0" kern="1200">
                <a:solidFill>
                  <a:srgbClr val="5E6976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8838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SzPct val="60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144587" indent="-28575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</a:rPr>
              <a:t>Self-Preservation</a:t>
            </a:r>
            <a:r>
              <a:rPr lang="en-US" sz="2000" dirty="0">
                <a:solidFill>
                  <a:srgbClr val="FF0000"/>
                </a:solidFill>
              </a:rPr>
              <a:t>: If you don’t, someone else will. Companies are actively looking to automate because machines do certain things much better. </a:t>
            </a:r>
            <a:r>
              <a:rPr lang="en-US" sz="2000" u="sng" dirty="0">
                <a:solidFill>
                  <a:srgbClr val="FF0000"/>
                </a:solidFill>
              </a:rPr>
              <a:t>Don’t try to compete with a machine on low level tasks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</a:p>
          <a:p>
            <a:pPr marL="400050" lvl="1" indent="0">
              <a:buClr>
                <a:schemeClr val="tx2">
                  <a:lumMod val="75000"/>
                </a:schemeClr>
              </a:buClr>
              <a:buSzPct val="60000"/>
              <a:buFont typeface="Wingdings" panose="05000000000000000000" pitchFamily="2" charset="2"/>
              <a:buNone/>
            </a:pPr>
            <a:endParaRPr lang="en-US" sz="1800" dirty="0">
              <a:solidFill>
                <a:srgbClr val="285B7C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4A0C9B4-8622-4D01-8736-AFBDF7576D43}"/>
              </a:ext>
            </a:extLst>
          </p:cNvPr>
          <p:cNvSpPr txBox="1">
            <a:spLocks/>
          </p:cNvSpPr>
          <p:nvPr/>
        </p:nvSpPr>
        <p:spPr bwMode="auto">
          <a:xfrm>
            <a:off x="4140200" y="5592233"/>
            <a:ext cx="4533900" cy="3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8BAC"/>
              </a:buClr>
              <a:buSzPct val="70000"/>
              <a:buFont typeface="Wingdings" panose="05000000000000000000" pitchFamily="2" charset="2"/>
              <a:buChar char="§"/>
              <a:defRPr lang="en-US" sz="2800" b="0" i="0" kern="1200" smtClean="0">
                <a:solidFill>
                  <a:srgbClr val="285B7C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3429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2000" b="0" i="0" kern="1200">
                <a:solidFill>
                  <a:srgbClr val="5E6976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8838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SzPct val="60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144587" indent="-28575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Clr>
                <a:srgbClr val="285B7C"/>
              </a:buClr>
              <a:buNone/>
            </a:pPr>
            <a:r>
              <a:rPr lang="en-US" sz="2000" b="1" dirty="0"/>
              <a:t>Be Brilliantly Lazy……..</a:t>
            </a:r>
            <a:endParaRPr lang="en-US" sz="2000" dirty="0"/>
          </a:p>
          <a:p>
            <a:pPr marL="400050" lvl="1" indent="0">
              <a:buClr>
                <a:schemeClr val="tx2">
                  <a:lumMod val="75000"/>
                </a:schemeClr>
              </a:buClr>
              <a:buSzPct val="60000"/>
              <a:buFont typeface="Wingdings" panose="05000000000000000000" pitchFamily="2" charset="2"/>
              <a:buNone/>
            </a:pPr>
            <a:endParaRPr lang="en-US" sz="1800" dirty="0">
              <a:solidFill>
                <a:srgbClr val="285B7C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48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E9DE-0B45-47E9-8400-AA526490C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Automation &amp; AI/ML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5F4E1-4017-4236-A039-5576F468BC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6400" y="1217382"/>
            <a:ext cx="10993967" cy="2905885"/>
          </a:xfrm>
        </p:spPr>
        <p:txBody>
          <a:bodyPr/>
          <a:lstStyle/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Only in a limited capacity are they the same</a:t>
            </a:r>
          </a:p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Automation is usually a very rules-based thing</a:t>
            </a:r>
          </a:p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Walk before you run - there is a ton of high-value automation work in your business.</a:t>
            </a:r>
          </a:p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If it is useful, use it (not everything needs an AI solution).</a:t>
            </a:r>
          </a:p>
          <a:p>
            <a:pPr marL="400050" lvl="1" indent="0">
              <a:buClr>
                <a:schemeClr val="tx2">
                  <a:lumMod val="75000"/>
                </a:schemeClr>
              </a:buClr>
              <a:buSzPct val="60000"/>
              <a:buNone/>
            </a:pPr>
            <a:endParaRPr lang="en-US" sz="1800" dirty="0">
              <a:solidFill>
                <a:srgbClr val="285B7C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197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E9DE-0B45-47E9-8400-AA526490C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Very High-Level Overview of Automation Tools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524D727-64F0-43A6-859A-1869C38DD5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1894904"/>
              </p:ext>
            </p:extLst>
          </p:nvPr>
        </p:nvGraphicFramePr>
        <p:xfrm>
          <a:off x="2032000" y="1938867"/>
          <a:ext cx="6070600" cy="419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BC893D-5153-413A-880F-9455E070E92B}"/>
              </a:ext>
            </a:extLst>
          </p:cNvPr>
          <p:cNvSpPr/>
          <p:nvPr/>
        </p:nvSpPr>
        <p:spPr>
          <a:xfrm>
            <a:off x="2065867" y="1583267"/>
            <a:ext cx="2954866" cy="355600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Corporate Initiatives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D4E3EF-B936-4577-B076-79BC6D3BC11F}"/>
              </a:ext>
            </a:extLst>
          </p:cNvPr>
          <p:cNvSpPr/>
          <p:nvPr/>
        </p:nvSpPr>
        <p:spPr>
          <a:xfrm>
            <a:off x="5135035" y="1583267"/>
            <a:ext cx="2954866" cy="355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Individual Initiatives</a:t>
            </a:r>
          </a:p>
        </p:txBody>
      </p:sp>
    </p:spTree>
    <p:extLst>
      <p:ext uri="{BB962C8B-B14F-4D97-AF65-F5344CB8AC3E}">
        <p14:creationId xmlns:p14="http://schemas.microsoft.com/office/powerpoint/2010/main" val="357867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E9DE-0B45-47E9-8400-AA526490C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Conceptual Model for Automation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2B0C312-A9D5-48B5-8006-5A22F86127C9}"/>
              </a:ext>
            </a:extLst>
          </p:cNvPr>
          <p:cNvSpPr txBox="1">
            <a:spLocks/>
          </p:cNvSpPr>
          <p:nvPr/>
        </p:nvSpPr>
        <p:spPr bwMode="auto">
          <a:xfrm>
            <a:off x="406400" y="1117600"/>
            <a:ext cx="1099396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8BAC"/>
              </a:buClr>
              <a:buSzPct val="70000"/>
              <a:buFont typeface="Wingdings" panose="05000000000000000000" pitchFamily="2" charset="2"/>
              <a:buChar char="§"/>
              <a:defRPr lang="en-US" sz="2800" b="0" i="0" kern="1200" smtClean="0">
                <a:solidFill>
                  <a:srgbClr val="285B7C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3429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2000" b="0" i="0" kern="1200">
                <a:solidFill>
                  <a:srgbClr val="5E6976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8838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SzPct val="60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144587" indent="-28575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Step 1: Solve the Problem</a:t>
            </a:r>
            <a:endParaRPr lang="en-US" sz="2000" dirty="0"/>
          </a:p>
          <a:p>
            <a:pPr marL="400050" lvl="1" indent="0">
              <a:buClr>
                <a:schemeClr val="tx2">
                  <a:lumMod val="75000"/>
                </a:schemeClr>
              </a:buClr>
              <a:buSzPct val="60000"/>
              <a:buFont typeface="Wingdings" panose="05000000000000000000" pitchFamily="2" charset="2"/>
              <a:buNone/>
            </a:pPr>
            <a:endParaRPr lang="en-US" sz="1800" dirty="0">
              <a:solidFill>
                <a:srgbClr val="285B7C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7EB3AF05-2177-4363-8DED-B333A894F557}"/>
              </a:ext>
            </a:extLst>
          </p:cNvPr>
          <p:cNvSpPr/>
          <p:nvPr/>
        </p:nvSpPr>
        <p:spPr>
          <a:xfrm>
            <a:off x="4368787" y="2620434"/>
            <a:ext cx="757766" cy="448734"/>
          </a:xfrm>
          <a:prstGeom prst="downArrowCallou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CE677-D066-4F3B-B3DA-4F3E68230577}"/>
              </a:ext>
            </a:extLst>
          </p:cNvPr>
          <p:cNvSpPr txBox="1"/>
          <p:nvPr/>
        </p:nvSpPr>
        <p:spPr>
          <a:xfrm>
            <a:off x="4459803" y="2620434"/>
            <a:ext cx="575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Task 1</a:t>
            </a:r>
          </a:p>
        </p:txBody>
      </p:sp>
      <p:sp>
        <p:nvSpPr>
          <p:cNvPr id="8" name="Callout: Down Arrow 7">
            <a:extLst>
              <a:ext uri="{FF2B5EF4-FFF2-40B4-BE49-F238E27FC236}">
                <a16:creationId xmlns:a16="http://schemas.microsoft.com/office/drawing/2014/main" id="{4DE042DD-16FE-4C30-AE4A-C2E426F16778}"/>
              </a:ext>
            </a:extLst>
          </p:cNvPr>
          <p:cNvSpPr/>
          <p:nvPr/>
        </p:nvSpPr>
        <p:spPr>
          <a:xfrm>
            <a:off x="4368787" y="3069168"/>
            <a:ext cx="757766" cy="448734"/>
          </a:xfrm>
          <a:prstGeom prst="downArrowCallou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0AEDA-5868-44DF-9AFA-12A7940569D6}"/>
              </a:ext>
            </a:extLst>
          </p:cNvPr>
          <p:cNvSpPr txBox="1"/>
          <p:nvPr/>
        </p:nvSpPr>
        <p:spPr>
          <a:xfrm>
            <a:off x="4459803" y="3069168"/>
            <a:ext cx="575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Task 2</a:t>
            </a:r>
          </a:p>
        </p:txBody>
      </p:sp>
      <p:sp>
        <p:nvSpPr>
          <p:cNvPr id="10" name="Callout: Down Arrow 9">
            <a:extLst>
              <a:ext uri="{FF2B5EF4-FFF2-40B4-BE49-F238E27FC236}">
                <a16:creationId xmlns:a16="http://schemas.microsoft.com/office/drawing/2014/main" id="{B2880903-2218-43EB-A21B-D2EF16C43204}"/>
              </a:ext>
            </a:extLst>
          </p:cNvPr>
          <p:cNvSpPr/>
          <p:nvPr/>
        </p:nvSpPr>
        <p:spPr>
          <a:xfrm>
            <a:off x="4364552" y="4487336"/>
            <a:ext cx="757766" cy="448734"/>
          </a:xfrm>
          <a:prstGeom prst="downArrowCallou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8E2858-B636-4E03-9C67-F17EF13A7524}"/>
              </a:ext>
            </a:extLst>
          </p:cNvPr>
          <p:cNvSpPr txBox="1"/>
          <p:nvPr/>
        </p:nvSpPr>
        <p:spPr>
          <a:xfrm>
            <a:off x="4455568" y="4487336"/>
            <a:ext cx="575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Task n</a:t>
            </a:r>
          </a:p>
        </p:txBody>
      </p: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2906B8ED-426A-4024-93D1-70BF2DCDECC2}"/>
              </a:ext>
            </a:extLst>
          </p:cNvPr>
          <p:cNvSpPr/>
          <p:nvPr/>
        </p:nvSpPr>
        <p:spPr>
          <a:xfrm>
            <a:off x="4364553" y="3517902"/>
            <a:ext cx="757766" cy="448734"/>
          </a:xfrm>
          <a:prstGeom prst="downArrowCallou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AFEC7-E5C7-4465-950D-EAC472A230B5}"/>
              </a:ext>
            </a:extLst>
          </p:cNvPr>
          <p:cNvSpPr txBox="1"/>
          <p:nvPr/>
        </p:nvSpPr>
        <p:spPr>
          <a:xfrm>
            <a:off x="4455569" y="3517902"/>
            <a:ext cx="575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Task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4618BE-065A-40BB-B1EC-71EF2693F474}"/>
              </a:ext>
            </a:extLst>
          </p:cNvPr>
          <p:cNvSpPr txBox="1"/>
          <p:nvPr/>
        </p:nvSpPr>
        <p:spPr>
          <a:xfrm rot="16200000">
            <a:off x="4376825" y="4019165"/>
            <a:ext cx="7332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- - - - - </a:t>
            </a: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6BED89EE-74D7-4A18-8A77-1B72F4E0D6B0}"/>
              </a:ext>
            </a:extLst>
          </p:cNvPr>
          <p:cNvSpPr/>
          <p:nvPr/>
        </p:nvSpPr>
        <p:spPr>
          <a:xfrm>
            <a:off x="4262947" y="4952146"/>
            <a:ext cx="956734" cy="3175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+mj-lt"/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1697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7_GWM_003_PPT_Sample-Wealth-Management-Proposal" id="{84DAE21D-2E9A-1740-AB27-75A941F0861F}" vid="{EA03BADD-B2D0-2443-9382-63D4D9FBE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17_GWM_003_PPT_Sample-Wealth-Management-Proposal</Template>
  <TotalTime>52228</TotalTime>
  <Words>631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Microsoft JhengHei</vt:lpstr>
      <vt:lpstr>Arial</vt:lpstr>
      <vt:lpstr>Calibri</vt:lpstr>
      <vt:lpstr>Calibri Light</vt:lpstr>
      <vt:lpstr>Courier New</vt:lpstr>
      <vt:lpstr>Khula SemiBold</vt:lpstr>
      <vt:lpstr>Lato</vt:lpstr>
      <vt:lpstr>Wingdings</vt:lpstr>
      <vt:lpstr>Office Theme</vt:lpstr>
      <vt:lpstr>Brilliantly Lazy If you do something more than twice, AUTOMATE IT !!!</vt:lpstr>
      <vt:lpstr>Overview</vt:lpstr>
      <vt:lpstr>About Me</vt:lpstr>
      <vt:lpstr>Automation</vt:lpstr>
      <vt:lpstr>Why Automate?</vt:lpstr>
      <vt:lpstr>Why Automate?</vt:lpstr>
      <vt:lpstr>Automation &amp; AI/ML</vt:lpstr>
      <vt:lpstr>Very High-Level Overview of Automation Tools</vt:lpstr>
      <vt:lpstr>Conceptual Model for Automation</vt:lpstr>
      <vt:lpstr>Conceptual Model for Automation</vt:lpstr>
      <vt:lpstr>Conceptual Model for Automation</vt:lpstr>
      <vt:lpstr>Today’s Load Function</vt:lpstr>
      <vt:lpstr>Let’s Automate… (in R)</vt:lpstr>
      <vt:lpstr>Additional Resources</vt:lpstr>
      <vt:lpstr>Additional Slides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</dc:title>
  <dc:creator>pnewton@cviewllc.com</dc:creator>
  <cp:lastModifiedBy>Paul</cp:lastModifiedBy>
  <cp:revision>732</cp:revision>
  <cp:lastPrinted>2019-01-08T14:27:38Z</cp:lastPrinted>
  <dcterms:created xsi:type="dcterms:W3CDTF">2018-02-27T13:59:46Z</dcterms:created>
  <dcterms:modified xsi:type="dcterms:W3CDTF">2021-10-17T11:08:29Z</dcterms:modified>
</cp:coreProperties>
</file>