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handoutMasterIdLst>
    <p:handoutMasterId r:id="rId33"/>
  </p:handoutMasterIdLst>
  <p:sldIdLst>
    <p:sldId id="258" r:id="rId2"/>
    <p:sldId id="260" r:id="rId3"/>
    <p:sldId id="262" r:id="rId4"/>
    <p:sldId id="264" r:id="rId5"/>
    <p:sldId id="266" r:id="rId6"/>
    <p:sldId id="268" r:id="rId7"/>
    <p:sldId id="270" r:id="rId8"/>
    <p:sldId id="274" r:id="rId9"/>
    <p:sldId id="276" r:id="rId10"/>
    <p:sldId id="278" r:id="rId11"/>
    <p:sldId id="296" r:id="rId12"/>
    <p:sldId id="297" r:id="rId13"/>
    <p:sldId id="300" r:id="rId14"/>
    <p:sldId id="298" r:id="rId15"/>
    <p:sldId id="299" r:id="rId16"/>
    <p:sldId id="280" r:id="rId17"/>
    <p:sldId id="293" r:id="rId18"/>
    <p:sldId id="292" r:id="rId19"/>
    <p:sldId id="294" r:id="rId20"/>
    <p:sldId id="295" r:id="rId21"/>
    <p:sldId id="281" r:id="rId22"/>
    <p:sldId id="282" r:id="rId23"/>
    <p:sldId id="283" r:id="rId24"/>
    <p:sldId id="284" r:id="rId25"/>
    <p:sldId id="286" r:id="rId26"/>
    <p:sldId id="287" r:id="rId27"/>
    <p:sldId id="288" r:id="rId28"/>
    <p:sldId id="289" r:id="rId29"/>
    <p:sldId id="291" r:id="rId30"/>
    <p:sldId id="290" r:id="rId31"/>
  </p:sldIdLst>
  <p:sldSz cx="9906000" cy="6858000" type="A4"/>
  <p:notesSz cx="6797675" cy="9926638"/>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87DB6"/>
    <a:srgbClr val="BDF9A5"/>
    <a:srgbClr val="FFD343"/>
    <a:srgbClr val="FFEA5C"/>
    <a:srgbClr val="FFD747"/>
    <a:srgbClr val="BDE9EF"/>
    <a:srgbClr val="FFC634"/>
    <a:srgbClr val="FFC633"/>
    <a:srgbClr val="FFE8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7" autoAdjust="0"/>
    <p:restoredTop sz="94660"/>
  </p:normalViewPr>
  <p:slideViewPr>
    <p:cSldViewPr snapToGrid="0">
      <p:cViewPr varScale="1">
        <p:scale>
          <a:sx n="52" d="100"/>
          <a:sy n="52" d="100"/>
        </p:scale>
        <p:origin x="90" y="522"/>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70" d="100"/>
          <a:sy n="70" d="100"/>
        </p:scale>
        <p:origin x="-1908" y="-186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JSmith" userId="a6224fb9-060a-4f93-9245-4aa2de02fcb3" providerId="ADAL" clId="{74F02B9A-2E7D-4F8D-ADCD-5ACDC3AEF267}"/>
    <pc:docChg chg="modSld">
      <pc:chgData name="17JSmith" userId="a6224fb9-060a-4f93-9245-4aa2de02fcb3" providerId="ADAL" clId="{74F02B9A-2E7D-4F8D-ADCD-5ACDC3AEF267}" dt="2020-03-03T13:43:01.592" v="2"/>
      <pc:docMkLst>
        <pc:docMk/>
      </pc:docMkLst>
      <pc:sldChg chg="addSp">
        <pc:chgData name="17JSmith" userId="a6224fb9-060a-4f93-9245-4aa2de02fcb3" providerId="ADAL" clId="{74F02B9A-2E7D-4F8D-ADCD-5ACDC3AEF267}" dt="2020-03-03T13:28:04.350" v="0"/>
        <pc:sldMkLst>
          <pc:docMk/>
          <pc:sldMk cId="2704593037" sldId="284"/>
        </pc:sldMkLst>
        <pc:picChg chg="add">
          <ac:chgData name="17JSmith" userId="a6224fb9-060a-4f93-9245-4aa2de02fcb3" providerId="ADAL" clId="{74F02B9A-2E7D-4F8D-ADCD-5ACDC3AEF267}" dt="2020-03-03T13:28:04.350" v="0"/>
          <ac:picMkLst>
            <pc:docMk/>
            <pc:sldMk cId="2704593037" sldId="284"/>
            <ac:picMk id="15" creationId="{9E29BCAE-7C55-478C-BB65-ACD5133C2570}"/>
          </ac:picMkLst>
        </pc:picChg>
      </pc:sldChg>
      <pc:sldChg chg="addSp">
        <pc:chgData name="17JSmith" userId="a6224fb9-060a-4f93-9245-4aa2de02fcb3" providerId="ADAL" clId="{74F02B9A-2E7D-4F8D-ADCD-5ACDC3AEF267}" dt="2020-03-03T13:34:35.441" v="1"/>
        <pc:sldMkLst>
          <pc:docMk/>
          <pc:sldMk cId="1402796324" sldId="286"/>
        </pc:sldMkLst>
        <pc:picChg chg="add">
          <ac:chgData name="17JSmith" userId="a6224fb9-060a-4f93-9245-4aa2de02fcb3" providerId="ADAL" clId="{74F02B9A-2E7D-4F8D-ADCD-5ACDC3AEF267}" dt="2020-03-03T13:34:35.441" v="1"/>
          <ac:picMkLst>
            <pc:docMk/>
            <pc:sldMk cId="1402796324" sldId="286"/>
            <ac:picMk id="14" creationId="{25AB34AC-2529-4404-852C-00BF84E33AFE}"/>
          </ac:picMkLst>
        </pc:picChg>
      </pc:sldChg>
      <pc:sldChg chg="addSp">
        <pc:chgData name="17JSmith" userId="a6224fb9-060a-4f93-9245-4aa2de02fcb3" providerId="ADAL" clId="{74F02B9A-2E7D-4F8D-ADCD-5ACDC3AEF267}" dt="2020-03-03T13:43:01.592" v="2"/>
        <pc:sldMkLst>
          <pc:docMk/>
          <pc:sldMk cId="2452432711" sldId="287"/>
        </pc:sldMkLst>
        <pc:picChg chg="add">
          <ac:chgData name="17JSmith" userId="a6224fb9-060a-4f93-9245-4aa2de02fcb3" providerId="ADAL" clId="{74F02B9A-2E7D-4F8D-ADCD-5ACDC3AEF267}" dt="2020-03-03T13:43:01.592" v="2"/>
          <ac:picMkLst>
            <pc:docMk/>
            <pc:sldMk cId="2452432711" sldId="287"/>
            <ac:picMk id="15" creationId="{FEF2ADFB-7D68-48FF-87FC-6B1845042B46}"/>
          </ac:picMkLst>
        </pc:picChg>
      </pc:sldChg>
    </pc:docChg>
  </pc:docChgLst>
  <pc:docChgLst>
    <pc:chgData name="17JSmith" userId="a6224fb9-060a-4f93-9245-4aa2de02fcb3" providerId="ADAL" clId="{577D5482-ACD5-4ACF-B5BD-3179F6EFAF20}"/>
    <pc:docChg chg="modSld">
      <pc:chgData name="17JSmith" userId="a6224fb9-060a-4f93-9245-4aa2de02fcb3" providerId="ADAL" clId="{577D5482-ACD5-4ACF-B5BD-3179F6EFAF20}" dt="2020-02-12T11:51:09.012" v="24"/>
      <pc:docMkLst>
        <pc:docMk/>
      </pc:docMkLst>
      <pc:sldChg chg="addSp">
        <pc:chgData name="17JSmith" userId="a6224fb9-060a-4f93-9245-4aa2de02fcb3" providerId="ADAL" clId="{577D5482-ACD5-4ACF-B5BD-3179F6EFAF20}" dt="2020-02-12T11:28:21.549" v="0"/>
        <pc:sldMkLst>
          <pc:docMk/>
          <pc:sldMk cId="3837833423" sldId="258"/>
        </pc:sldMkLst>
        <pc:picChg chg="add">
          <ac:chgData name="17JSmith" userId="a6224fb9-060a-4f93-9245-4aa2de02fcb3" providerId="ADAL" clId="{577D5482-ACD5-4ACF-B5BD-3179F6EFAF20}" dt="2020-02-12T11:28:21.549" v="0"/>
          <ac:picMkLst>
            <pc:docMk/>
            <pc:sldMk cId="3837833423" sldId="258"/>
            <ac:picMk id="1026" creationId="{FAB627DC-2A81-4DFB-9646-0243B369FD4B}"/>
          </ac:picMkLst>
        </pc:picChg>
      </pc:sldChg>
      <pc:sldChg chg="addSp">
        <pc:chgData name="17JSmith" userId="a6224fb9-060a-4f93-9245-4aa2de02fcb3" providerId="ADAL" clId="{577D5482-ACD5-4ACF-B5BD-3179F6EFAF20}" dt="2020-02-12T11:28:24.024" v="1"/>
        <pc:sldMkLst>
          <pc:docMk/>
          <pc:sldMk cId="3944779578" sldId="260"/>
        </pc:sldMkLst>
        <pc:picChg chg="add">
          <ac:chgData name="17JSmith" userId="a6224fb9-060a-4f93-9245-4aa2de02fcb3" providerId="ADAL" clId="{577D5482-ACD5-4ACF-B5BD-3179F6EFAF20}" dt="2020-02-12T11:28:24.024" v="1"/>
          <ac:picMkLst>
            <pc:docMk/>
            <pc:sldMk cId="3944779578" sldId="260"/>
            <ac:picMk id="2050" creationId="{952FA0B7-22BF-4176-940E-FB0AD937DFF1}"/>
          </ac:picMkLst>
        </pc:picChg>
      </pc:sldChg>
      <pc:sldChg chg="addSp">
        <pc:chgData name="17JSmith" userId="a6224fb9-060a-4f93-9245-4aa2de02fcb3" providerId="ADAL" clId="{577D5482-ACD5-4ACF-B5BD-3179F6EFAF20}" dt="2020-02-12T11:28:24.684" v="2"/>
        <pc:sldMkLst>
          <pc:docMk/>
          <pc:sldMk cId="2191364128" sldId="262"/>
        </pc:sldMkLst>
        <pc:picChg chg="add">
          <ac:chgData name="17JSmith" userId="a6224fb9-060a-4f93-9245-4aa2de02fcb3" providerId="ADAL" clId="{577D5482-ACD5-4ACF-B5BD-3179F6EFAF20}" dt="2020-02-12T11:28:24.684" v="2"/>
          <ac:picMkLst>
            <pc:docMk/>
            <pc:sldMk cId="2191364128" sldId="262"/>
            <ac:picMk id="3074" creationId="{8ABE5A23-C5BE-45FE-A144-D8FC292CBEC5}"/>
          </ac:picMkLst>
        </pc:picChg>
      </pc:sldChg>
      <pc:sldChg chg="addSp">
        <pc:chgData name="17JSmith" userId="a6224fb9-060a-4f93-9245-4aa2de02fcb3" providerId="ADAL" clId="{577D5482-ACD5-4ACF-B5BD-3179F6EFAF20}" dt="2020-02-12T11:28:25.199" v="3"/>
        <pc:sldMkLst>
          <pc:docMk/>
          <pc:sldMk cId="1845646338" sldId="264"/>
        </pc:sldMkLst>
        <pc:picChg chg="add">
          <ac:chgData name="17JSmith" userId="a6224fb9-060a-4f93-9245-4aa2de02fcb3" providerId="ADAL" clId="{577D5482-ACD5-4ACF-B5BD-3179F6EFAF20}" dt="2020-02-12T11:28:25.199" v="3"/>
          <ac:picMkLst>
            <pc:docMk/>
            <pc:sldMk cId="1845646338" sldId="264"/>
            <ac:picMk id="4098" creationId="{430516C9-74D6-4A3F-9081-35CFE90CBBDB}"/>
          </ac:picMkLst>
        </pc:picChg>
      </pc:sldChg>
      <pc:sldChg chg="addSp">
        <pc:chgData name="17JSmith" userId="a6224fb9-060a-4f93-9245-4aa2de02fcb3" providerId="ADAL" clId="{577D5482-ACD5-4ACF-B5BD-3179F6EFAF20}" dt="2020-02-12T11:28:25.878" v="4"/>
        <pc:sldMkLst>
          <pc:docMk/>
          <pc:sldMk cId="4249835167" sldId="266"/>
        </pc:sldMkLst>
        <pc:picChg chg="add">
          <ac:chgData name="17JSmith" userId="a6224fb9-060a-4f93-9245-4aa2de02fcb3" providerId="ADAL" clId="{577D5482-ACD5-4ACF-B5BD-3179F6EFAF20}" dt="2020-02-12T11:28:25.878" v="4"/>
          <ac:picMkLst>
            <pc:docMk/>
            <pc:sldMk cId="4249835167" sldId="266"/>
            <ac:picMk id="5122" creationId="{EC9E4F14-15B5-4174-9107-66A11B66A61D}"/>
          </ac:picMkLst>
        </pc:picChg>
      </pc:sldChg>
      <pc:sldChg chg="addSp">
        <pc:chgData name="17JSmith" userId="a6224fb9-060a-4f93-9245-4aa2de02fcb3" providerId="ADAL" clId="{577D5482-ACD5-4ACF-B5BD-3179F6EFAF20}" dt="2020-02-12T11:28:27.565" v="5"/>
        <pc:sldMkLst>
          <pc:docMk/>
          <pc:sldMk cId="3376003371" sldId="268"/>
        </pc:sldMkLst>
        <pc:picChg chg="add">
          <ac:chgData name="17JSmith" userId="a6224fb9-060a-4f93-9245-4aa2de02fcb3" providerId="ADAL" clId="{577D5482-ACD5-4ACF-B5BD-3179F6EFAF20}" dt="2020-02-12T11:28:27.565" v="5"/>
          <ac:picMkLst>
            <pc:docMk/>
            <pc:sldMk cId="3376003371" sldId="268"/>
            <ac:picMk id="6146" creationId="{68CD5CEE-8061-4E07-9B6A-39FB82AA1145}"/>
          </ac:picMkLst>
        </pc:picChg>
      </pc:sldChg>
      <pc:sldChg chg="addSp">
        <pc:chgData name="17JSmith" userId="a6224fb9-060a-4f93-9245-4aa2de02fcb3" providerId="ADAL" clId="{577D5482-ACD5-4ACF-B5BD-3179F6EFAF20}" dt="2020-02-12T11:28:27.955" v="6"/>
        <pc:sldMkLst>
          <pc:docMk/>
          <pc:sldMk cId="2964971140" sldId="270"/>
        </pc:sldMkLst>
        <pc:picChg chg="add">
          <ac:chgData name="17JSmith" userId="a6224fb9-060a-4f93-9245-4aa2de02fcb3" providerId="ADAL" clId="{577D5482-ACD5-4ACF-B5BD-3179F6EFAF20}" dt="2020-02-12T11:28:27.955" v="6"/>
          <ac:picMkLst>
            <pc:docMk/>
            <pc:sldMk cId="2964971140" sldId="270"/>
            <ac:picMk id="7170" creationId="{44ACC2AB-BB10-4E37-8CB5-31B109799C5D}"/>
          </ac:picMkLst>
        </pc:picChg>
      </pc:sldChg>
      <pc:sldChg chg="addSp">
        <pc:chgData name="17JSmith" userId="a6224fb9-060a-4f93-9245-4aa2de02fcb3" providerId="ADAL" clId="{577D5482-ACD5-4ACF-B5BD-3179F6EFAF20}" dt="2020-02-12T11:28:28.727" v="7"/>
        <pc:sldMkLst>
          <pc:docMk/>
          <pc:sldMk cId="2087277506" sldId="274"/>
        </pc:sldMkLst>
        <pc:picChg chg="add">
          <ac:chgData name="17JSmith" userId="a6224fb9-060a-4f93-9245-4aa2de02fcb3" providerId="ADAL" clId="{577D5482-ACD5-4ACF-B5BD-3179F6EFAF20}" dt="2020-02-12T11:28:28.727" v="7"/>
          <ac:picMkLst>
            <pc:docMk/>
            <pc:sldMk cId="2087277506" sldId="274"/>
            <ac:picMk id="8194" creationId="{71BEDF49-C57A-4664-A17F-BDFF0D240BB2}"/>
          </ac:picMkLst>
        </pc:picChg>
      </pc:sldChg>
      <pc:sldChg chg="addSp">
        <pc:chgData name="17JSmith" userId="a6224fb9-060a-4f93-9245-4aa2de02fcb3" providerId="ADAL" clId="{577D5482-ACD5-4ACF-B5BD-3179F6EFAF20}" dt="2020-02-12T11:28:29.805" v="8"/>
        <pc:sldMkLst>
          <pc:docMk/>
          <pc:sldMk cId="907557773" sldId="276"/>
        </pc:sldMkLst>
        <pc:picChg chg="add">
          <ac:chgData name="17JSmith" userId="a6224fb9-060a-4f93-9245-4aa2de02fcb3" providerId="ADAL" clId="{577D5482-ACD5-4ACF-B5BD-3179F6EFAF20}" dt="2020-02-12T11:28:29.805" v="8"/>
          <ac:picMkLst>
            <pc:docMk/>
            <pc:sldMk cId="907557773" sldId="276"/>
            <ac:picMk id="9218" creationId="{29ACC78F-4B73-4753-9306-22FA2063C281}"/>
          </ac:picMkLst>
        </pc:picChg>
      </pc:sldChg>
      <pc:sldChg chg="addSp">
        <pc:chgData name="17JSmith" userId="a6224fb9-060a-4f93-9245-4aa2de02fcb3" providerId="ADAL" clId="{577D5482-ACD5-4ACF-B5BD-3179F6EFAF20}" dt="2020-02-12T11:28:30.339" v="9"/>
        <pc:sldMkLst>
          <pc:docMk/>
          <pc:sldMk cId="3844509634" sldId="278"/>
        </pc:sldMkLst>
        <pc:picChg chg="add">
          <ac:chgData name="17JSmith" userId="a6224fb9-060a-4f93-9245-4aa2de02fcb3" providerId="ADAL" clId="{577D5482-ACD5-4ACF-B5BD-3179F6EFAF20}" dt="2020-02-12T11:28:30.339" v="9"/>
          <ac:picMkLst>
            <pc:docMk/>
            <pc:sldMk cId="3844509634" sldId="278"/>
            <ac:picMk id="10242" creationId="{5F67D92B-47CB-40A3-9752-1436284D168B}"/>
          </ac:picMkLst>
        </pc:picChg>
      </pc:sldChg>
      <pc:sldChg chg="addSp">
        <pc:chgData name="17JSmith" userId="a6224fb9-060a-4f93-9245-4aa2de02fcb3" providerId="ADAL" clId="{577D5482-ACD5-4ACF-B5BD-3179F6EFAF20}" dt="2020-02-12T11:31:39.682" v="15"/>
        <pc:sldMkLst>
          <pc:docMk/>
          <pc:sldMk cId="3528089774" sldId="280"/>
        </pc:sldMkLst>
        <pc:picChg chg="add">
          <ac:chgData name="17JSmith" userId="a6224fb9-060a-4f93-9245-4aa2de02fcb3" providerId="ADAL" clId="{577D5482-ACD5-4ACF-B5BD-3179F6EFAF20}" dt="2020-02-12T11:31:39.682" v="15"/>
          <ac:picMkLst>
            <pc:docMk/>
            <pc:sldMk cId="3528089774" sldId="280"/>
            <ac:picMk id="13" creationId="{9A1957DF-2048-4A9E-8250-20CEFB2E2D9D}"/>
          </ac:picMkLst>
        </pc:picChg>
      </pc:sldChg>
      <pc:sldChg chg="addSp">
        <pc:chgData name="17JSmith" userId="a6224fb9-060a-4f93-9245-4aa2de02fcb3" providerId="ADAL" clId="{577D5482-ACD5-4ACF-B5BD-3179F6EFAF20}" dt="2020-02-12T11:44:44.956" v="20"/>
        <pc:sldMkLst>
          <pc:docMk/>
          <pc:sldMk cId="2403511673" sldId="281"/>
        </pc:sldMkLst>
        <pc:picChg chg="add">
          <ac:chgData name="17JSmith" userId="a6224fb9-060a-4f93-9245-4aa2de02fcb3" providerId="ADAL" clId="{577D5482-ACD5-4ACF-B5BD-3179F6EFAF20}" dt="2020-02-12T11:44:44.956" v="20"/>
          <ac:picMkLst>
            <pc:docMk/>
            <pc:sldMk cId="2403511673" sldId="281"/>
            <ac:picMk id="14" creationId="{B812C07B-87EE-4CA3-B627-DDA3FDA3080F}"/>
          </ac:picMkLst>
        </pc:picChg>
      </pc:sldChg>
      <pc:sldChg chg="addSp">
        <pc:chgData name="17JSmith" userId="a6224fb9-060a-4f93-9245-4aa2de02fcb3" providerId="ADAL" clId="{577D5482-ACD5-4ACF-B5BD-3179F6EFAF20}" dt="2020-02-12T11:47:02.206" v="21"/>
        <pc:sldMkLst>
          <pc:docMk/>
          <pc:sldMk cId="2888611697" sldId="282"/>
        </pc:sldMkLst>
        <pc:picChg chg="add">
          <ac:chgData name="17JSmith" userId="a6224fb9-060a-4f93-9245-4aa2de02fcb3" providerId="ADAL" clId="{577D5482-ACD5-4ACF-B5BD-3179F6EFAF20}" dt="2020-02-12T11:47:02.206" v="21"/>
          <ac:picMkLst>
            <pc:docMk/>
            <pc:sldMk cId="2888611697" sldId="282"/>
            <ac:picMk id="14" creationId="{93A9078A-7543-4643-A6C9-79612396F2D7}"/>
          </ac:picMkLst>
        </pc:picChg>
      </pc:sldChg>
      <pc:sldChg chg="addSp delSp">
        <pc:chgData name="17JSmith" userId="a6224fb9-060a-4f93-9245-4aa2de02fcb3" providerId="ADAL" clId="{577D5482-ACD5-4ACF-B5BD-3179F6EFAF20}" dt="2020-02-12T11:51:09.012" v="24"/>
        <pc:sldMkLst>
          <pc:docMk/>
          <pc:sldMk cId="1731442471" sldId="283"/>
        </pc:sldMkLst>
        <pc:spChg chg="add del">
          <ac:chgData name="17JSmith" userId="a6224fb9-060a-4f93-9245-4aa2de02fcb3" providerId="ADAL" clId="{577D5482-ACD5-4ACF-B5BD-3179F6EFAF20}" dt="2020-02-12T11:51:06.819" v="23"/>
          <ac:spMkLst>
            <pc:docMk/>
            <pc:sldMk cId="1731442471" sldId="283"/>
            <ac:spMk id="2" creationId="{148C6B49-2333-46D2-9000-4AB636F97DFD}"/>
          </ac:spMkLst>
        </pc:spChg>
        <pc:picChg chg="add">
          <ac:chgData name="17JSmith" userId="a6224fb9-060a-4f93-9245-4aa2de02fcb3" providerId="ADAL" clId="{577D5482-ACD5-4ACF-B5BD-3179F6EFAF20}" dt="2020-02-12T11:51:09.012" v="24"/>
          <ac:picMkLst>
            <pc:docMk/>
            <pc:sldMk cId="1731442471" sldId="283"/>
            <ac:picMk id="24" creationId="{D83C263C-F2DF-491B-AD4D-7A20FB185438}"/>
          </ac:picMkLst>
        </pc:picChg>
      </pc:sldChg>
      <pc:sldChg chg="addSp">
        <pc:chgData name="17JSmith" userId="a6224fb9-060a-4f93-9245-4aa2de02fcb3" providerId="ADAL" clId="{577D5482-ACD5-4ACF-B5BD-3179F6EFAF20}" dt="2020-02-12T11:36:03.209" v="17"/>
        <pc:sldMkLst>
          <pc:docMk/>
          <pc:sldMk cId="1164650587" sldId="292"/>
        </pc:sldMkLst>
        <pc:picChg chg="add">
          <ac:chgData name="17JSmith" userId="a6224fb9-060a-4f93-9245-4aa2de02fcb3" providerId="ADAL" clId="{577D5482-ACD5-4ACF-B5BD-3179F6EFAF20}" dt="2020-02-12T11:36:03.209" v="17"/>
          <ac:picMkLst>
            <pc:docMk/>
            <pc:sldMk cId="1164650587" sldId="292"/>
            <ac:picMk id="13" creationId="{B5E8643F-24AD-4F4B-801E-00037AC4D5AD}"/>
          </ac:picMkLst>
        </pc:picChg>
      </pc:sldChg>
      <pc:sldChg chg="addSp">
        <pc:chgData name="17JSmith" userId="a6224fb9-060a-4f93-9245-4aa2de02fcb3" providerId="ADAL" clId="{577D5482-ACD5-4ACF-B5BD-3179F6EFAF20}" dt="2020-02-12T11:33:23.712" v="16"/>
        <pc:sldMkLst>
          <pc:docMk/>
          <pc:sldMk cId="1866242417" sldId="293"/>
        </pc:sldMkLst>
        <pc:picChg chg="add">
          <ac:chgData name="17JSmith" userId="a6224fb9-060a-4f93-9245-4aa2de02fcb3" providerId="ADAL" clId="{577D5482-ACD5-4ACF-B5BD-3179F6EFAF20}" dt="2020-02-12T11:33:23.712" v="16"/>
          <ac:picMkLst>
            <pc:docMk/>
            <pc:sldMk cId="1866242417" sldId="293"/>
            <ac:picMk id="13" creationId="{5D9B370A-0232-4CE3-8870-0B2845DE715F}"/>
          </ac:picMkLst>
        </pc:picChg>
      </pc:sldChg>
      <pc:sldChg chg="addSp">
        <pc:chgData name="17JSmith" userId="a6224fb9-060a-4f93-9245-4aa2de02fcb3" providerId="ADAL" clId="{577D5482-ACD5-4ACF-B5BD-3179F6EFAF20}" dt="2020-02-12T11:38:04.211" v="18"/>
        <pc:sldMkLst>
          <pc:docMk/>
          <pc:sldMk cId="2538075817" sldId="294"/>
        </pc:sldMkLst>
        <pc:picChg chg="add">
          <ac:chgData name="17JSmith" userId="a6224fb9-060a-4f93-9245-4aa2de02fcb3" providerId="ADAL" clId="{577D5482-ACD5-4ACF-B5BD-3179F6EFAF20}" dt="2020-02-12T11:38:04.211" v="18"/>
          <ac:picMkLst>
            <pc:docMk/>
            <pc:sldMk cId="2538075817" sldId="294"/>
            <ac:picMk id="13" creationId="{202E8543-F598-4AA7-A9E9-A9339863472F}"/>
          </ac:picMkLst>
        </pc:picChg>
      </pc:sldChg>
      <pc:sldChg chg="addSp">
        <pc:chgData name="17JSmith" userId="a6224fb9-060a-4f93-9245-4aa2de02fcb3" providerId="ADAL" clId="{577D5482-ACD5-4ACF-B5BD-3179F6EFAF20}" dt="2020-02-12T11:39:29.058" v="19"/>
        <pc:sldMkLst>
          <pc:docMk/>
          <pc:sldMk cId="372271459" sldId="295"/>
        </pc:sldMkLst>
        <pc:picChg chg="add">
          <ac:chgData name="17JSmith" userId="a6224fb9-060a-4f93-9245-4aa2de02fcb3" providerId="ADAL" clId="{577D5482-ACD5-4ACF-B5BD-3179F6EFAF20}" dt="2020-02-12T11:39:29.058" v="19"/>
          <ac:picMkLst>
            <pc:docMk/>
            <pc:sldMk cId="372271459" sldId="295"/>
            <ac:picMk id="12" creationId="{88A1B64D-4B2B-4A30-8CAB-C78CDA81C64E}"/>
          </ac:picMkLst>
        </pc:picChg>
      </pc:sldChg>
      <pc:sldChg chg="addSp">
        <pc:chgData name="17JSmith" userId="a6224fb9-060a-4f93-9245-4aa2de02fcb3" providerId="ADAL" clId="{577D5482-ACD5-4ACF-B5BD-3179F6EFAF20}" dt="2020-02-12T11:28:31.372" v="10"/>
        <pc:sldMkLst>
          <pc:docMk/>
          <pc:sldMk cId="1119457426" sldId="296"/>
        </pc:sldMkLst>
        <pc:picChg chg="add">
          <ac:chgData name="17JSmith" userId="a6224fb9-060a-4f93-9245-4aa2de02fcb3" providerId="ADAL" clId="{577D5482-ACD5-4ACF-B5BD-3179F6EFAF20}" dt="2020-02-12T11:28:31.372" v="10"/>
          <ac:picMkLst>
            <pc:docMk/>
            <pc:sldMk cId="1119457426" sldId="296"/>
            <ac:picMk id="11266" creationId="{449B6753-5E4C-49D6-A657-CAC1AAA71E65}"/>
          </ac:picMkLst>
        </pc:picChg>
      </pc:sldChg>
      <pc:sldChg chg="addSp">
        <pc:chgData name="17JSmith" userId="a6224fb9-060a-4f93-9245-4aa2de02fcb3" providerId="ADAL" clId="{577D5482-ACD5-4ACF-B5BD-3179F6EFAF20}" dt="2020-02-12T11:28:32.507" v="11"/>
        <pc:sldMkLst>
          <pc:docMk/>
          <pc:sldMk cId="483784584" sldId="297"/>
        </pc:sldMkLst>
        <pc:picChg chg="add">
          <ac:chgData name="17JSmith" userId="a6224fb9-060a-4f93-9245-4aa2de02fcb3" providerId="ADAL" clId="{577D5482-ACD5-4ACF-B5BD-3179F6EFAF20}" dt="2020-02-12T11:28:32.507" v="11"/>
          <ac:picMkLst>
            <pc:docMk/>
            <pc:sldMk cId="483784584" sldId="297"/>
            <ac:picMk id="12290" creationId="{C82499CC-2214-4CD3-AD31-70637F89E58E}"/>
          </ac:picMkLst>
        </pc:picChg>
      </pc:sldChg>
      <pc:sldChg chg="addSp">
        <pc:chgData name="17JSmith" userId="a6224fb9-060a-4f93-9245-4aa2de02fcb3" providerId="ADAL" clId="{577D5482-ACD5-4ACF-B5BD-3179F6EFAF20}" dt="2020-02-12T11:28:35.803" v="13"/>
        <pc:sldMkLst>
          <pc:docMk/>
          <pc:sldMk cId="4065381980" sldId="298"/>
        </pc:sldMkLst>
        <pc:picChg chg="add">
          <ac:chgData name="17JSmith" userId="a6224fb9-060a-4f93-9245-4aa2de02fcb3" providerId="ADAL" clId="{577D5482-ACD5-4ACF-B5BD-3179F6EFAF20}" dt="2020-02-12T11:28:35.803" v="13"/>
          <ac:picMkLst>
            <pc:docMk/>
            <pc:sldMk cId="4065381980" sldId="298"/>
            <ac:picMk id="14338" creationId="{F3FFEAE3-62C2-4473-BBC4-31086EA8C09D}"/>
          </ac:picMkLst>
        </pc:picChg>
      </pc:sldChg>
      <pc:sldChg chg="addSp">
        <pc:chgData name="17JSmith" userId="a6224fb9-060a-4f93-9245-4aa2de02fcb3" providerId="ADAL" clId="{577D5482-ACD5-4ACF-B5BD-3179F6EFAF20}" dt="2020-02-12T11:30:09.182" v="14"/>
        <pc:sldMkLst>
          <pc:docMk/>
          <pc:sldMk cId="1022438954" sldId="299"/>
        </pc:sldMkLst>
        <pc:picChg chg="add">
          <ac:chgData name="17JSmith" userId="a6224fb9-060a-4f93-9245-4aa2de02fcb3" providerId="ADAL" clId="{577D5482-ACD5-4ACF-B5BD-3179F6EFAF20}" dt="2020-02-12T11:30:09.182" v="14"/>
          <ac:picMkLst>
            <pc:docMk/>
            <pc:sldMk cId="1022438954" sldId="299"/>
            <ac:picMk id="12" creationId="{4CD167E9-23B5-4E3B-A271-0B2F7BAB51E6}"/>
          </ac:picMkLst>
        </pc:picChg>
      </pc:sldChg>
      <pc:sldChg chg="addSp">
        <pc:chgData name="17JSmith" userId="a6224fb9-060a-4f93-9245-4aa2de02fcb3" providerId="ADAL" clId="{577D5482-ACD5-4ACF-B5BD-3179F6EFAF20}" dt="2020-02-12T11:28:34.116" v="12"/>
        <pc:sldMkLst>
          <pc:docMk/>
          <pc:sldMk cId="838499136" sldId="300"/>
        </pc:sldMkLst>
        <pc:picChg chg="add">
          <ac:chgData name="17JSmith" userId="a6224fb9-060a-4f93-9245-4aa2de02fcb3" providerId="ADAL" clId="{577D5482-ACD5-4ACF-B5BD-3179F6EFAF20}" dt="2020-02-12T11:28:34.116" v="12"/>
          <ac:picMkLst>
            <pc:docMk/>
            <pc:sldMk cId="838499136" sldId="300"/>
            <ac:picMk id="13314" creationId="{EA17E111-3D26-427E-8293-968907DC1A0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5"/>
          </a:xfrm>
          <a:prstGeom prst="rect">
            <a:avLst/>
          </a:prstGeom>
        </p:spPr>
        <p:txBody>
          <a:bodyPr vert="horz" lIns="95549" tIns="47775" rIns="95549" bIns="47775" rtlCol="0"/>
          <a:lstStyle>
            <a:lvl1pPr algn="l">
              <a:defRPr sz="1200"/>
            </a:lvl1pPr>
          </a:lstStyle>
          <a:p>
            <a:endParaRPr lang="en-GB" dirty="0"/>
          </a:p>
        </p:txBody>
      </p:sp>
      <p:sp>
        <p:nvSpPr>
          <p:cNvPr id="3" name="Date Placeholder 2"/>
          <p:cNvSpPr>
            <a:spLocks noGrp="1"/>
          </p:cNvSpPr>
          <p:nvPr>
            <p:ph type="dt" sz="quarter" idx="1"/>
          </p:nvPr>
        </p:nvSpPr>
        <p:spPr>
          <a:xfrm>
            <a:off x="3850443" y="1"/>
            <a:ext cx="2945659" cy="498055"/>
          </a:xfrm>
          <a:prstGeom prst="rect">
            <a:avLst/>
          </a:prstGeom>
        </p:spPr>
        <p:txBody>
          <a:bodyPr vert="horz" lIns="95549" tIns="47775" rIns="95549" bIns="47775" rtlCol="0"/>
          <a:lstStyle>
            <a:lvl1pPr algn="r">
              <a:defRPr sz="1200"/>
            </a:lvl1pPr>
          </a:lstStyle>
          <a:p>
            <a:fld id="{758E5316-FD74-4E64-A3B4-762B38F2AD7F}" type="datetimeFigureOut">
              <a:rPr lang="en-GB" smtClean="0"/>
              <a:t>03/03/2020</a:t>
            </a:fld>
            <a:endParaRPr lang="en-GB" dirty="0"/>
          </a:p>
        </p:txBody>
      </p:sp>
      <p:sp>
        <p:nvSpPr>
          <p:cNvPr id="4" name="Footer Placeholder 3"/>
          <p:cNvSpPr>
            <a:spLocks noGrp="1"/>
          </p:cNvSpPr>
          <p:nvPr>
            <p:ph type="ftr" sz="quarter" idx="2"/>
          </p:nvPr>
        </p:nvSpPr>
        <p:spPr>
          <a:xfrm>
            <a:off x="0" y="9428585"/>
            <a:ext cx="2945659" cy="498054"/>
          </a:xfrm>
          <a:prstGeom prst="rect">
            <a:avLst/>
          </a:prstGeom>
        </p:spPr>
        <p:txBody>
          <a:bodyPr vert="horz" lIns="95549" tIns="47775" rIns="95549" bIns="47775"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28585"/>
            <a:ext cx="2945659" cy="498054"/>
          </a:xfrm>
          <a:prstGeom prst="rect">
            <a:avLst/>
          </a:prstGeom>
        </p:spPr>
        <p:txBody>
          <a:bodyPr vert="horz" lIns="95549" tIns="47775" rIns="95549" bIns="47775" rtlCol="0" anchor="b"/>
          <a:lstStyle>
            <a:lvl1pPr algn="r">
              <a:defRPr sz="1200"/>
            </a:lvl1pPr>
          </a:lstStyle>
          <a:p>
            <a:fld id="{33A20AF9-14F2-4374-9E30-948AAE5BE34E}" type="slidenum">
              <a:rPr lang="en-GB" smtClean="0"/>
              <a:t>‹#›</a:t>
            </a:fld>
            <a:endParaRPr lang="en-GB" dirty="0"/>
          </a:p>
        </p:txBody>
      </p:sp>
    </p:spTree>
    <p:extLst>
      <p:ext uri="{BB962C8B-B14F-4D97-AF65-F5344CB8AC3E}">
        <p14:creationId xmlns:p14="http://schemas.microsoft.com/office/powerpoint/2010/main" val="19481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5549" tIns="47775" rIns="95549" bIns="47775" rtlCol="0"/>
          <a:lstStyle>
            <a:lvl1pPr algn="l">
              <a:defRPr sz="1200"/>
            </a:lvl1pPr>
          </a:lstStyle>
          <a:p>
            <a:endParaRPr lang="en-GB"/>
          </a:p>
        </p:txBody>
      </p:sp>
      <p:sp>
        <p:nvSpPr>
          <p:cNvPr id="3" name="Date Placeholder 2"/>
          <p:cNvSpPr>
            <a:spLocks noGrp="1"/>
          </p:cNvSpPr>
          <p:nvPr>
            <p:ph type="dt" idx="1"/>
          </p:nvPr>
        </p:nvSpPr>
        <p:spPr>
          <a:xfrm>
            <a:off x="3850443" y="1"/>
            <a:ext cx="2945659" cy="496332"/>
          </a:xfrm>
          <a:prstGeom prst="rect">
            <a:avLst/>
          </a:prstGeom>
        </p:spPr>
        <p:txBody>
          <a:bodyPr vert="horz" lIns="95549" tIns="47775" rIns="95549" bIns="47775" rtlCol="0"/>
          <a:lstStyle>
            <a:lvl1pPr algn="r">
              <a:defRPr sz="1200"/>
            </a:lvl1pPr>
          </a:lstStyle>
          <a:p>
            <a:fld id="{BAACF5F4-7EA7-435D-BFFC-43B62D92A853}" type="datetimeFigureOut">
              <a:rPr lang="en-GB" smtClean="0"/>
              <a:t>03/03/2020</a:t>
            </a:fld>
            <a:endParaRPr lang="en-GB"/>
          </a:p>
        </p:txBody>
      </p:sp>
      <p:sp>
        <p:nvSpPr>
          <p:cNvPr id="4" name="Slide Image Placeholder 3"/>
          <p:cNvSpPr>
            <a:spLocks noGrp="1" noRot="1" noChangeAspect="1"/>
          </p:cNvSpPr>
          <p:nvPr>
            <p:ph type="sldImg" idx="2"/>
          </p:nvPr>
        </p:nvSpPr>
        <p:spPr>
          <a:xfrm>
            <a:off x="709613" y="744538"/>
            <a:ext cx="5378450" cy="3722687"/>
          </a:xfrm>
          <a:prstGeom prst="rect">
            <a:avLst/>
          </a:prstGeom>
          <a:noFill/>
          <a:ln w="12700">
            <a:solidFill>
              <a:prstClr val="black"/>
            </a:solidFill>
          </a:ln>
        </p:spPr>
        <p:txBody>
          <a:bodyPr vert="horz" lIns="95549" tIns="47775" rIns="95549" bIns="47775"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5549" tIns="47775" rIns="95549" bIns="47775" rtlCol="0"/>
          <a:lstStyle/>
          <a:p>
            <a:pPr marL="0" marR="0" lvl="0" indent="0" algn="l" defTabSz="882102" rtl="0" eaLnBrk="1" fontAlgn="auto" latinLnBrk="0" hangingPunct="1">
              <a:lnSpc>
                <a:spcPct val="100000"/>
              </a:lnSpc>
              <a:spcBef>
                <a:spcPts val="0"/>
              </a:spcBef>
              <a:spcAft>
                <a:spcPts val="0"/>
              </a:spcAft>
              <a:buClrTx/>
              <a:buSzTx/>
              <a:buFontTx/>
              <a:buNone/>
              <a:tabLst/>
              <a:defRPr/>
            </a:pPr>
            <a:r>
              <a:rPr lang="en-GB" dirty="0">
                <a:solidFill>
                  <a:schemeClr val="tx1">
                    <a:lumMod val="95000"/>
                    <a:lumOff val="5000"/>
                  </a:schemeClr>
                </a:solidFill>
                <a:latin typeface="Century Gothic" panose="020B0502020202020204" pitchFamily="34" charset="0"/>
              </a:rPr>
              <a:t>Space for notes...</a:t>
            </a:r>
          </a:p>
          <a:p>
            <a:pPr lvl="0"/>
            <a:endParaRPr lang="en-GB" dirty="0"/>
          </a:p>
        </p:txBody>
      </p:sp>
      <p:sp>
        <p:nvSpPr>
          <p:cNvPr id="6" name="Footer Placeholder 5"/>
          <p:cNvSpPr>
            <a:spLocks noGrp="1"/>
          </p:cNvSpPr>
          <p:nvPr>
            <p:ph type="ftr" sz="quarter" idx="4"/>
          </p:nvPr>
        </p:nvSpPr>
        <p:spPr>
          <a:xfrm>
            <a:off x="0" y="9428584"/>
            <a:ext cx="2945659" cy="496332"/>
          </a:xfrm>
          <a:prstGeom prst="rect">
            <a:avLst/>
          </a:prstGeom>
        </p:spPr>
        <p:txBody>
          <a:bodyPr vert="horz" lIns="95549" tIns="47775" rIns="95549" bIns="47775"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5549" tIns="47775" rIns="95549" bIns="47775" rtlCol="0" anchor="b"/>
          <a:lstStyle>
            <a:lvl1pPr algn="r">
              <a:defRPr sz="1200"/>
            </a:lvl1pPr>
          </a:lstStyle>
          <a:p>
            <a:fld id="{4296C981-4D66-47BB-92C8-7003CD801A16}" type="slidenum">
              <a:rPr lang="en-GB" smtClean="0"/>
              <a:t>‹#›</a:t>
            </a:fld>
            <a:endParaRPr lang="en-GB"/>
          </a:p>
        </p:txBody>
      </p:sp>
    </p:spTree>
    <p:extLst>
      <p:ext uri="{BB962C8B-B14F-4D97-AF65-F5344CB8AC3E}">
        <p14:creationId xmlns:p14="http://schemas.microsoft.com/office/powerpoint/2010/main" val="3016799461"/>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4" name="Slide Number Placeholder 3"/>
          <p:cNvSpPr>
            <a:spLocks noGrp="1"/>
          </p:cNvSpPr>
          <p:nvPr>
            <p:ph type="sldNum" sz="quarter" idx="10"/>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2269394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10</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615350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7"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11</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2239099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12</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1906792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13</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275879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14</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73052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15</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2049265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16</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1861240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17</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2198311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18</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54823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19</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419724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240659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20</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617843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21</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846196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22</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1595012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23</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4208877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24</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1310278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25</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144572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26</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468747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27</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610344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28</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1877510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29</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96951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3</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892200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30</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70761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4</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4172085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5</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2250244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6</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134095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7</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65874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8</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24520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2"/>
          <p:cNvSpPr>
            <a:spLocks noGrp="1"/>
          </p:cNvSpPr>
          <p:nvPr>
            <p:ph type="body" idx="3"/>
          </p:nvPr>
        </p:nvSpPr>
        <p:spPr>
          <a:xfrm>
            <a:off x="679768" y="4715153"/>
            <a:ext cx="5438140" cy="4466987"/>
          </a:xfrm>
        </p:spPr>
        <p:txBody>
          <a:bodyPr/>
          <a:lstStyle/>
          <a:p>
            <a:r>
              <a:rPr lang="en-GB" dirty="0">
                <a:solidFill>
                  <a:schemeClr val="tx1">
                    <a:lumMod val="95000"/>
                    <a:lumOff val="5000"/>
                  </a:schemeClr>
                </a:solidFill>
                <a:latin typeface="Century Gothic" panose="020B0502020202020204" pitchFamily="34" charset="0"/>
              </a:rPr>
              <a:t>Space for notes...</a:t>
            </a:r>
          </a:p>
          <a:p>
            <a:endParaRPr lang="en-GB" dirty="0">
              <a:solidFill>
                <a:schemeClr val="tx1">
                  <a:lumMod val="95000"/>
                  <a:lumOff val="5000"/>
                </a:schemeClr>
              </a:solidFill>
              <a:latin typeface="Century Gothic" panose="020B0502020202020204" pitchFamily="34" charset="0"/>
            </a:endParaRPr>
          </a:p>
        </p:txBody>
      </p:sp>
      <p:sp>
        <p:nvSpPr>
          <p:cNvPr id="6" name="Slide Number Placeholder 3"/>
          <p:cNvSpPr>
            <a:spLocks noGrp="1"/>
          </p:cNvSpPr>
          <p:nvPr>
            <p:ph type="sldNum" sz="quarter" idx="5"/>
          </p:nvPr>
        </p:nvSpPr>
        <p:spPr>
          <a:xfrm>
            <a:off x="1926009" y="9375635"/>
            <a:ext cx="2945659" cy="496332"/>
          </a:xfrm>
        </p:spPr>
        <p:txBody>
          <a:bodyPr anchor="ctr"/>
          <a:lstStyle/>
          <a:p>
            <a:pPr algn="ctr"/>
            <a:fld id="{4296C981-4D66-47BB-92C8-7003CD801A16}" type="slidenum">
              <a:rPr lang="en-GB" sz="1300">
                <a:latin typeface="Century Gothic" panose="020B0502020202020204" pitchFamily="34" charset="0"/>
              </a:rPr>
              <a:pPr algn="ctr"/>
              <a:t>9</a:t>
            </a:fld>
            <a:endParaRPr lang="en-GB" sz="1300" dirty="0">
              <a:latin typeface="Century Gothic" panose="020B0502020202020204" pitchFamily="34" charset="0"/>
            </a:endParaRPr>
          </a:p>
        </p:txBody>
      </p:sp>
    </p:spTree>
    <p:extLst>
      <p:ext uri="{BB962C8B-B14F-4D97-AF65-F5344CB8AC3E}">
        <p14:creationId xmlns:p14="http://schemas.microsoft.com/office/powerpoint/2010/main" val="362520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30599093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11300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346784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9771" t="13870" r="64885" b="27854"/>
          <a:stretch/>
        </p:blipFill>
        <p:spPr>
          <a:xfrm>
            <a:off x="8414018" y="219641"/>
            <a:ext cx="1352238" cy="1050243"/>
          </a:xfrm>
          <a:prstGeom prst="rect">
            <a:avLst/>
          </a:prstGeom>
        </p:spPr>
      </p:pic>
      <p:sp>
        <p:nvSpPr>
          <p:cNvPr id="13" name="Title 5"/>
          <p:cNvSpPr>
            <a:spLocks noGrp="1"/>
          </p:cNvSpPr>
          <p:nvPr userDrawn="1"/>
        </p:nvSpPr>
        <p:spPr>
          <a:xfrm>
            <a:off x="247323" y="246537"/>
            <a:ext cx="5169922" cy="1014413"/>
          </a:xfrm>
          <a:prstGeom prst="roundRect">
            <a:avLst>
              <a:gd name="adj" fmla="val 22727"/>
            </a:avLst>
          </a:prstGeom>
          <a:solidFill>
            <a:schemeClr val="bg1"/>
          </a:solidFill>
          <a:ln w="28575">
            <a:solidFill>
              <a:schemeClr val="tx1"/>
            </a:solidFill>
          </a:ln>
        </p:spPr>
        <p:txBody>
          <a:bodyPr vert="horz" lIns="91440" tIns="45720" rIns="91440" bIns="45720" rtlCol="0" anchor="ctr">
            <a:normAutofit/>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pPr algn="l"/>
            <a:r>
              <a:rPr lang="en-GB" sz="4400" b="1" dirty="0">
                <a:solidFill>
                  <a:schemeClr val="tx1"/>
                </a:solidFill>
                <a:latin typeface="Century Gothic" panose="020B0502020202020204" pitchFamily="34" charset="0"/>
              </a:rPr>
              <a:t>Python Challenge</a:t>
            </a:r>
          </a:p>
        </p:txBody>
      </p:sp>
      <p:sp>
        <p:nvSpPr>
          <p:cNvPr id="11" name="Title 5"/>
          <p:cNvSpPr>
            <a:spLocks noGrp="1"/>
          </p:cNvSpPr>
          <p:nvPr userDrawn="1"/>
        </p:nvSpPr>
        <p:spPr>
          <a:xfrm>
            <a:off x="5633831" y="246537"/>
            <a:ext cx="1012859" cy="1014413"/>
          </a:xfrm>
          <a:prstGeom prst="roundRect">
            <a:avLst>
              <a:gd name="adj" fmla="val 31831"/>
            </a:avLst>
          </a:prstGeom>
          <a:solidFill>
            <a:schemeClr val="tx1"/>
          </a:solidFill>
          <a:ln w="28575">
            <a:solidFill>
              <a:schemeClr val="tx1"/>
            </a:solidFill>
          </a:ln>
        </p:spPr>
        <p:txBody>
          <a:bodyPr vert="horz" lIns="91440" tIns="45720" rIns="91440" bIns="45720" rtlCol="0" anchor="ctr">
            <a:normAutofit/>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pPr algn="l"/>
            <a:endParaRPr lang="en-GB" sz="4400" b="1" dirty="0">
              <a:solidFill>
                <a:schemeClr val="tx1"/>
              </a:solidFill>
              <a:latin typeface="Century Gothic" panose="020B0502020202020204" pitchFamily="34" charset="0"/>
            </a:endParaRPr>
          </a:p>
        </p:txBody>
      </p:sp>
      <p:sp>
        <p:nvSpPr>
          <p:cNvPr id="15" name="Rectangle 14"/>
          <p:cNvSpPr/>
          <p:nvPr userDrawn="1"/>
        </p:nvSpPr>
        <p:spPr>
          <a:xfrm>
            <a:off x="176125" y="6029271"/>
            <a:ext cx="2752329"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a:solidFill>
                  <a:schemeClr val="tx1"/>
                </a:solidFill>
                <a:latin typeface="Gill Sans MT" panose="020B0502020104020203" pitchFamily="34" charset="0"/>
              </a:rPr>
              <a:t>Difficulty:</a:t>
            </a:r>
            <a:endParaRPr lang="en-GB" sz="2400" b="1" dirty="0">
              <a:solidFill>
                <a:schemeClr val="tx1"/>
              </a:solidFill>
              <a:latin typeface="Gill Sans MT" panose="020B0502020104020203" pitchFamily="34" charset="0"/>
            </a:endParaRPr>
          </a:p>
        </p:txBody>
      </p:sp>
      <p:sp>
        <p:nvSpPr>
          <p:cNvPr id="6" name="TextBox 2"/>
          <p:cNvSpPr txBox="1"/>
          <p:nvPr userDrawn="1"/>
        </p:nvSpPr>
        <p:spPr>
          <a:xfrm>
            <a:off x="62595" y="6567176"/>
            <a:ext cx="1681682" cy="230832"/>
          </a:xfrm>
          <a:prstGeom prst="rect">
            <a:avLst/>
          </a:prstGeom>
          <a:noFill/>
          <a:effec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tabLst>
                <a:tab pos="8315325" algn="r"/>
              </a:tabLst>
              <a:defRPr/>
            </a:pPr>
            <a:r>
              <a:rPr lang="en-GB" sz="900" dirty="0">
                <a:solidFill>
                  <a:schemeClr val="bg1">
                    <a:lumMod val="50000"/>
                  </a:schemeClr>
                </a:solidFill>
                <a:latin typeface="Montserrat" panose="02000505000000020004" pitchFamily="2" charset="0"/>
                <a:cs typeface="Times New Roman" pitchFamily="18" charset="0"/>
              </a:rPr>
              <a:t>© ZigZag Education, 2014</a:t>
            </a:r>
          </a:p>
        </p:txBody>
      </p:sp>
    </p:spTree>
    <p:extLst>
      <p:ext uri="{BB962C8B-B14F-4D97-AF65-F5344CB8AC3E}">
        <p14:creationId xmlns:p14="http://schemas.microsoft.com/office/powerpoint/2010/main" val="144603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65422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00935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395770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68777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93448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49344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C8DD75-3648-496B-95D9-581FE00A5038}" type="datetimeFigureOut">
              <a:rPr lang="en-GB" smtClean="0"/>
              <a:t>03/03/2020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25321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8DD75-3648-496B-95D9-581FE00A5038}" type="datetimeFigureOut">
              <a:rPr lang="en-GB" smtClean="0"/>
              <a:t>03/03/2020</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231BB-61DD-47C6-8275-65586751A91F}" type="slidenum">
              <a:rPr lang="en-GB" smtClean="0"/>
              <a:t>‹#›</a:t>
            </a:fld>
            <a:endParaRPr lang="en-GB" dirty="0"/>
          </a:p>
        </p:txBody>
      </p:sp>
    </p:spTree>
    <p:extLst>
      <p:ext uri="{BB962C8B-B14F-4D97-AF65-F5344CB8AC3E}">
        <p14:creationId xmlns:p14="http://schemas.microsoft.com/office/powerpoint/2010/main" val="7617996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4163494"/>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their age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'Your age is: ' followed by their age</a:t>
            </a:r>
          </a:p>
        </p:txBody>
      </p:sp>
      <p:grpSp>
        <p:nvGrpSpPr>
          <p:cNvPr id="5" name="Group 4"/>
          <p:cNvGrpSpPr/>
          <p:nvPr/>
        </p:nvGrpSpPr>
        <p:grpSpPr>
          <a:xfrm>
            <a:off x="6364491" y="1674280"/>
            <a:ext cx="3240000" cy="2045480"/>
            <a:chOff x="6154806" y="1545997"/>
            <a:chExt cx="3240000" cy="2045480"/>
          </a:xfrm>
        </p:grpSpPr>
        <p:sp>
          <p:nvSpPr>
            <p:cNvPr id="19" name="Rectangle 18"/>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25" name="Rectangle 24"/>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0" name="TextBox 9"/>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a:t>
            </a:r>
            <a:endParaRPr lang="en-GB" sz="4400" dirty="0">
              <a:solidFill>
                <a:schemeClr val="bg1"/>
              </a:solidFill>
            </a:endParaRPr>
          </a:p>
        </p:txBody>
      </p:sp>
      <p:sp>
        <p:nvSpPr>
          <p:cNvPr id="11" name="Rectangle 10"/>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2" name="5-Point Star 1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3" name="Rectangle 12"/>
          <p:cNvSpPr/>
          <p:nvPr/>
        </p:nvSpPr>
        <p:spPr>
          <a:xfrm>
            <a:off x="755828" y="4306716"/>
            <a:ext cx="8242893" cy="1323439"/>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 	</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Remember to use age=</a:t>
            </a:r>
            <a:r>
              <a:rPr lang="en-GB" sz="2000" dirty="0" err="1">
                <a:solidFill>
                  <a:schemeClr val="tx1"/>
                </a:solidFill>
                <a:latin typeface="Arial" panose="020B0604020202020204" pitchFamily="34" charset="0"/>
                <a:ea typeface="Tahoma" panose="020B0604030504040204" pitchFamily="34" charset="0"/>
                <a:cs typeface="Arial" panose="020B0604020202020204" pitchFamily="34" charset="0"/>
              </a:rPr>
              <a:t>int</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(input(“how old are you?”)) to turn the answer into an integer.</a:t>
            </a:r>
          </a:p>
          <a:p>
            <a:pPr marL="630238" indent="-630238">
              <a:tabLst>
                <a:tab pos="630238" algn="l"/>
              </a:tabLst>
            </a:pP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The print command will output the answer - print(“your age </a:t>
            </a:r>
            <a:r>
              <a:rPr lang="en-GB" sz="2000" dirty="0" err="1">
                <a:solidFill>
                  <a:schemeClr val="tx1"/>
                </a:solidFill>
                <a:latin typeface="Arial" panose="020B0604020202020204" pitchFamily="34" charset="0"/>
                <a:ea typeface="Tahoma" panose="020B0604030504040204" pitchFamily="34" charset="0"/>
                <a:cs typeface="Arial" panose="020B0604020202020204" pitchFamily="34" charset="0"/>
              </a:rPr>
              <a:t>is”,age</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will do this.</a:t>
            </a:r>
          </a:p>
        </p:txBody>
      </p:sp>
      <p:pic>
        <p:nvPicPr>
          <p:cNvPr id="1026" name="Picture 2" descr="Image result for done transparent">
            <a:extLst>
              <a:ext uri="{FF2B5EF4-FFF2-40B4-BE49-F238E27FC236}">
                <a16:creationId xmlns:a16="http://schemas.microsoft.com/office/drawing/2014/main" id="{FAB627DC-2A81-4DFB-9646-0243B369F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83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7"/>
            <a:ext cx="5760000" cy="252753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10</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game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allows the user to play rock, paper, scissors against the computer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must display the computer’s choice and show the result of the game</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10</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1" name="Rectangle 20"/>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32" name="Rectangle 31"/>
          <p:cNvSpPr/>
          <p:nvPr/>
        </p:nvSpPr>
        <p:spPr>
          <a:xfrm>
            <a:off x="238269" y="4922206"/>
            <a:ext cx="5528704"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The computer’s answer must be random.</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0242" name="Picture 2" descr="Image result for done transparent">
            <a:extLst>
              <a:ext uri="{FF2B5EF4-FFF2-40B4-BE49-F238E27FC236}">
                <a16:creationId xmlns:a16="http://schemas.microsoft.com/office/drawing/2014/main" id="{5F67D92B-47CB-40A3-9752-1436284D1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50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11</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and outputs how many characters there are in the sentence</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11</a:t>
            </a:r>
            <a:endParaRPr lang="en-GB" sz="4400" dirty="0">
              <a:solidFill>
                <a:schemeClr val="bg1"/>
              </a:solidFill>
            </a:endParaRPr>
          </a:p>
        </p:txBody>
      </p:sp>
      <p:grpSp>
        <p:nvGrpSpPr>
          <p:cNvPr id="19" name="Group 18"/>
          <p:cNvGrpSpPr/>
          <p:nvPr/>
        </p:nvGrpSpPr>
        <p:grpSpPr>
          <a:xfrm>
            <a:off x="6364491" y="1674280"/>
            <a:ext cx="3240000" cy="2045480"/>
            <a:chOff x="6154806" y="1545997"/>
            <a:chExt cx="3240000" cy="2045480"/>
          </a:xfrm>
        </p:grpSpPr>
        <p:sp>
          <p:nvSpPr>
            <p:cNvPr id="21" name="Rectangle 20"/>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6" name="Rectangle 2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7" name="Rectangle 2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5" name="5-Point Star 24"/>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1266" name="Picture 2" descr="Image result for done transparent">
            <a:extLst>
              <a:ext uri="{FF2B5EF4-FFF2-40B4-BE49-F238E27FC236}">
                <a16:creationId xmlns:a16="http://schemas.microsoft.com/office/drawing/2014/main" id="{449B6753-5E4C-49D6-A657-CAC1AAA71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5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12</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sentence in upper case</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12</a:t>
            </a:r>
            <a:endParaRPr lang="en-GB" sz="4400" dirty="0">
              <a:solidFill>
                <a:schemeClr val="bg1"/>
              </a:solidFill>
            </a:endParaRPr>
          </a:p>
        </p:txBody>
      </p:sp>
      <p:grpSp>
        <p:nvGrpSpPr>
          <p:cNvPr id="19" name="Group 18"/>
          <p:cNvGrpSpPr/>
          <p:nvPr/>
        </p:nvGrpSpPr>
        <p:grpSpPr>
          <a:xfrm>
            <a:off x="6364491" y="1674280"/>
            <a:ext cx="3240000" cy="2045480"/>
            <a:chOff x="6154806" y="1545997"/>
            <a:chExt cx="3240000" cy="2045480"/>
          </a:xfrm>
        </p:grpSpPr>
        <p:sp>
          <p:nvSpPr>
            <p:cNvPr id="21" name="Rectangle 20"/>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6" name="Rectangle 2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7" name="Rectangle 2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15" name="Rectangle 14"/>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16" name="5-Point Star 15"/>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7" name="5-Point Star 1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0" name="5-Point Star 1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2290" name="Picture 2" descr="Image result for done transparent">
            <a:extLst>
              <a:ext uri="{FF2B5EF4-FFF2-40B4-BE49-F238E27FC236}">
                <a16:creationId xmlns:a16="http://schemas.microsoft.com/office/drawing/2014/main" id="{C82499CC-2214-4CD3-AD31-70637F89E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78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13</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a:t>
            </a:r>
          </a:p>
          <a:p>
            <a:pPr marL="630238" lvl="1" indent="-269875">
              <a:buFont typeface="Arial" panose="020B0604020202020204" pitchFamily="34" charset="0"/>
              <a:buChar char="•"/>
            </a:pPr>
            <a:r>
              <a:rPr lang="en-GB" sz="2200" dirty="0">
                <a:solidFill>
                  <a:schemeClr val="tx1"/>
                </a:solidFill>
                <a:latin typeface="Century Gothic" panose="020B0502020202020204" pitchFamily="34" charset="0"/>
              </a:rPr>
              <a:t>the word they want to replace </a:t>
            </a:r>
          </a:p>
          <a:p>
            <a:pPr marL="630238" lvl="1" indent="-269875">
              <a:buFont typeface="Arial" panose="020B0604020202020204" pitchFamily="34" charset="0"/>
              <a:buChar char="•"/>
            </a:pPr>
            <a:r>
              <a:rPr lang="en-GB" sz="2200" spc="-20" dirty="0">
                <a:solidFill>
                  <a:schemeClr val="tx1"/>
                </a:solidFill>
                <a:latin typeface="Century Gothic" panose="020B0502020202020204" pitchFamily="34" charset="0"/>
              </a:rPr>
              <a:t>the word they want to replace it with</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new sentence </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13</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7" name="Rectangle 1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9" name="Rectangle 1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3314" name="Picture 2" descr="Image result for done transparent">
            <a:extLst>
              <a:ext uri="{FF2B5EF4-FFF2-40B4-BE49-F238E27FC236}">
                <a16:creationId xmlns:a16="http://schemas.microsoft.com/office/drawing/2014/main" id="{EA17E111-3D26-427E-8293-968907DC1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9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14</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number of times the word 'the' occurs in it</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14</a:t>
            </a:r>
            <a:endParaRPr lang="en-GB" sz="4400" dirty="0">
              <a:solidFill>
                <a:schemeClr val="bg1"/>
              </a:solidFill>
            </a:endParaRPr>
          </a:p>
        </p:txBody>
      </p:sp>
      <p:grpSp>
        <p:nvGrpSpPr>
          <p:cNvPr id="14" name="Group 13"/>
          <p:cNvGrpSpPr/>
          <p:nvPr/>
        </p:nvGrpSpPr>
        <p:grpSpPr>
          <a:xfrm>
            <a:off x="6364491" y="1674280"/>
            <a:ext cx="3240000" cy="2045480"/>
            <a:chOff x="6154806" y="1545997"/>
            <a:chExt cx="3240000" cy="2045480"/>
          </a:xfrm>
        </p:grpSpPr>
        <p:sp>
          <p:nvSpPr>
            <p:cNvPr id="15" name="Rectangle 14"/>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6" name="Rectangle 1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7" name="Rectangle 1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19" name="Rectangle 18"/>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0" name="5-Point Star 19"/>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4338" name="Picture 2" descr="Image result for done transparent">
            <a:extLst>
              <a:ext uri="{FF2B5EF4-FFF2-40B4-BE49-F238E27FC236}">
                <a16:creationId xmlns:a16="http://schemas.microsoft.com/office/drawing/2014/main" id="{F3FFEAE3-62C2-4473-BBC4-31086EA8C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381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15</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sentence in lower case</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15</a:t>
            </a:r>
            <a:endParaRPr lang="en-GB" sz="4400" dirty="0">
              <a:solidFill>
                <a:schemeClr val="bg1"/>
              </a:solidFill>
            </a:endParaRPr>
          </a:p>
        </p:txBody>
      </p:sp>
      <p:grpSp>
        <p:nvGrpSpPr>
          <p:cNvPr id="14" name="Group 13"/>
          <p:cNvGrpSpPr/>
          <p:nvPr/>
        </p:nvGrpSpPr>
        <p:grpSpPr>
          <a:xfrm>
            <a:off x="6364491" y="1674280"/>
            <a:ext cx="3240000" cy="2045480"/>
            <a:chOff x="6154806" y="1545997"/>
            <a:chExt cx="3240000" cy="2045480"/>
          </a:xfrm>
        </p:grpSpPr>
        <p:sp>
          <p:nvSpPr>
            <p:cNvPr id="15" name="Rectangle 14"/>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6" name="Rectangle 1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7" name="Rectangle 1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19" name="Rectangle 18"/>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0" name="5-Point Star 19"/>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2" name="Picture 2" descr="Image result for done transparent">
            <a:extLst>
              <a:ext uri="{FF2B5EF4-FFF2-40B4-BE49-F238E27FC236}">
                <a16:creationId xmlns:a16="http://schemas.microsoft.com/office/drawing/2014/main" id="{4CD167E9-23B5-4E3B-A271-0B2F7BAB5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43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2440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16</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all numbers between 1 and 10</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16</a:t>
            </a:r>
            <a:endParaRPr lang="en-GB" sz="4400" dirty="0">
              <a:solidFill>
                <a:schemeClr val="bg1"/>
              </a:solidFill>
            </a:endParaRPr>
          </a:p>
        </p:txBody>
      </p:sp>
      <p:grpSp>
        <p:nvGrpSpPr>
          <p:cNvPr id="16" name="Group 15"/>
          <p:cNvGrpSpPr/>
          <p:nvPr/>
        </p:nvGrpSpPr>
        <p:grpSpPr>
          <a:xfrm>
            <a:off x="6364491" y="1674280"/>
            <a:ext cx="3240000" cy="2045480"/>
            <a:chOff x="6154806" y="1545997"/>
            <a:chExt cx="3240000" cy="2045480"/>
          </a:xfrm>
        </p:grpSpPr>
        <p:sp>
          <p:nvSpPr>
            <p:cNvPr id="17" name="Rectangle 1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8" name="Rectangle 27"/>
          <p:cNvSpPr/>
          <p:nvPr/>
        </p:nvSpPr>
        <p:spPr>
          <a:xfrm>
            <a:off x="238269" y="4922206"/>
            <a:ext cx="5759999"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3" name="Picture 2" descr="Image result for done transparent">
            <a:extLst>
              <a:ext uri="{FF2B5EF4-FFF2-40B4-BE49-F238E27FC236}">
                <a16:creationId xmlns:a16="http://schemas.microsoft.com/office/drawing/2014/main" id="{9A1957DF-2048-4A9E-8250-20CEFB2E2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08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24402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17</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all odd numbers between </a:t>
            </a:r>
            <a:br>
              <a:rPr lang="en-GB" sz="22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1 and 99</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17</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7" name="Rectangle 1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9" name="Rectangle 1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7" name="Rectangle 26"/>
          <p:cNvSpPr/>
          <p:nvPr/>
        </p:nvSpPr>
        <p:spPr>
          <a:xfrm>
            <a:off x="238269" y="4922206"/>
            <a:ext cx="5759999"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3" name="Picture 2" descr="Image result for done transparent">
            <a:extLst>
              <a:ext uri="{FF2B5EF4-FFF2-40B4-BE49-F238E27FC236}">
                <a16:creationId xmlns:a16="http://schemas.microsoft.com/office/drawing/2014/main" id="{5D9B370A-0232-4CE3-8870-0B2845DE7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24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7"/>
            <a:ext cx="5760000" cy="2440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18</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times table for that number</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18</a:t>
            </a:r>
            <a:endParaRPr lang="en-GB" sz="4400" dirty="0">
              <a:solidFill>
                <a:schemeClr val="bg1"/>
              </a:solidFill>
            </a:endParaRPr>
          </a:p>
        </p:txBody>
      </p:sp>
      <p:grpSp>
        <p:nvGrpSpPr>
          <p:cNvPr id="16" name="Group 15"/>
          <p:cNvGrpSpPr/>
          <p:nvPr/>
        </p:nvGrpSpPr>
        <p:grpSpPr>
          <a:xfrm>
            <a:off x="6364491" y="1674280"/>
            <a:ext cx="3240000" cy="2045480"/>
            <a:chOff x="6154806" y="1545997"/>
            <a:chExt cx="3240000" cy="2045480"/>
          </a:xfrm>
        </p:grpSpPr>
        <p:sp>
          <p:nvSpPr>
            <p:cNvPr id="17" name="Rectangle 1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8" name="Rectangle 27"/>
          <p:cNvSpPr/>
          <p:nvPr/>
        </p:nvSpPr>
        <p:spPr>
          <a:xfrm>
            <a:off x="238269" y="4922206"/>
            <a:ext cx="5759999"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3" name="Picture 2" descr="Image result for done transparent">
            <a:extLst>
              <a:ext uri="{FF2B5EF4-FFF2-40B4-BE49-F238E27FC236}">
                <a16:creationId xmlns:a16="http://schemas.microsoft.com/office/drawing/2014/main" id="{B5E8643F-24AD-4F4B-801E-00037AC4D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65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2440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19</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times table for that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starts again every time it finishes</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19</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7" name="Rectangle 1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9" name="Rectangle 1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7" name="Rectangle 26"/>
          <p:cNvSpPr/>
          <p:nvPr/>
        </p:nvSpPr>
        <p:spPr>
          <a:xfrm>
            <a:off x="238269" y="4922206"/>
            <a:ext cx="7824531"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and a While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3" name="Picture 2" descr="Image result for done transparent">
            <a:extLst>
              <a:ext uri="{FF2B5EF4-FFF2-40B4-BE49-F238E27FC236}">
                <a16:creationId xmlns:a16="http://schemas.microsoft.com/office/drawing/2014/main" id="{202E8543-F598-4AA7-A9E9-A93398634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7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253616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two numbers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the average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result</a:t>
            </a:r>
          </a:p>
        </p:txBody>
      </p:sp>
      <p:sp>
        <p:nvSpPr>
          <p:cNvPr id="17" name="TextBox 16"/>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a:t>
            </a:r>
            <a:endParaRPr lang="en-GB" sz="4400" dirty="0">
              <a:solidFill>
                <a:schemeClr val="bg1"/>
              </a:solidFill>
            </a:endParaRPr>
          </a:p>
        </p:txBody>
      </p:sp>
      <p:grpSp>
        <p:nvGrpSpPr>
          <p:cNvPr id="22" name="Group 21"/>
          <p:cNvGrpSpPr/>
          <p:nvPr/>
        </p:nvGrpSpPr>
        <p:grpSpPr>
          <a:xfrm>
            <a:off x="6364491" y="1674280"/>
            <a:ext cx="3240000" cy="2045480"/>
            <a:chOff x="6154806" y="1545997"/>
            <a:chExt cx="3240000" cy="2045480"/>
          </a:xfrm>
        </p:grpSpPr>
        <p:sp>
          <p:nvSpPr>
            <p:cNvPr id="23" name="Rectangle 22"/>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4" name="Rectangle 23"/>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26" name="Rectangle 25"/>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28" name="Rectangle 27"/>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29" name="Rectangle 28"/>
          <p:cNvSpPr/>
          <p:nvPr/>
        </p:nvSpPr>
        <p:spPr>
          <a:xfrm>
            <a:off x="238268" y="4614430"/>
            <a:ext cx="8863003" cy="1015663"/>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To calculate the average of two numbers you need to add them together and divide them by two. </a:t>
            </a:r>
          </a:p>
          <a:p>
            <a:pPr marL="630238" indent="-630238">
              <a:tabLst>
                <a:tab pos="630238" algn="l"/>
              </a:tabLst>
            </a:pP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Divide is / and you can use brackets as you would in maths.</a:t>
            </a:r>
          </a:p>
        </p:txBody>
      </p:sp>
      <p:sp>
        <p:nvSpPr>
          <p:cNvPr id="12" name="5-Point Star 1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2050" name="Picture 2" descr="Image result for done transparent">
            <a:extLst>
              <a:ext uri="{FF2B5EF4-FFF2-40B4-BE49-F238E27FC236}">
                <a16:creationId xmlns:a16="http://schemas.microsoft.com/office/drawing/2014/main" id="{952FA0B7-22BF-4176-940E-FB0AD937D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77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20</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number and repeats until they guess the number 7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congratulate the user with a ‘Well Done’ message when they guess correctly</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20</a:t>
            </a:r>
            <a:endParaRPr lang="en-GB" sz="4400" dirty="0">
              <a:solidFill>
                <a:schemeClr val="bg1"/>
              </a:solidFill>
            </a:endParaRPr>
          </a:p>
        </p:txBody>
      </p:sp>
      <p:grpSp>
        <p:nvGrpSpPr>
          <p:cNvPr id="14" name="Group 13"/>
          <p:cNvGrpSpPr/>
          <p:nvPr/>
        </p:nvGrpSpPr>
        <p:grpSpPr>
          <a:xfrm>
            <a:off x="6364491" y="1674280"/>
            <a:ext cx="3240000" cy="2045480"/>
            <a:chOff x="6154806" y="1545997"/>
            <a:chExt cx="3240000" cy="2045480"/>
          </a:xfrm>
        </p:grpSpPr>
        <p:sp>
          <p:nvSpPr>
            <p:cNvPr id="15" name="Rectangle 14"/>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6" name="Rectangle 1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7" name="Rectangle 1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19" name="Rectangle 18"/>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0" name="5-Point Star 19"/>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2" name="Picture 2" descr="Image result for done transparent">
            <a:extLst>
              <a:ext uri="{FF2B5EF4-FFF2-40B4-BE49-F238E27FC236}">
                <a16:creationId xmlns:a16="http://schemas.microsoft.com/office/drawing/2014/main" id="{88A1B64D-4B2B-4A30-8CAB-C78CDA81C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71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7"/>
            <a:ext cx="5760000" cy="28294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21</a:t>
            </a:r>
          </a:p>
          <a:p>
            <a:endParaRPr lang="en-GB" sz="1000" dirty="0">
              <a:solidFill>
                <a:schemeClr val="tx1"/>
              </a:solidFill>
              <a:latin typeface="Century Gothic" panose="020B0502020202020204" pitchFamily="34" charset="0"/>
            </a:endParaRPr>
          </a:p>
          <a:p>
            <a:r>
              <a:rPr lang="en-GB" dirty="0">
                <a:solidFill>
                  <a:schemeClr val="tx1"/>
                </a:solidFill>
                <a:latin typeface="Century Gothic" panose="020B0502020202020204" pitchFamily="34" charset="0"/>
              </a:rPr>
              <a:t>Write a program that converts between centimetres, and inches and vice versa, by:</a:t>
            </a:r>
          </a:p>
          <a:p>
            <a:pPr marL="446088" lvl="1" indent="-269875">
              <a:buFont typeface="Arial" panose="020B0604020202020204" pitchFamily="34" charset="0"/>
              <a:buChar char="•"/>
            </a:pPr>
            <a:r>
              <a:rPr lang="en-GB" dirty="0">
                <a:solidFill>
                  <a:schemeClr val="tx1"/>
                </a:solidFill>
                <a:latin typeface="Century Gothic" panose="020B0502020202020204" pitchFamily="34" charset="0"/>
              </a:rPr>
              <a:t>asking the user to input a number</a:t>
            </a:r>
          </a:p>
          <a:p>
            <a:pPr marL="446088" lvl="1" indent="-269875">
              <a:buFont typeface="Arial" panose="020B0604020202020204" pitchFamily="34" charset="0"/>
              <a:buChar char="•"/>
            </a:pPr>
            <a:r>
              <a:rPr lang="en-GB" dirty="0">
                <a:solidFill>
                  <a:schemeClr val="tx1"/>
                </a:solidFill>
                <a:latin typeface="Century Gothic" panose="020B0502020202020204" pitchFamily="34" charset="0"/>
              </a:rPr>
              <a:t>asking the user to choose between converting from centimetres to inches or from inches to centimetres</a:t>
            </a:r>
          </a:p>
          <a:p>
            <a:pPr marL="446088" lvl="1" indent="-269875">
              <a:buFont typeface="Arial" panose="020B0604020202020204" pitchFamily="34" charset="0"/>
              <a:buChar char="•"/>
            </a:pPr>
            <a:r>
              <a:rPr lang="en-GB" dirty="0">
                <a:solidFill>
                  <a:schemeClr val="tx1"/>
                </a:solidFill>
                <a:latin typeface="Century Gothic" panose="020B0502020202020204" pitchFamily="34" charset="0"/>
              </a:rPr>
              <a:t>calculating and outputting the result using functions</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21</a:t>
            </a:r>
            <a:endParaRPr lang="en-GB" sz="4400" dirty="0">
              <a:solidFill>
                <a:schemeClr val="bg1"/>
              </a:solidFill>
            </a:endParaRPr>
          </a:p>
        </p:txBody>
      </p:sp>
      <p:grpSp>
        <p:nvGrpSpPr>
          <p:cNvPr id="2" name="Group 1"/>
          <p:cNvGrpSpPr/>
          <p:nvPr/>
        </p:nvGrpSpPr>
        <p:grpSpPr>
          <a:xfrm>
            <a:off x="6364491" y="1674280"/>
            <a:ext cx="3240000" cy="2838341"/>
            <a:chOff x="6364491" y="1674280"/>
            <a:chExt cx="3240000" cy="2838341"/>
          </a:xfrm>
        </p:grpSpPr>
        <p:sp>
          <p:nvSpPr>
            <p:cNvPr id="26" name="Rectangle 25"/>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7" name="Rectangle 26"/>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8" name="Rectangle 27"/>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37" name="Rectangle 36"/>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41" name="Rectangle 40"/>
          <p:cNvSpPr/>
          <p:nvPr/>
        </p:nvSpPr>
        <p:spPr>
          <a:xfrm>
            <a:off x="238270" y="4768318"/>
            <a:ext cx="4031890" cy="707886"/>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1 inch = 2.54 cm   </a:t>
            </a:r>
          </a:p>
          <a:p>
            <a:pPr marL="630238" indent="-630238">
              <a:tabLst>
                <a:tab pos="630238" algn="l"/>
              </a:tabLst>
            </a:pP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1 cm = 0.393700787 inches</a:t>
            </a:r>
          </a:p>
        </p:txBody>
      </p:sp>
      <p:sp>
        <p:nvSpPr>
          <p:cNvPr id="17" name="Rectangle 16"/>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19" name="5-Point Star 18"/>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0" name="5-Point Star 19"/>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1" name="5-Point Star 20"/>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4" name="Picture 2" descr="Image result for done transparent">
            <a:extLst>
              <a:ext uri="{FF2B5EF4-FFF2-40B4-BE49-F238E27FC236}">
                <a16:creationId xmlns:a16="http://schemas.microsoft.com/office/drawing/2014/main" id="{B812C07B-87EE-4CA3-B627-DDA3FDA30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51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9" y="1647647"/>
            <a:ext cx="5760000" cy="28294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22</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spc="-50" dirty="0">
                <a:solidFill>
                  <a:schemeClr val="tx1"/>
                </a:solidFill>
                <a:latin typeface="Century Gothic" panose="020B0502020202020204" pitchFamily="34" charset="0"/>
              </a:rPr>
              <a:t>asks the user for the distance (in metres)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for the time in seconds that a journey was completed in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and outputs the average speed using a function</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22</a:t>
            </a:r>
            <a:endParaRPr lang="en-GB" sz="4400" dirty="0">
              <a:solidFill>
                <a:schemeClr val="bg1"/>
              </a:solidFill>
            </a:endParaRPr>
          </a:p>
        </p:txBody>
      </p:sp>
      <p:grpSp>
        <p:nvGrpSpPr>
          <p:cNvPr id="16" name="Group 15"/>
          <p:cNvGrpSpPr/>
          <p:nvPr/>
        </p:nvGrpSpPr>
        <p:grpSpPr>
          <a:xfrm>
            <a:off x="6364491" y="1674280"/>
            <a:ext cx="3240000" cy="2838341"/>
            <a:chOff x="6364491" y="1674280"/>
            <a:chExt cx="3240000" cy="2838341"/>
          </a:xfrm>
        </p:grpSpPr>
        <p:sp>
          <p:nvSpPr>
            <p:cNvPr id="17" name="Rectangle 16"/>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2" name="Rectangle 21"/>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35" name="Rectangle 34"/>
          <p:cNvSpPr/>
          <p:nvPr/>
        </p:nvSpPr>
        <p:spPr>
          <a:xfrm>
            <a:off x="238270" y="4922206"/>
            <a:ext cx="3711410"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Speed = Distance / Time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3" name="5-Point Star 22"/>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5" name="5-Point Star 24"/>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4" name="Picture 2" descr="Image result for done transparent">
            <a:extLst>
              <a:ext uri="{FF2B5EF4-FFF2-40B4-BE49-F238E27FC236}">
                <a16:creationId xmlns:a16="http://schemas.microsoft.com/office/drawing/2014/main" id="{93A9078A-7543-4643-A6C9-79612396F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61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7"/>
            <a:ext cx="5760000" cy="310550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23</a:t>
            </a:r>
          </a:p>
          <a:p>
            <a:endParaRPr lang="en-GB" sz="1000" i="1" dirty="0">
              <a:solidFill>
                <a:schemeClr val="tx1"/>
              </a:solidFill>
              <a:latin typeface="Century Gothic" panose="020B0502020202020204" pitchFamily="34" charset="0"/>
            </a:endParaRPr>
          </a:p>
          <a:p>
            <a:r>
              <a:rPr lang="en-GB" i="1" dirty="0">
                <a:solidFill>
                  <a:schemeClr val="tx1"/>
                </a:solidFill>
                <a:latin typeface="Century Gothic" panose="020B0502020202020204" pitchFamily="34" charset="0"/>
              </a:rPr>
              <a:t>A gardener needs to buy some turf for a project they are working on. The garden is rectangular with a circular flower bed in the middle. </a:t>
            </a:r>
          </a:p>
          <a:p>
            <a:endParaRPr lang="en-GB" sz="1000" dirty="0">
              <a:solidFill>
                <a:schemeClr val="tx1"/>
              </a:solidFill>
              <a:latin typeface="Century Gothic" panose="020B0502020202020204" pitchFamily="34" charset="0"/>
            </a:endParaRPr>
          </a:p>
          <a:p>
            <a:r>
              <a:rPr lang="en-GB" sz="20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000" spc="-20" dirty="0">
                <a:solidFill>
                  <a:schemeClr val="tx1"/>
                </a:solidFill>
                <a:latin typeface="Century Gothic" panose="020B0502020202020204" pitchFamily="34" charset="0"/>
              </a:rPr>
              <a:t>asks the user for the dimensions of the lawn and the radius of the circle (in metres)</a:t>
            </a:r>
          </a:p>
          <a:p>
            <a:pPr marL="342900" indent="-342900">
              <a:buFont typeface="Arial" panose="020B0604020202020204" pitchFamily="34" charset="0"/>
              <a:buChar char="•"/>
            </a:pPr>
            <a:r>
              <a:rPr lang="en-GB" sz="2000" dirty="0">
                <a:solidFill>
                  <a:schemeClr val="tx1"/>
                </a:solidFill>
                <a:latin typeface="Century Gothic" panose="020B0502020202020204" pitchFamily="34" charset="0"/>
              </a:rPr>
              <a:t>uses a function to calculate and output the amount of turf needed</a:t>
            </a:r>
          </a:p>
        </p:txBody>
      </p:sp>
      <p:sp>
        <p:nvSpPr>
          <p:cNvPr id="16" name="TextBox 15"/>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23</a:t>
            </a:r>
            <a:endParaRPr lang="en-GB" sz="4400" dirty="0">
              <a:solidFill>
                <a:schemeClr val="bg1"/>
              </a:solidFill>
            </a:endParaRPr>
          </a:p>
        </p:txBody>
      </p:sp>
      <p:grpSp>
        <p:nvGrpSpPr>
          <p:cNvPr id="17" name="Group 16"/>
          <p:cNvGrpSpPr/>
          <p:nvPr/>
        </p:nvGrpSpPr>
        <p:grpSpPr>
          <a:xfrm>
            <a:off x="6364491" y="1674280"/>
            <a:ext cx="3240000" cy="2838341"/>
            <a:chOff x="6364491" y="1674280"/>
            <a:chExt cx="3240000" cy="2838341"/>
          </a:xfrm>
        </p:grpSpPr>
        <p:sp>
          <p:nvSpPr>
            <p:cNvPr id="19" name="Rectangle 18"/>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2" name="Rectangle 21"/>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3" name="Rectangle 22"/>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38" name="Rectangle 37"/>
          <p:cNvSpPr/>
          <p:nvPr/>
        </p:nvSpPr>
        <p:spPr>
          <a:xfrm>
            <a:off x="238270" y="5006852"/>
            <a:ext cx="3711410"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Circle area = Pi x Radius</a:t>
            </a:r>
            <a:r>
              <a:rPr lang="en-GB" sz="2000" baseline="30000" dirty="0">
                <a:solidFill>
                  <a:schemeClr val="tx1"/>
                </a:solidFill>
                <a:latin typeface="Arial" panose="020B0604020202020204" pitchFamily="34" charset="0"/>
                <a:ea typeface="Tahoma" panose="020B0604030504040204" pitchFamily="34" charset="0"/>
                <a:cs typeface="Arial" panose="020B0604020202020204" pitchFamily="34" charset="0"/>
              </a:rPr>
              <a:t>2</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7" name="5-Point Star 26"/>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2" name="5-Point Star 31"/>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3" name="5-Point Star 32"/>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24" name="Picture 2" descr="Image result for done transparent">
            <a:extLst>
              <a:ext uri="{FF2B5EF4-FFF2-40B4-BE49-F238E27FC236}">
                <a16:creationId xmlns:a16="http://schemas.microsoft.com/office/drawing/2014/main" id="{D83C263C-F2DF-491B-AD4D-7A20FB185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442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24</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function that takes two numbers.</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The first number indicates the number of spaces that should be displayed and the second indicates the number of Xs that should be displayed. These should both be displayed on the same line. </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Now write another function that makes multiple calls to your first function and draws a picture with Xs. </a:t>
            </a:r>
          </a:p>
        </p:txBody>
      </p:sp>
      <p:sp>
        <p:nvSpPr>
          <p:cNvPr id="16" name="TextBox 15"/>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24</a:t>
            </a:r>
            <a:endParaRPr lang="en-GB" sz="4400" dirty="0">
              <a:solidFill>
                <a:schemeClr val="bg1"/>
              </a:solidFill>
            </a:endParaRPr>
          </a:p>
        </p:txBody>
      </p:sp>
      <p:grpSp>
        <p:nvGrpSpPr>
          <p:cNvPr id="17" name="Group 16"/>
          <p:cNvGrpSpPr/>
          <p:nvPr/>
        </p:nvGrpSpPr>
        <p:grpSpPr>
          <a:xfrm>
            <a:off x="6364491" y="1674280"/>
            <a:ext cx="3240000" cy="3619576"/>
            <a:chOff x="6364491" y="1674280"/>
            <a:chExt cx="3240000" cy="3619576"/>
          </a:xfrm>
        </p:grpSpPr>
        <p:sp>
          <p:nvSpPr>
            <p:cNvPr id="19" name="Rectangle 18"/>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3" name="Rectangle 22"/>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4" name="Rectangle 23"/>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5" name="Rectangle 24"/>
            <p:cNvSpPr/>
            <p:nvPr/>
          </p:nvSpPr>
          <p:spPr>
            <a:xfrm>
              <a:off x="6364491" y="4631491"/>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6" name="5-Point Star 25"/>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5" name="Picture 2" descr="Image result for done transparent">
            <a:extLst>
              <a:ext uri="{FF2B5EF4-FFF2-40B4-BE49-F238E27FC236}">
                <a16:creationId xmlns:a16="http://schemas.microsoft.com/office/drawing/2014/main" id="{9E29BCAE-7C55-478C-BB65-ACD5133C2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9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25</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sign-up program for an after-school club; it should ask the user for the following details and store them in a file:</a:t>
            </a:r>
          </a:p>
          <a:p>
            <a:endParaRPr lang="en-GB" sz="2200" dirty="0">
              <a:solidFill>
                <a:schemeClr val="tx1"/>
              </a:solidFill>
              <a:latin typeface="Century Gothic" panose="020B0502020202020204" pitchFamily="34" charset="0"/>
            </a:endParaRP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First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Last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Gender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Form</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25</a:t>
            </a:r>
            <a:endParaRPr lang="en-GB" sz="4400" dirty="0">
              <a:solidFill>
                <a:schemeClr val="bg1"/>
              </a:solidFill>
            </a:endParaRPr>
          </a:p>
        </p:txBody>
      </p:sp>
      <p:grpSp>
        <p:nvGrpSpPr>
          <p:cNvPr id="16" name="Group 15"/>
          <p:cNvGrpSpPr/>
          <p:nvPr/>
        </p:nvGrpSpPr>
        <p:grpSpPr>
          <a:xfrm>
            <a:off x="6364491" y="1674280"/>
            <a:ext cx="3240000" cy="2838341"/>
            <a:chOff x="6364491" y="1674280"/>
            <a:chExt cx="3240000" cy="2838341"/>
          </a:xfrm>
        </p:grpSpPr>
        <p:sp>
          <p:nvSpPr>
            <p:cNvPr id="17" name="Rectangle 16"/>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2" name="Rectangle 21"/>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3" name="5-Point Star 22"/>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9" name="5-Point Star 28"/>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4" name="Picture 2" descr="Image result for done transparent">
            <a:extLst>
              <a:ext uri="{FF2B5EF4-FFF2-40B4-BE49-F238E27FC236}">
                <a16:creationId xmlns:a16="http://schemas.microsoft.com/office/drawing/2014/main" id="{25AB34AC-2529-4404-852C-00BF84E33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79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42812" y="164662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26</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maths quiz with three questions. </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It must ask the user to input their name at the start.</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At the end it should display a message informing the user of their score.</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function that saves the user’s name and quiz result in a text file. </a:t>
            </a:r>
          </a:p>
        </p:txBody>
      </p:sp>
      <p:sp>
        <p:nvSpPr>
          <p:cNvPr id="19" name="TextBox 18"/>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26</a:t>
            </a:r>
            <a:endParaRPr lang="en-GB" sz="4400" dirty="0">
              <a:solidFill>
                <a:schemeClr val="bg1"/>
              </a:solidFill>
            </a:endParaRPr>
          </a:p>
        </p:txBody>
      </p:sp>
      <p:grpSp>
        <p:nvGrpSpPr>
          <p:cNvPr id="29" name="Group 28"/>
          <p:cNvGrpSpPr/>
          <p:nvPr/>
        </p:nvGrpSpPr>
        <p:grpSpPr>
          <a:xfrm>
            <a:off x="6364491" y="1674280"/>
            <a:ext cx="3240000" cy="3637332"/>
            <a:chOff x="6364491" y="1674280"/>
            <a:chExt cx="3240000" cy="3637332"/>
          </a:xfrm>
        </p:grpSpPr>
        <p:sp>
          <p:nvSpPr>
            <p:cNvPr id="30" name="Rectangle 29"/>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31" name="Rectangle 3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32" name="Rectangle 31"/>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41" name="Rectangle 40"/>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sp>
          <p:nvSpPr>
            <p:cNvPr id="43" name="Rectangle 42"/>
            <p:cNvSpPr/>
            <p:nvPr/>
          </p:nvSpPr>
          <p:spPr>
            <a:xfrm>
              <a:off x="6364491" y="464924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5" name="Picture 2" descr="Image result for done transparent">
            <a:extLst>
              <a:ext uri="{FF2B5EF4-FFF2-40B4-BE49-F238E27FC236}">
                <a16:creationId xmlns:a16="http://schemas.microsoft.com/office/drawing/2014/main" id="{FEF2ADFB-7D68-48FF-87FC-6B1845042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432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27</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Extend your maths quiz program from </a:t>
            </a:r>
            <a:r>
              <a:rPr lang="en-GB" sz="2200" u="sng" dirty="0">
                <a:solidFill>
                  <a:schemeClr val="tx1"/>
                </a:solidFill>
                <a:latin typeface="Century Gothic" panose="020B0502020202020204" pitchFamily="34" charset="0"/>
              </a:rPr>
              <a:t>Challenge 20</a:t>
            </a:r>
            <a:r>
              <a:rPr lang="en-GB" sz="2200" dirty="0">
                <a:solidFill>
                  <a:schemeClr val="tx1"/>
                </a:solidFill>
                <a:latin typeface="Century Gothic" panose="020B0502020202020204" pitchFamily="34" charset="0"/>
              </a:rPr>
              <a:t> by including a list of the scores of people that have taken the quiz before.</a:t>
            </a:r>
          </a:p>
        </p:txBody>
      </p:sp>
      <p:sp>
        <p:nvSpPr>
          <p:cNvPr id="17" name="TextBox 16"/>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27</a:t>
            </a:r>
            <a:endParaRPr lang="en-GB" sz="4400" dirty="0">
              <a:solidFill>
                <a:schemeClr val="bg1"/>
              </a:solidFill>
            </a:endParaRPr>
          </a:p>
        </p:txBody>
      </p:sp>
      <p:grpSp>
        <p:nvGrpSpPr>
          <p:cNvPr id="19" name="Group 18"/>
          <p:cNvGrpSpPr/>
          <p:nvPr/>
        </p:nvGrpSpPr>
        <p:grpSpPr>
          <a:xfrm>
            <a:off x="6364491" y="1674280"/>
            <a:ext cx="3240000" cy="2838341"/>
            <a:chOff x="6364491" y="1674280"/>
            <a:chExt cx="3240000" cy="2838341"/>
          </a:xfrm>
        </p:grpSpPr>
        <p:sp>
          <p:nvSpPr>
            <p:cNvPr id="20" name="Rectangle 19"/>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2" name="Rectangle 21"/>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3" name="Rectangle 22"/>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4" name="Rectangle 23"/>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6" name="5-Point Star 25"/>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7" name="5-Point Star 2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8" name="5-Point Star 27"/>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9" name="5-Point Star 28"/>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4" name="5-Point Star 33"/>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095671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28</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random name generator that asks for the user to input 5 names, stores them in an array and then outputs one of them at random.</a:t>
            </a:r>
            <a:endParaRPr lang="en-GB" sz="2200" b="1" dirty="0">
              <a:solidFill>
                <a:schemeClr val="tx1"/>
              </a:solidFill>
              <a:latin typeface="Century Gothic" panose="020B0502020202020204" pitchFamily="34" charset="0"/>
            </a:endParaRPr>
          </a:p>
        </p:txBody>
      </p:sp>
      <p:sp>
        <p:nvSpPr>
          <p:cNvPr id="17" name="TextBox 16"/>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28</a:t>
            </a:r>
            <a:endParaRPr lang="en-GB" sz="4400" dirty="0">
              <a:solidFill>
                <a:schemeClr val="bg1"/>
              </a:solidFill>
            </a:endParaRPr>
          </a:p>
        </p:txBody>
      </p:sp>
      <p:grpSp>
        <p:nvGrpSpPr>
          <p:cNvPr id="19" name="Group 18"/>
          <p:cNvGrpSpPr/>
          <p:nvPr/>
        </p:nvGrpSpPr>
        <p:grpSpPr>
          <a:xfrm>
            <a:off x="6364491" y="1674280"/>
            <a:ext cx="3240000" cy="2838341"/>
            <a:chOff x="6364491" y="1674280"/>
            <a:chExt cx="3240000" cy="2838341"/>
          </a:xfrm>
        </p:grpSpPr>
        <p:sp>
          <p:nvSpPr>
            <p:cNvPr id="21" name="Rectangle 20"/>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3" name="Rectangle 22"/>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4" name="Rectangle 23"/>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5" name="Rectangle 24"/>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Arrays</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7" name="5-Point Star 2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8" name="5-Point Star 27"/>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9" name="5-Point Star 28"/>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992311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29</a:t>
            </a:r>
          </a:p>
          <a:p>
            <a:endParaRPr lang="en-GB" sz="1000" dirty="0">
              <a:solidFill>
                <a:schemeClr val="tx1"/>
              </a:solidFill>
              <a:latin typeface="Century Gothic" panose="020B0502020202020204" pitchFamily="34" charset="0"/>
            </a:endParaRPr>
          </a:p>
          <a:p>
            <a:r>
              <a:rPr lang="en-GB" sz="2200" spc="-20" dirty="0">
                <a:solidFill>
                  <a:schemeClr val="tx1"/>
                </a:solidFill>
                <a:latin typeface="Century Gothic" panose="020B0502020202020204" pitchFamily="34" charset="0"/>
              </a:rPr>
              <a:t>Write a program that allows the user to create and store a checklist for a holiday. </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It should start by asking them the destination of the holiday, how many things they need to pack and how many tasks they need to complete to prepare. </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The user should then be able to enter each item they need to pack and each task they need to complete.</a:t>
            </a:r>
          </a:p>
        </p:txBody>
      </p:sp>
      <p:sp>
        <p:nvSpPr>
          <p:cNvPr id="19" name="TextBox 18"/>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29</a:t>
            </a:r>
            <a:endParaRPr lang="en-GB" sz="4400" dirty="0">
              <a:solidFill>
                <a:schemeClr val="bg1"/>
              </a:solidFill>
            </a:endParaRPr>
          </a:p>
        </p:txBody>
      </p:sp>
      <p:grpSp>
        <p:nvGrpSpPr>
          <p:cNvPr id="21" name="Group 20"/>
          <p:cNvGrpSpPr/>
          <p:nvPr/>
        </p:nvGrpSpPr>
        <p:grpSpPr>
          <a:xfrm>
            <a:off x="6364491" y="1674280"/>
            <a:ext cx="3240000" cy="3601821"/>
            <a:chOff x="6364491" y="1674280"/>
            <a:chExt cx="3240000" cy="3601821"/>
          </a:xfrm>
        </p:grpSpPr>
        <p:sp>
          <p:nvSpPr>
            <p:cNvPr id="23" name="Rectangle 22"/>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4" name="Rectangle 23"/>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5" name="Rectangle 24"/>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6" name="Rectangle 25"/>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Arrays</a:t>
              </a:r>
            </a:p>
          </p:txBody>
        </p:sp>
        <p:sp>
          <p:nvSpPr>
            <p:cNvPr id="27" name="Rectangle 26"/>
            <p:cNvSpPr/>
            <p:nvPr/>
          </p:nvSpPr>
          <p:spPr>
            <a:xfrm>
              <a:off x="6364491" y="461373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2" name="Rectangle 2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8" name="5-Point Star 27"/>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2" name="5-Point Star 31"/>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3" name="5-Point Star 32"/>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15116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7"/>
            <a:ext cx="5760000" cy="25275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3</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the width and height of a rectangle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the area</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result</a:t>
            </a:r>
          </a:p>
        </p:txBody>
      </p:sp>
      <p:sp>
        <p:nvSpPr>
          <p:cNvPr id="14" name="Rectangle 13"/>
          <p:cNvSpPr/>
          <p:nvPr/>
        </p:nvSpPr>
        <p:spPr>
          <a:xfrm>
            <a:off x="238269" y="4768318"/>
            <a:ext cx="7824531" cy="707886"/>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Multiply (*) the width by the height to find the area of a rectangle.</a:t>
            </a:r>
          </a:p>
        </p:txBody>
      </p:sp>
      <p:sp>
        <p:nvSpPr>
          <p:cNvPr id="17" name="TextBox 16"/>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3</a:t>
            </a:r>
            <a:endParaRPr lang="en-GB" sz="4400" dirty="0">
              <a:solidFill>
                <a:schemeClr val="bg1"/>
              </a:solidFill>
            </a:endParaRPr>
          </a:p>
        </p:txBody>
      </p:sp>
      <p:grpSp>
        <p:nvGrpSpPr>
          <p:cNvPr id="19" name="Group 18"/>
          <p:cNvGrpSpPr/>
          <p:nvPr/>
        </p:nvGrpSpPr>
        <p:grpSpPr>
          <a:xfrm>
            <a:off x="6364491" y="1674280"/>
            <a:ext cx="3240000" cy="2045480"/>
            <a:chOff x="6154806" y="1545997"/>
            <a:chExt cx="3240000" cy="2045480"/>
          </a:xfrm>
        </p:grpSpPr>
        <p:sp>
          <p:nvSpPr>
            <p:cNvPr id="21" name="Rectangle 20"/>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4" name="Rectangle 23"/>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25" name="Rectangle 24"/>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2" name="Rectangle 1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3" name="5-Point Star 12"/>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3074" name="Picture 2" descr="Image result for done transparent">
            <a:extLst>
              <a:ext uri="{FF2B5EF4-FFF2-40B4-BE49-F238E27FC236}">
                <a16:creationId xmlns:a16="http://schemas.microsoft.com/office/drawing/2014/main" id="{8ABE5A23-C5BE-45FE-A144-D8FC292CB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36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30</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Improve your maths quiz from </a:t>
            </a:r>
            <a:r>
              <a:rPr lang="en-GB" sz="2200" u="sng" dirty="0">
                <a:solidFill>
                  <a:schemeClr val="tx1"/>
                </a:solidFill>
                <a:latin typeface="Century Gothic" panose="020B0502020202020204" pitchFamily="34" charset="0"/>
              </a:rPr>
              <a:t>Challenge 20</a:t>
            </a:r>
            <a:r>
              <a:rPr lang="en-GB" sz="2200" dirty="0">
                <a:solidFill>
                  <a:schemeClr val="tx1"/>
                </a:solidFill>
                <a:latin typeface="Century Gothic" panose="020B0502020202020204" pitchFamily="34" charset="0"/>
              </a:rPr>
              <a:t> and </a:t>
            </a:r>
            <a:r>
              <a:rPr lang="en-GB" sz="2200" u="sng" dirty="0">
                <a:solidFill>
                  <a:schemeClr val="tx1"/>
                </a:solidFill>
                <a:latin typeface="Century Gothic" panose="020B0502020202020204" pitchFamily="34" charset="0"/>
              </a:rPr>
              <a:t>27</a:t>
            </a:r>
            <a:r>
              <a:rPr lang="en-GB" sz="2200" dirty="0">
                <a:solidFill>
                  <a:schemeClr val="tx1"/>
                </a:solidFill>
                <a:latin typeface="Century Gothic" panose="020B0502020202020204" pitchFamily="34" charset="0"/>
              </a:rPr>
              <a:t> by storing all the questions and possible answers in a two-dimensional array.</a:t>
            </a:r>
          </a:p>
          <a:p>
            <a:endParaRPr lang="en-GB" sz="1000" b="1" dirty="0">
              <a:solidFill>
                <a:schemeClr val="tx1"/>
              </a:solidFill>
              <a:latin typeface="Gill Sans MT" panose="020B0502020104020203" pitchFamily="34" charset="0"/>
            </a:endParaRPr>
          </a:p>
          <a:p>
            <a:r>
              <a:rPr lang="en-GB" sz="2200" dirty="0">
                <a:solidFill>
                  <a:schemeClr val="tx1"/>
                </a:solidFill>
                <a:latin typeface="Century Gothic" panose="020B0502020202020204" pitchFamily="34" charset="0"/>
              </a:rPr>
              <a:t>Write a function that can be reused to ask each of the questions.</a:t>
            </a:r>
          </a:p>
        </p:txBody>
      </p:sp>
      <p:sp>
        <p:nvSpPr>
          <p:cNvPr id="19" name="TextBox 18"/>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30</a:t>
            </a:r>
            <a:endParaRPr lang="en-GB" sz="4400" dirty="0">
              <a:solidFill>
                <a:schemeClr val="bg1"/>
              </a:solidFill>
            </a:endParaRPr>
          </a:p>
        </p:txBody>
      </p:sp>
      <p:grpSp>
        <p:nvGrpSpPr>
          <p:cNvPr id="21" name="Group 20"/>
          <p:cNvGrpSpPr/>
          <p:nvPr/>
        </p:nvGrpSpPr>
        <p:grpSpPr>
          <a:xfrm>
            <a:off x="6364491" y="1674280"/>
            <a:ext cx="3240000" cy="3601821"/>
            <a:chOff x="6364491" y="1674280"/>
            <a:chExt cx="3240000" cy="3601821"/>
          </a:xfrm>
        </p:grpSpPr>
        <p:sp>
          <p:nvSpPr>
            <p:cNvPr id="23" name="Rectangle 22"/>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5" name="Rectangle 24"/>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Global Variables</a:t>
              </a:r>
            </a:p>
          </p:txBody>
        </p:sp>
        <p:sp>
          <p:nvSpPr>
            <p:cNvPr id="27" name="Rectangle 26"/>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8" name="Rectangle 27"/>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sp>
          <p:nvSpPr>
            <p:cNvPr id="29" name="Rectangle 28"/>
            <p:cNvSpPr/>
            <p:nvPr/>
          </p:nvSpPr>
          <p:spPr>
            <a:xfrm>
              <a:off x="6364491" y="461373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2D Arrays</a:t>
              </a:r>
            </a:p>
          </p:txBody>
        </p:sp>
      </p:grpSp>
      <p:sp>
        <p:nvSpPr>
          <p:cNvPr id="22" name="Rectangle 2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4" name="5-Point Star 2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6" name="5-Point Star 25"/>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2" name="5-Point Star 31"/>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3044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4</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two numbers</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divides the first number by the second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result</a:t>
            </a:r>
          </a:p>
        </p:txBody>
      </p:sp>
      <p:sp>
        <p:nvSpPr>
          <p:cNvPr id="9" name="TextBox 8"/>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4</a:t>
            </a:r>
            <a:endParaRPr lang="en-GB" sz="4400" dirty="0">
              <a:solidFill>
                <a:schemeClr val="bg1"/>
              </a:solidFill>
            </a:endParaRPr>
          </a:p>
        </p:txBody>
      </p:sp>
      <p:grpSp>
        <p:nvGrpSpPr>
          <p:cNvPr id="13" name="Group 12"/>
          <p:cNvGrpSpPr/>
          <p:nvPr/>
        </p:nvGrpSpPr>
        <p:grpSpPr>
          <a:xfrm>
            <a:off x="6364491" y="1674280"/>
            <a:ext cx="3240000" cy="2045480"/>
            <a:chOff x="6154806" y="1545997"/>
            <a:chExt cx="3240000" cy="2045480"/>
          </a:xfrm>
        </p:grpSpPr>
        <p:sp>
          <p:nvSpPr>
            <p:cNvPr id="14" name="Rectangle 13"/>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5" name="Rectangle 14"/>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16" name="Rectangle 15"/>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2" name="Rectangle 1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7" name="5-Point Star 16"/>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4098" name="Picture 2" descr="Image result for done transparent">
            <a:extLst>
              <a:ext uri="{FF2B5EF4-FFF2-40B4-BE49-F238E27FC236}">
                <a16:creationId xmlns:a16="http://schemas.microsoft.com/office/drawing/2014/main" id="{430516C9-74D6-4A3F-9081-35CFE90CB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4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5</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their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what their favourite subject is (using their name in the question)</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responds to their answer by saying that you like that subject as well</a:t>
            </a:r>
          </a:p>
        </p:txBody>
      </p:sp>
      <p:sp>
        <p:nvSpPr>
          <p:cNvPr id="9" name="TextBox 8"/>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5</a:t>
            </a:r>
            <a:endParaRPr lang="en-GB" sz="4400" dirty="0">
              <a:solidFill>
                <a:schemeClr val="bg1"/>
              </a:solidFill>
            </a:endParaRPr>
          </a:p>
        </p:txBody>
      </p:sp>
      <p:grpSp>
        <p:nvGrpSpPr>
          <p:cNvPr id="12" name="Group 11"/>
          <p:cNvGrpSpPr/>
          <p:nvPr/>
        </p:nvGrpSpPr>
        <p:grpSpPr>
          <a:xfrm>
            <a:off x="6364491" y="1674280"/>
            <a:ext cx="3240000" cy="2045480"/>
            <a:chOff x="6154806" y="1545997"/>
            <a:chExt cx="3240000" cy="2045480"/>
          </a:xfrm>
        </p:grpSpPr>
        <p:sp>
          <p:nvSpPr>
            <p:cNvPr id="13" name="Rectangle 12"/>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5" name="Rectangle 14"/>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16" name="Rectangle 15"/>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1" name="Rectangle 10"/>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4" name="5-Point Star 1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5122" name="Picture 2" descr="Image result for done transparent">
            <a:extLst>
              <a:ext uri="{FF2B5EF4-FFF2-40B4-BE49-F238E27FC236}">
                <a16:creationId xmlns:a16="http://schemas.microsoft.com/office/drawing/2014/main" id="{EC9E4F14-15B5-4174-9107-66A11B66A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3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6</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their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if it is the same as your name, outputs 'You’re cool', otherwise outputs 'Nice to meet you'</a:t>
            </a:r>
          </a:p>
        </p:txBody>
      </p:sp>
      <p:sp>
        <p:nvSpPr>
          <p:cNvPr id="10" name="TextBox 9"/>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6</a:t>
            </a:r>
            <a:endParaRPr lang="en-GB" sz="4400" dirty="0">
              <a:solidFill>
                <a:schemeClr val="bg1"/>
              </a:solidFill>
            </a:endParaRPr>
          </a:p>
        </p:txBody>
      </p:sp>
      <p:grpSp>
        <p:nvGrpSpPr>
          <p:cNvPr id="27" name="Group 26"/>
          <p:cNvGrpSpPr/>
          <p:nvPr/>
        </p:nvGrpSpPr>
        <p:grpSpPr>
          <a:xfrm>
            <a:off x="6364491" y="1674280"/>
            <a:ext cx="3240000" cy="2045480"/>
            <a:chOff x="6154806" y="1545997"/>
            <a:chExt cx="3240000" cy="2045480"/>
          </a:xfrm>
        </p:grpSpPr>
        <p:sp>
          <p:nvSpPr>
            <p:cNvPr id="28" name="Rectangle 27"/>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9" name="Rectangle 2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30" name="Rectangle 29"/>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4" name="Rectangle 13"/>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6" name="5-Point Star 15"/>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7" name="5-Point Star 1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6146" name="Picture 2" descr="Image result for done transparent">
            <a:extLst>
              <a:ext uri="{FF2B5EF4-FFF2-40B4-BE49-F238E27FC236}">
                <a16:creationId xmlns:a16="http://schemas.microsoft.com/office/drawing/2014/main" id="{68CD5CEE-8061-4E07-9B6A-39FB82AA1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00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7</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how long on average they spend watching TV each day</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if it is less than 2 hours, outputs ‘That shouldn’t rot your brain too much’; if it is less than 4 hours per day, outputs ‘Aren’t you getting square eyes?’; otherwise outputs ‘Fresh air beats channel flicking’</a:t>
            </a:r>
          </a:p>
        </p:txBody>
      </p:sp>
      <p:sp>
        <p:nvSpPr>
          <p:cNvPr id="11" name="TextBox 10"/>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7</a:t>
            </a:r>
            <a:endParaRPr lang="en-GB" sz="4400" dirty="0">
              <a:solidFill>
                <a:schemeClr val="bg1"/>
              </a:solidFill>
            </a:endParaRPr>
          </a:p>
        </p:txBody>
      </p:sp>
      <p:grpSp>
        <p:nvGrpSpPr>
          <p:cNvPr id="21" name="Group 20"/>
          <p:cNvGrpSpPr/>
          <p:nvPr/>
        </p:nvGrpSpPr>
        <p:grpSpPr>
          <a:xfrm>
            <a:off x="6364491" y="1674280"/>
            <a:ext cx="3240000" cy="2045480"/>
            <a:chOff x="6154806" y="1545997"/>
            <a:chExt cx="3240000" cy="2045480"/>
          </a:xfrm>
        </p:grpSpPr>
        <p:sp>
          <p:nvSpPr>
            <p:cNvPr id="26" name="Rectangle 2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7" name="Rectangle 2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8" name="Rectangle 27"/>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3" name="Rectangle 12"/>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4" name="5-Point Star 1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9" name="5-Point Star 18"/>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7170" name="Picture 2" descr="Image result for done transparent">
            <a:extLst>
              <a:ext uri="{FF2B5EF4-FFF2-40B4-BE49-F238E27FC236}">
                <a16:creationId xmlns:a16="http://schemas.microsoft.com/office/drawing/2014/main" id="{44ACC2AB-BB10-4E37-8CB5-31B109799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97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8</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converts and outputs marks into grades, using the following data:</a:t>
            </a:r>
          </a:p>
        </p:txBody>
      </p:sp>
      <p:graphicFrame>
        <p:nvGraphicFramePr>
          <p:cNvPr id="2" name="Table 1"/>
          <p:cNvGraphicFramePr>
            <a:graphicFrameLocks noGrp="1"/>
          </p:cNvGraphicFramePr>
          <p:nvPr>
            <p:extLst>
              <p:ext uri="{D42A27DB-BD31-4B8C-83A1-F6EECF244321}">
                <p14:modId xmlns:p14="http://schemas.microsoft.com/office/powerpoint/2010/main" val="2594139722"/>
              </p:ext>
            </p:extLst>
          </p:nvPr>
        </p:nvGraphicFramePr>
        <p:xfrm>
          <a:off x="705268" y="3610862"/>
          <a:ext cx="4488544" cy="1615440"/>
        </p:xfrm>
        <a:graphic>
          <a:graphicData uri="http://schemas.openxmlformats.org/drawingml/2006/table">
            <a:tbl>
              <a:tblPr>
                <a:tableStyleId>{5940675A-B579-460E-94D1-54222C63F5DA}</a:tableStyleId>
              </a:tblPr>
              <a:tblGrid>
                <a:gridCol w="3815157">
                  <a:extLst>
                    <a:ext uri="{9D8B030D-6E8A-4147-A177-3AD203B41FA5}">
                      <a16:colId xmlns:a16="http://schemas.microsoft.com/office/drawing/2014/main" val="20000"/>
                    </a:ext>
                  </a:extLst>
                </a:gridCol>
                <a:gridCol w="673387">
                  <a:extLst>
                    <a:ext uri="{9D8B030D-6E8A-4147-A177-3AD203B41FA5}">
                      <a16:colId xmlns:a16="http://schemas.microsoft.com/office/drawing/2014/main" val="20001"/>
                    </a:ext>
                  </a:extLst>
                </a:gridCol>
              </a:tblGrid>
              <a:tr h="370840">
                <a:tc>
                  <a:txBody>
                    <a:bodyPr/>
                    <a:lstStyle/>
                    <a:p>
                      <a:r>
                        <a:rPr lang="en-GB" sz="2200" i="1" dirty="0">
                          <a:solidFill>
                            <a:schemeClr val="tx1"/>
                          </a:solidFill>
                          <a:latin typeface="Century Gothic" panose="020B0502020202020204" pitchFamily="34" charset="0"/>
                        </a:rPr>
                        <a:t>Greater</a:t>
                      </a:r>
                      <a:r>
                        <a:rPr lang="en-GB" sz="2000" i="1" dirty="0">
                          <a:solidFill>
                            <a:schemeClr val="tx1"/>
                          </a:solidFill>
                          <a:latin typeface="Century Gothic" panose="020B0502020202020204" pitchFamily="34" charset="0"/>
                        </a:rPr>
                        <a:t> than</a:t>
                      </a:r>
                      <a:r>
                        <a:rPr lang="en-GB" sz="2000" i="1" baseline="0" dirty="0">
                          <a:solidFill>
                            <a:schemeClr val="tx1"/>
                          </a:solidFill>
                          <a:latin typeface="Century Gothic" panose="020B0502020202020204" pitchFamily="34" charset="0"/>
                        </a:rPr>
                        <a:t> or equal to 75</a:t>
                      </a:r>
                      <a:endParaRPr lang="en-GB" sz="2000" i="1" dirty="0">
                        <a:solidFill>
                          <a:schemeClr val="tx1"/>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sz="2000" i="1" dirty="0">
                          <a:solidFill>
                            <a:schemeClr val="tx1"/>
                          </a:solidFill>
                          <a:latin typeface="Century Gothic" panose="020B0502020202020204" pitchFamily="34" charset="0"/>
                        </a:rPr>
                        <a:t>Greater than</a:t>
                      </a:r>
                      <a:r>
                        <a:rPr lang="en-GB" sz="2000" i="1" baseline="0" dirty="0">
                          <a:solidFill>
                            <a:schemeClr val="tx1"/>
                          </a:solidFill>
                          <a:latin typeface="Century Gothic" panose="020B0502020202020204" pitchFamily="34" charset="0"/>
                        </a:rPr>
                        <a:t> or equal to 60</a:t>
                      </a:r>
                      <a:endParaRPr lang="en-GB" sz="2000" i="1" dirty="0">
                        <a:solidFill>
                          <a:schemeClr val="tx1"/>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sz="2000" i="1" dirty="0">
                          <a:solidFill>
                            <a:schemeClr val="tx1"/>
                          </a:solidFill>
                          <a:latin typeface="Century Gothic" panose="020B0502020202020204" pitchFamily="34" charset="0"/>
                        </a:rPr>
                        <a:t>Greater than</a:t>
                      </a:r>
                      <a:r>
                        <a:rPr lang="en-GB" sz="2000" i="1" baseline="0" dirty="0">
                          <a:solidFill>
                            <a:schemeClr val="tx1"/>
                          </a:solidFill>
                          <a:latin typeface="Century Gothic" panose="020B0502020202020204" pitchFamily="34" charset="0"/>
                        </a:rPr>
                        <a:t> or equal to 35</a:t>
                      </a:r>
                      <a:endParaRPr lang="en-GB" sz="2000" i="1" dirty="0">
                        <a:solidFill>
                          <a:schemeClr val="tx1"/>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sz="2000" i="1" dirty="0">
                          <a:solidFill>
                            <a:schemeClr val="tx1"/>
                          </a:solidFill>
                          <a:latin typeface="Century Gothic" panose="020B0502020202020204" pitchFamily="34" charset="0"/>
                        </a:rPr>
                        <a:t>Less than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Box 11"/>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8</a:t>
            </a:r>
            <a:endParaRPr lang="en-GB" sz="4400" dirty="0">
              <a:solidFill>
                <a:schemeClr val="bg1"/>
              </a:solidFill>
            </a:endParaRPr>
          </a:p>
        </p:txBody>
      </p:sp>
      <p:grpSp>
        <p:nvGrpSpPr>
          <p:cNvPr id="21" name="Group 20"/>
          <p:cNvGrpSpPr/>
          <p:nvPr/>
        </p:nvGrpSpPr>
        <p:grpSpPr>
          <a:xfrm>
            <a:off x="6364491" y="1674280"/>
            <a:ext cx="3240000" cy="2045480"/>
            <a:chOff x="6154806" y="1545997"/>
            <a:chExt cx="3240000" cy="2045480"/>
          </a:xfrm>
        </p:grpSpPr>
        <p:sp>
          <p:nvSpPr>
            <p:cNvPr id="27" name="Rectangle 2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8" name="Rectangle 27"/>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9" name="Rectangle 2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4" name="Rectangle 13"/>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5" name="5-Point Star 14"/>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6" name="5-Point Star 15"/>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8194" name="Picture 2" descr="Image result for done transparent">
            <a:extLst>
              <a:ext uri="{FF2B5EF4-FFF2-40B4-BE49-F238E27FC236}">
                <a16:creationId xmlns:a16="http://schemas.microsoft.com/office/drawing/2014/main" id="{71BEDF49-C57A-4664-A17F-BDFF0D240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27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268" y="1647646"/>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9</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name one of the Olympic Values (Respect, Excellence and Friendship)</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if they correctly name one, output 'That’s correct‘, otherwise output 'Try again'</a:t>
            </a:r>
          </a:p>
        </p:txBody>
      </p:sp>
      <p:sp>
        <p:nvSpPr>
          <p:cNvPr id="11" name="TextBox 10"/>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9</a:t>
            </a:r>
            <a:endParaRPr lang="en-GB" sz="4400" dirty="0">
              <a:solidFill>
                <a:schemeClr val="bg1"/>
              </a:solidFill>
            </a:endParaRPr>
          </a:p>
        </p:txBody>
      </p:sp>
      <p:grpSp>
        <p:nvGrpSpPr>
          <p:cNvPr id="25" name="Group 24"/>
          <p:cNvGrpSpPr/>
          <p:nvPr/>
        </p:nvGrpSpPr>
        <p:grpSpPr>
          <a:xfrm>
            <a:off x="6364491" y="1674280"/>
            <a:ext cx="3240000" cy="2045480"/>
            <a:chOff x="6154806" y="1545997"/>
            <a:chExt cx="3240000" cy="2045480"/>
          </a:xfrm>
        </p:grpSpPr>
        <p:sp>
          <p:nvSpPr>
            <p:cNvPr id="27" name="Rectangle 2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8" name="Rectangle 27"/>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9" name="Rectangle 2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3" name="Rectangle 12"/>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4" name="5-Point Star 1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5" name="5-Point Star 14"/>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9218" name="Picture 2" descr="Image result for done transparent">
            <a:extLst>
              <a:ext uri="{FF2B5EF4-FFF2-40B4-BE49-F238E27FC236}">
                <a16:creationId xmlns:a16="http://schemas.microsoft.com/office/drawing/2014/main" id="{29ACC78F-4B73-4753-9306-22FA2063C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000"/>
            <a:ext cx="9906000" cy="66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57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cd52e5586fed7b7f14a5d3c83af2c78061f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3498</TotalTime>
  <Words>1402</Words>
  <Application>Microsoft Office PowerPoint</Application>
  <PresentationFormat>A4 Paper (210x297 mm)</PresentationFormat>
  <Paragraphs>408</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Century Gothic</vt:lpstr>
      <vt:lpstr>Gill Sans MT</vt:lpstr>
      <vt:lpstr>Montserrat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Bennett</dc:creator>
  <cp:lastModifiedBy>17JSmith</cp:lastModifiedBy>
  <cp:revision>178</cp:revision>
  <cp:lastPrinted>2016-06-21T09:38:34Z</cp:lastPrinted>
  <dcterms:created xsi:type="dcterms:W3CDTF">2013-12-31T18:27:18Z</dcterms:created>
  <dcterms:modified xsi:type="dcterms:W3CDTF">2020-03-03T14:00:47Z</dcterms:modified>
</cp:coreProperties>
</file>