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41B93-D3B9-4A72-A14A-E0DE2628666B}" v="223" dt="2022-12-14T20:45:59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Jacob1" userId="S::ljacob1@canterbury.kent.sch.uk::2bcb90c3-467d-48cb-b95d-a2db48d98a63" providerId="AD" clId="Web-{BCF41B93-D3B9-4A72-A14A-E0DE2628666B}"/>
    <pc:docChg chg="addSld modSld addMainMaster delMainMaster">
      <pc:chgData name="LJacob1" userId="S::ljacob1@canterbury.kent.sch.uk::2bcb90c3-467d-48cb-b95d-a2db48d98a63" providerId="AD" clId="Web-{BCF41B93-D3B9-4A72-A14A-E0DE2628666B}" dt="2022-12-14T20:46:31.890" v="243"/>
      <pc:docMkLst>
        <pc:docMk/>
      </pc:docMkLst>
      <pc:sldChg chg="addSp delSp modSp mod setBg modClrScheme addAnim chgLayout">
        <pc:chgData name="LJacob1" userId="S::ljacob1@canterbury.kent.sch.uk::2bcb90c3-467d-48cb-b95d-a2db48d98a63" providerId="AD" clId="Web-{BCF41B93-D3B9-4A72-A14A-E0DE2628666B}" dt="2022-12-14T19:54:59.253" v="59"/>
        <pc:sldMkLst>
          <pc:docMk/>
          <pc:sldMk cId="109857222" sldId="256"/>
        </pc:sldMkLst>
        <pc:spChg chg="mod">
          <ac:chgData name="LJacob1" userId="S::ljacob1@canterbury.kent.sch.uk::2bcb90c3-467d-48cb-b95d-a2db48d98a63" providerId="AD" clId="Web-{BCF41B93-D3B9-4A72-A14A-E0DE2628666B}" dt="2022-12-14T19:54:59.253" v="5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Jacob1" userId="S::ljacob1@canterbury.kent.sch.uk::2bcb90c3-467d-48cb-b95d-a2db48d98a63" providerId="AD" clId="Web-{BCF41B93-D3B9-4A72-A14A-E0DE2628666B}" dt="2022-12-14T19:54:59.253" v="5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LJacob1" userId="S::ljacob1@canterbury.kent.sch.uk::2bcb90c3-467d-48cb-b95d-a2db48d98a63" providerId="AD" clId="Web-{BCF41B93-D3B9-4A72-A14A-E0DE2628666B}" dt="2022-12-14T19:54:59.253" v="57"/>
          <ac:spMkLst>
            <pc:docMk/>
            <pc:sldMk cId="109857222" sldId="256"/>
            <ac:spMk id="6" creationId="{096B69C6-0F22-4F8F-4246-B1859C3CDD65}"/>
          </ac:spMkLst>
        </pc:spChg>
        <pc:spChg chg="add del">
          <ac:chgData name="LJacob1" userId="S::ljacob1@canterbury.kent.sch.uk::2bcb90c3-467d-48cb-b95d-a2db48d98a63" providerId="AD" clId="Web-{BCF41B93-D3B9-4A72-A14A-E0DE2628666B}" dt="2022-12-14T19:54:59.253" v="57"/>
          <ac:spMkLst>
            <pc:docMk/>
            <pc:sldMk cId="109857222" sldId="256"/>
            <ac:spMk id="9" creationId="{F2E5B6AE-5EFE-45F0-A2AE-ED771CA3D7DD}"/>
          </ac:spMkLst>
        </pc:spChg>
        <pc:spChg chg="add">
          <ac:chgData name="LJacob1" userId="S::ljacob1@canterbury.kent.sch.uk::2bcb90c3-467d-48cb-b95d-a2db48d98a63" providerId="AD" clId="Web-{BCF41B93-D3B9-4A72-A14A-E0DE2628666B}" dt="2022-12-14T19:54:59.253" v="57"/>
          <ac:spMkLst>
            <pc:docMk/>
            <pc:sldMk cId="109857222" sldId="256"/>
            <ac:spMk id="16" creationId="{F2E5B6AE-5EFE-45F0-A2AE-ED771CA3D7DD}"/>
          </ac:spMkLst>
        </pc:spChg>
        <pc:spChg chg="add">
          <ac:chgData name="LJacob1" userId="S::ljacob1@canterbury.kent.sch.uk::2bcb90c3-467d-48cb-b95d-a2db48d98a63" providerId="AD" clId="Web-{BCF41B93-D3B9-4A72-A14A-E0DE2628666B}" dt="2022-12-14T19:54:59.253" v="57"/>
          <ac:spMkLst>
            <pc:docMk/>
            <pc:sldMk cId="109857222" sldId="256"/>
            <ac:spMk id="18" creationId="{54B995A6-4802-435A-B06E-30007550573C}"/>
          </ac:spMkLst>
        </pc:spChg>
        <pc:picChg chg="add del">
          <ac:chgData name="LJacob1" userId="S::ljacob1@canterbury.kent.sch.uk::2bcb90c3-467d-48cb-b95d-a2db48d98a63" providerId="AD" clId="Web-{BCF41B93-D3B9-4A72-A14A-E0DE2628666B}" dt="2022-12-14T19:54:50.800" v="56"/>
          <ac:picMkLst>
            <pc:docMk/>
            <pc:sldMk cId="109857222" sldId="256"/>
            <ac:picMk id="4" creationId="{2C93E9EC-97DF-902A-960A-5D9BB87AB4BE}"/>
          </ac:picMkLst>
        </pc:picChg>
        <pc:picChg chg="add mod ord">
          <ac:chgData name="LJacob1" userId="S::ljacob1@canterbury.kent.sch.uk::2bcb90c3-467d-48cb-b95d-a2db48d98a63" providerId="AD" clId="Web-{BCF41B93-D3B9-4A72-A14A-E0DE2628666B}" dt="2022-12-14T19:54:59.253" v="57"/>
          <ac:picMkLst>
            <pc:docMk/>
            <pc:sldMk cId="109857222" sldId="256"/>
            <ac:picMk id="5" creationId="{B0C6A080-3762-167A-0554-77B595D1B150}"/>
          </ac:picMkLst>
        </pc:picChg>
        <pc:cxnChg chg="add del">
          <ac:chgData name="LJacob1" userId="S::ljacob1@canterbury.kent.sch.uk::2bcb90c3-467d-48cb-b95d-a2db48d98a63" providerId="AD" clId="Web-{BCF41B93-D3B9-4A72-A14A-E0DE2628666B}" dt="2022-12-14T19:54:59.253" v="57"/>
          <ac:cxnSpMkLst>
            <pc:docMk/>
            <pc:sldMk cId="109857222" sldId="256"/>
            <ac:cxnSpMk id="11" creationId="{D255B435-D9F3-4A31-B89E-36741390DB4B}"/>
          </ac:cxnSpMkLst>
        </pc:cxnChg>
        <pc:cxnChg chg="add">
          <ac:chgData name="LJacob1" userId="S::ljacob1@canterbury.kent.sch.uk::2bcb90c3-467d-48cb-b95d-a2db48d98a63" providerId="AD" clId="Web-{BCF41B93-D3B9-4A72-A14A-E0DE2628666B}" dt="2022-12-14T19:54:59.253" v="57"/>
          <ac:cxnSpMkLst>
            <pc:docMk/>
            <pc:sldMk cId="109857222" sldId="256"/>
            <ac:cxnSpMk id="20" creationId="{D255B435-D9F3-4A31-B89E-36741390DB4B}"/>
          </ac:cxnSpMkLst>
        </pc:cxnChg>
      </pc:sldChg>
      <pc:sldChg chg="addSp delSp modSp new mod setBg">
        <pc:chgData name="LJacob1" userId="S::ljacob1@canterbury.kent.sch.uk::2bcb90c3-467d-48cb-b95d-a2db48d98a63" providerId="AD" clId="Web-{BCF41B93-D3B9-4A72-A14A-E0DE2628666B}" dt="2022-12-14T19:49:53.119" v="28"/>
        <pc:sldMkLst>
          <pc:docMk/>
          <pc:sldMk cId="4196445852" sldId="257"/>
        </pc:sldMkLst>
        <pc:spChg chg="mod">
          <ac:chgData name="LJacob1" userId="S::ljacob1@canterbury.kent.sch.uk::2bcb90c3-467d-48cb-b95d-a2db48d98a63" providerId="AD" clId="Web-{BCF41B93-D3B9-4A72-A14A-E0DE2628666B}" dt="2022-12-14T19:49:53.119" v="28"/>
          <ac:spMkLst>
            <pc:docMk/>
            <pc:sldMk cId="4196445852" sldId="257"/>
            <ac:spMk id="2" creationId="{3D508ECE-F03B-AD38-9509-F23C3C6D38F5}"/>
          </ac:spMkLst>
        </pc:spChg>
        <pc:spChg chg="del mod">
          <ac:chgData name="LJacob1" userId="S::ljacob1@canterbury.kent.sch.uk::2bcb90c3-467d-48cb-b95d-a2db48d98a63" providerId="AD" clId="Web-{BCF41B93-D3B9-4A72-A14A-E0DE2628666B}" dt="2022-12-14T19:49:53.119" v="28"/>
          <ac:spMkLst>
            <pc:docMk/>
            <pc:sldMk cId="4196445852" sldId="257"/>
            <ac:spMk id="3" creationId="{1BDAD176-55AE-CE73-63D1-3C338751719E}"/>
          </ac:spMkLst>
        </pc:spChg>
        <pc:spChg chg="add">
          <ac:chgData name="LJacob1" userId="S::ljacob1@canterbury.kent.sch.uk::2bcb90c3-467d-48cb-b95d-a2db48d98a63" providerId="AD" clId="Web-{BCF41B93-D3B9-4A72-A14A-E0DE2628666B}" dt="2022-12-14T19:49:53.119" v="28"/>
          <ac:spMkLst>
            <pc:docMk/>
            <pc:sldMk cId="4196445852" sldId="257"/>
            <ac:spMk id="9" creationId="{7E21CA63-4B99-4925-8CAF-F408D7AB01B2}"/>
          </ac:spMkLst>
        </pc:spChg>
        <pc:graphicFrameChg chg="add">
          <ac:chgData name="LJacob1" userId="S::ljacob1@canterbury.kent.sch.uk::2bcb90c3-467d-48cb-b95d-a2db48d98a63" providerId="AD" clId="Web-{BCF41B93-D3B9-4A72-A14A-E0DE2628666B}" dt="2022-12-14T19:49:53.119" v="28"/>
          <ac:graphicFrameMkLst>
            <pc:docMk/>
            <pc:sldMk cId="4196445852" sldId="257"/>
            <ac:graphicFrameMk id="5" creationId="{D7074EF3-4789-A7AF-484A-F31DC1943913}"/>
          </ac:graphicFrameMkLst>
        </pc:graphicFrameChg>
        <pc:cxnChg chg="add">
          <ac:chgData name="LJacob1" userId="S::ljacob1@canterbury.kent.sch.uk::2bcb90c3-467d-48cb-b95d-a2db48d98a63" providerId="AD" clId="Web-{BCF41B93-D3B9-4A72-A14A-E0DE2628666B}" dt="2022-12-14T19:49:53.119" v="28"/>
          <ac:cxnSpMkLst>
            <pc:docMk/>
            <pc:sldMk cId="4196445852" sldId="257"/>
            <ac:cxnSpMk id="11" creationId="{7F935FD8-9F2E-4F15-8ED9-1C692DA6F351}"/>
          </ac:cxnSpMkLst>
        </pc:cxnChg>
      </pc:sldChg>
      <pc:sldChg chg="addSp delSp modSp new mod setBg">
        <pc:chgData name="LJacob1" userId="S::ljacob1@canterbury.kent.sch.uk::2bcb90c3-467d-48cb-b95d-a2db48d98a63" providerId="AD" clId="Web-{BCF41B93-D3B9-4A72-A14A-E0DE2628666B}" dt="2022-12-14T20:44:23.449" v="225"/>
        <pc:sldMkLst>
          <pc:docMk/>
          <pc:sldMk cId="3933941594" sldId="258"/>
        </pc:sldMkLst>
        <pc:spChg chg="mod">
          <ac:chgData name="LJacob1" userId="S::ljacob1@canterbury.kent.sch.uk::2bcb90c3-467d-48cb-b95d-a2db48d98a63" providerId="AD" clId="Web-{BCF41B93-D3B9-4A72-A14A-E0DE2628666B}" dt="2022-12-14T20:44:23.449" v="225"/>
          <ac:spMkLst>
            <pc:docMk/>
            <pc:sldMk cId="3933941594" sldId="258"/>
            <ac:spMk id="2" creationId="{A03050EA-42EA-DC54-F227-F3C845F8A873}"/>
          </ac:spMkLst>
        </pc:spChg>
        <pc:spChg chg="del mod">
          <ac:chgData name="LJacob1" userId="S::ljacob1@canterbury.kent.sch.uk::2bcb90c3-467d-48cb-b95d-a2db48d98a63" providerId="AD" clId="Web-{BCF41B93-D3B9-4A72-A14A-E0DE2628666B}" dt="2022-12-14T20:44:23.449" v="225"/>
          <ac:spMkLst>
            <pc:docMk/>
            <pc:sldMk cId="3933941594" sldId="258"/>
            <ac:spMk id="3" creationId="{75B741EF-3436-5FDB-3C41-04C2F462D3D2}"/>
          </ac:spMkLst>
        </pc:spChg>
        <pc:spChg chg="add del">
          <ac:chgData name="LJacob1" userId="S::ljacob1@canterbury.kent.sch.uk::2bcb90c3-467d-48cb-b95d-a2db48d98a63" providerId="AD" clId="Web-{BCF41B93-D3B9-4A72-A14A-E0DE2628666B}" dt="2022-12-14T19:56:45.678" v="64"/>
          <ac:spMkLst>
            <pc:docMk/>
            <pc:sldMk cId="3933941594" sldId="258"/>
            <ac:spMk id="8" creationId="{94ECF803-D252-4700-A23E-171E6617602D}"/>
          </ac:spMkLst>
        </pc:spChg>
        <pc:spChg chg="add del">
          <ac:chgData name="LJacob1" userId="S::ljacob1@canterbury.kent.sch.uk::2bcb90c3-467d-48cb-b95d-a2db48d98a63" providerId="AD" clId="Web-{BCF41B93-D3B9-4A72-A14A-E0DE2628666B}" dt="2022-12-14T19:56:52.397" v="66"/>
          <ac:spMkLst>
            <pc:docMk/>
            <pc:sldMk cId="3933941594" sldId="258"/>
            <ac:spMk id="12" creationId="{94ECF803-D252-4700-A23E-171E6617602D}"/>
          </ac:spMkLst>
        </pc:spChg>
        <pc:spChg chg="add del">
          <ac:chgData name="LJacob1" userId="S::ljacob1@canterbury.kent.sch.uk::2bcb90c3-467d-48cb-b95d-a2db48d98a63" providerId="AD" clId="Web-{BCF41B93-D3B9-4A72-A14A-E0DE2628666B}" dt="2022-12-14T19:56:54.585" v="68"/>
          <ac:spMkLst>
            <pc:docMk/>
            <pc:sldMk cId="3933941594" sldId="258"/>
            <ac:spMk id="15" creationId="{24925016-C67B-4188-B5DB-5C9F831A398E}"/>
          </ac:spMkLst>
        </pc:spChg>
        <pc:spChg chg="add del">
          <ac:chgData name="LJacob1" userId="S::ljacob1@canterbury.kent.sch.uk::2bcb90c3-467d-48cb-b95d-a2db48d98a63" providerId="AD" clId="Web-{BCF41B93-D3B9-4A72-A14A-E0DE2628666B}" dt="2022-12-14T19:57:01.772" v="70"/>
          <ac:spMkLst>
            <pc:docMk/>
            <pc:sldMk cId="3933941594" sldId="258"/>
            <ac:spMk id="18" creationId="{32341510-0E0E-45E4-8CB5-CEA28C2D0C5B}"/>
          </ac:spMkLst>
        </pc:spChg>
        <pc:spChg chg="add del">
          <ac:chgData name="LJacob1" userId="S::ljacob1@canterbury.kent.sch.uk::2bcb90c3-467d-48cb-b95d-a2db48d98a63" providerId="AD" clId="Web-{BCF41B93-D3B9-4A72-A14A-E0DE2628666B}" dt="2022-12-14T20:44:23.449" v="225"/>
          <ac:spMkLst>
            <pc:docMk/>
            <pc:sldMk cId="3933941594" sldId="258"/>
            <ac:spMk id="21" creationId="{24925016-C67B-4188-B5DB-5C9F831A398E}"/>
          </ac:spMkLst>
        </pc:spChg>
        <pc:spChg chg="add">
          <ac:chgData name="LJacob1" userId="S::ljacob1@canterbury.kent.sch.uk::2bcb90c3-467d-48cb-b95d-a2db48d98a63" providerId="AD" clId="Web-{BCF41B93-D3B9-4A72-A14A-E0DE2628666B}" dt="2022-12-14T20:44:23.449" v="225"/>
          <ac:spMkLst>
            <pc:docMk/>
            <pc:sldMk cId="3933941594" sldId="258"/>
            <ac:spMk id="28" creationId="{7E21CA63-4B99-4925-8CAF-F408D7AB01B2}"/>
          </ac:spMkLst>
        </pc:spChg>
        <pc:graphicFrameChg chg="add">
          <ac:chgData name="LJacob1" userId="S::ljacob1@canterbury.kent.sch.uk::2bcb90c3-467d-48cb-b95d-a2db48d98a63" providerId="AD" clId="Web-{BCF41B93-D3B9-4A72-A14A-E0DE2628666B}" dt="2022-12-14T20:44:23.449" v="225"/>
          <ac:graphicFrameMkLst>
            <pc:docMk/>
            <pc:sldMk cId="3933941594" sldId="258"/>
            <ac:graphicFrameMk id="24" creationId="{9CB65DDE-DA1D-73BE-822E-FC27F8266DAA}"/>
          </ac:graphicFrameMkLst>
        </pc:graphicFrameChg>
        <pc:cxnChg chg="add del">
          <ac:chgData name="LJacob1" userId="S::ljacob1@canterbury.kent.sch.uk::2bcb90c3-467d-48cb-b95d-a2db48d98a63" providerId="AD" clId="Web-{BCF41B93-D3B9-4A72-A14A-E0DE2628666B}" dt="2022-12-14T19:56:45.678" v="64"/>
          <ac:cxnSpMkLst>
            <pc:docMk/>
            <pc:sldMk cId="3933941594" sldId="258"/>
            <ac:cxnSpMk id="10" creationId="{867E0F8D-CD95-42E8-B49E-DFFDB4AF11F0}"/>
          </ac:cxnSpMkLst>
        </pc:cxnChg>
        <pc:cxnChg chg="add del">
          <ac:chgData name="LJacob1" userId="S::ljacob1@canterbury.kent.sch.uk::2bcb90c3-467d-48cb-b95d-a2db48d98a63" providerId="AD" clId="Web-{BCF41B93-D3B9-4A72-A14A-E0DE2628666B}" dt="2022-12-14T19:56:52.397" v="66"/>
          <ac:cxnSpMkLst>
            <pc:docMk/>
            <pc:sldMk cId="3933941594" sldId="258"/>
            <ac:cxnSpMk id="13" creationId="{6056C755-5D84-4773-863C-7605ACE6356C}"/>
          </ac:cxnSpMkLst>
        </pc:cxnChg>
        <pc:cxnChg chg="add del">
          <ac:chgData name="LJacob1" userId="S::ljacob1@canterbury.kent.sch.uk::2bcb90c3-467d-48cb-b95d-a2db48d98a63" providerId="AD" clId="Web-{BCF41B93-D3B9-4A72-A14A-E0DE2628666B}" dt="2022-12-14T19:56:54.585" v="68"/>
          <ac:cxnSpMkLst>
            <pc:docMk/>
            <pc:sldMk cId="3933941594" sldId="258"/>
            <ac:cxnSpMk id="16" creationId="{6C52BBAB-664F-48C3-A5C1-4CE9D3555DD1}"/>
          </ac:cxnSpMkLst>
        </pc:cxnChg>
        <pc:cxnChg chg="add del">
          <ac:chgData name="LJacob1" userId="S::ljacob1@canterbury.kent.sch.uk::2bcb90c3-467d-48cb-b95d-a2db48d98a63" providerId="AD" clId="Web-{BCF41B93-D3B9-4A72-A14A-E0DE2628666B}" dt="2022-12-14T19:57:01.772" v="70"/>
          <ac:cxnSpMkLst>
            <pc:docMk/>
            <pc:sldMk cId="3933941594" sldId="258"/>
            <ac:cxnSpMk id="19" creationId="{6C52BBAB-664F-48C3-A5C1-4CE9D3555DD1}"/>
          </ac:cxnSpMkLst>
        </pc:cxnChg>
        <pc:cxnChg chg="add del">
          <ac:chgData name="LJacob1" userId="S::ljacob1@canterbury.kent.sch.uk::2bcb90c3-467d-48cb-b95d-a2db48d98a63" providerId="AD" clId="Web-{BCF41B93-D3B9-4A72-A14A-E0DE2628666B}" dt="2022-12-14T20:44:23.449" v="225"/>
          <ac:cxnSpMkLst>
            <pc:docMk/>
            <pc:sldMk cId="3933941594" sldId="258"/>
            <ac:cxnSpMk id="22" creationId="{6C52BBAB-664F-48C3-A5C1-4CE9D3555DD1}"/>
          </ac:cxnSpMkLst>
        </pc:cxnChg>
        <pc:cxnChg chg="add">
          <ac:chgData name="LJacob1" userId="S::ljacob1@canterbury.kent.sch.uk::2bcb90c3-467d-48cb-b95d-a2db48d98a63" providerId="AD" clId="Web-{BCF41B93-D3B9-4A72-A14A-E0DE2628666B}" dt="2022-12-14T20:44:23.449" v="225"/>
          <ac:cxnSpMkLst>
            <pc:docMk/>
            <pc:sldMk cId="3933941594" sldId="258"/>
            <ac:cxnSpMk id="30" creationId="{7F935FD8-9F2E-4F15-8ED9-1C692DA6F351}"/>
          </ac:cxnSpMkLst>
        </pc:cxnChg>
      </pc:sldChg>
      <pc:sldChg chg="addSp delSp modSp new mod setBg">
        <pc:chgData name="LJacob1" userId="S::ljacob1@canterbury.kent.sch.uk::2bcb90c3-467d-48cb-b95d-a2db48d98a63" providerId="AD" clId="Web-{BCF41B93-D3B9-4A72-A14A-E0DE2628666B}" dt="2022-12-14T20:44:14.058" v="224"/>
        <pc:sldMkLst>
          <pc:docMk/>
          <pc:sldMk cId="3036665380" sldId="259"/>
        </pc:sldMkLst>
        <pc:spChg chg="mod">
          <ac:chgData name="LJacob1" userId="S::ljacob1@canterbury.kent.sch.uk::2bcb90c3-467d-48cb-b95d-a2db48d98a63" providerId="AD" clId="Web-{BCF41B93-D3B9-4A72-A14A-E0DE2628666B}" dt="2022-12-14T20:44:01.823" v="217"/>
          <ac:spMkLst>
            <pc:docMk/>
            <pc:sldMk cId="3036665380" sldId="259"/>
            <ac:spMk id="2" creationId="{BC305C7A-E017-ECC8-857A-EAFDFFB8B0F6}"/>
          </ac:spMkLst>
        </pc:spChg>
        <pc:spChg chg="add del mod">
          <ac:chgData name="LJacob1" userId="S::ljacob1@canterbury.kent.sch.uk::2bcb90c3-467d-48cb-b95d-a2db48d98a63" providerId="AD" clId="Web-{BCF41B93-D3B9-4A72-A14A-E0DE2628666B}" dt="2022-12-14T20:44:14.058" v="224"/>
          <ac:spMkLst>
            <pc:docMk/>
            <pc:sldMk cId="3036665380" sldId="259"/>
            <ac:spMk id="3" creationId="{257D4160-A875-C9AE-7FEE-C91273C1F527}"/>
          </ac:spMkLst>
        </pc:spChg>
        <pc:spChg chg="add del">
          <ac:chgData name="LJacob1" userId="S::ljacob1@canterbury.kent.sch.uk::2bcb90c3-467d-48cb-b95d-a2db48d98a63" providerId="AD" clId="Web-{BCF41B93-D3B9-4A72-A14A-E0DE2628666B}" dt="2022-12-14T20:44:01.823" v="217"/>
          <ac:spMkLst>
            <pc:docMk/>
            <pc:sldMk cId="3036665380" sldId="259"/>
            <ac:spMk id="9" creationId="{7E21CA63-4B99-4925-8CAF-F408D7AB01B2}"/>
          </ac:spMkLst>
        </pc:spChg>
        <pc:graphicFrameChg chg="add del">
          <ac:chgData name="LJacob1" userId="S::ljacob1@canterbury.kent.sch.uk::2bcb90c3-467d-48cb-b95d-a2db48d98a63" providerId="AD" clId="Web-{BCF41B93-D3B9-4A72-A14A-E0DE2628666B}" dt="2022-12-14T20:44:01.823" v="217"/>
          <ac:graphicFrameMkLst>
            <pc:docMk/>
            <pc:sldMk cId="3036665380" sldId="259"/>
            <ac:graphicFrameMk id="5" creationId="{8548E226-586B-538F-8F95-8CE3F63FAE02}"/>
          </ac:graphicFrameMkLst>
        </pc:graphicFrameChg>
        <pc:graphicFrameChg chg="add del">
          <ac:chgData name="LJacob1" userId="S::ljacob1@canterbury.kent.sch.uk::2bcb90c3-467d-48cb-b95d-a2db48d98a63" providerId="AD" clId="Web-{BCF41B93-D3B9-4A72-A14A-E0DE2628666B}" dt="2022-12-14T20:44:09.011" v="219"/>
          <ac:graphicFrameMkLst>
            <pc:docMk/>
            <pc:sldMk cId="3036665380" sldId="259"/>
            <ac:graphicFrameMk id="13" creationId="{FD91A96E-EF98-B43D-862D-C40B2277086B}"/>
          </ac:graphicFrameMkLst>
        </pc:graphicFrameChg>
        <pc:graphicFrameChg chg="add del">
          <ac:chgData name="LJacob1" userId="S::ljacob1@canterbury.kent.sch.uk::2bcb90c3-467d-48cb-b95d-a2db48d98a63" providerId="AD" clId="Web-{BCF41B93-D3B9-4A72-A14A-E0DE2628666B}" dt="2022-12-14T20:44:11.636" v="221"/>
          <ac:graphicFrameMkLst>
            <pc:docMk/>
            <pc:sldMk cId="3036665380" sldId="259"/>
            <ac:graphicFrameMk id="15" creationId="{8D8283DD-6940-DB33-743A-B028C99F8FA8}"/>
          </ac:graphicFrameMkLst>
        </pc:graphicFrameChg>
        <pc:graphicFrameChg chg="add del">
          <ac:chgData name="LJacob1" userId="S::ljacob1@canterbury.kent.sch.uk::2bcb90c3-467d-48cb-b95d-a2db48d98a63" providerId="AD" clId="Web-{BCF41B93-D3B9-4A72-A14A-E0DE2628666B}" dt="2022-12-14T20:44:14.042" v="223"/>
          <ac:graphicFrameMkLst>
            <pc:docMk/>
            <pc:sldMk cId="3036665380" sldId="259"/>
            <ac:graphicFrameMk id="17" creationId="{52635E3C-D4AD-BD72-D2E8-450786052DFA}"/>
          </ac:graphicFrameMkLst>
        </pc:graphicFrameChg>
        <pc:graphicFrameChg chg="add">
          <ac:chgData name="LJacob1" userId="S::ljacob1@canterbury.kent.sch.uk::2bcb90c3-467d-48cb-b95d-a2db48d98a63" providerId="AD" clId="Web-{BCF41B93-D3B9-4A72-A14A-E0DE2628666B}" dt="2022-12-14T20:44:14.058" v="224"/>
          <ac:graphicFrameMkLst>
            <pc:docMk/>
            <pc:sldMk cId="3036665380" sldId="259"/>
            <ac:graphicFrameMk id="19" creationId="{FD91A96E-EF98-B43D-862D-C40B2277086B}"/>
          </ac:graphicFrameMkLst>
        </pc:graphicFrameChg>
        <pc:cxnChg chg="add del">
          <ac:chgData name="LJacob1" userId="S::ljacob1@canterbury.kent.sch.uk::2bcb90c3-467d-48cb-b95d-a2db48d98a63" providerId="AD" clId="Web-{BCF41B93-D3B9-4A72-A14A-E0DE2628666B}" dt="2022-12-14T20:44:01.823" v="217"/>
          <ac:cxnSpMkLst>
            <pc:docMk/>
            <pc:sldMk cId="3036665380" sldId="259"/>
            <ac:cxnSpMk id="11" creationId="{7F935FD8-9F2E-4F15-8ED9-1C692DA6F351}"/>
          </ac:cxnSpMkLst>
        </pc:cxnChg>
      </pc:sldChg>
      <pc:sldChg chg="addSp delSp modSp new mod setBg">
        <pc:chgData name="LJacob1" userId="S::ljacob1@canterbury.kent.sch.uk::2bcb90c3-467d-48cb-b95d-a2db48d98a63" providerId="AD" clId="Web-{BCF41B93-D3B9-4A72-A14A-E0DE2628666B}" dt="2022-12-14T20:46:12.483" v="242"/>
        <pc:sldMkLst>
          <pc:docMk/>
          <pc:sldMk cId="1495554155" sldId="260"/>
        </pc:sldMkLst>
        <pc:spChg chg="mod">
          <ac:chgData name="LJacob1" userId="S::ljacob1@canterbury.kent.sch.uk::2bcb90c3-467d-48cb-b95d-a2db48d98a63" providerId="AD" clId="Web-{BCF41B93-D3B9-4A72-A14A-E0DE2628666B}" dt="2022-12-14T20:46:12.483" v="242"/>
          <ac:spMkLst>
            <pc:docMk/>
            <pc:sldMk cId="1495554155" sldId="260"/>
            <ac:spMk id="2" creationId="{00D37F2C-F8D1-E20F-4D2F-8C7788C9E9D0}"/>
          </ac:spMkLst>
        </pc:spChg>
        <pc:spChg chg="add del mod">
          <ac:chgData name="LJacob1" userId="S::ljacob1@canterbury.kent.sch.uk::2bcb90c3-467d-48cb-b95d-a2db48d98a63" providerId="AD" clId="Web-{BCF41B93-D3B9-4A72-A14A-E0DE2628666B}" dt="2022-12-14T20:44:54.293" v="232"/>
          <ac:spMkLst>
            <pc:docMk/>
            <pc:sldMk cId="1495554155" sldId="260"/>
            <ac:spMk id="3" creationId="{21111AB8-CCFC-8F25-8A12-5DF3E82B4E1F}"/>
          </ac:spMkLst>
        </pc:spChg>
        <pc:spChg chg="add del">
          <ac:chgData name="LJacob1" userId="S::ljacob1@canterbury.kent.sch.uk::2bcb90c3-467d-48cb-b95d-a2db48d98a63" providerId="AD" clId="Web-{BCF41B93-D3B9-4A72-A14A-E0DE2628666B}" dt="2022-12-14T20:44:34.168" v="227"/>
          <ac:spMkLst>
            <pc:docMk/>
            <pc:sldMk cId="1495554155" sldId="260"/>
            <ac:spMk id="9" creationId="{7E21CA63-4B99-4925-8CAF-F408D7AB01B2}"/>
          </ac:spMkLst>
        </pc:spChg>
        <pc:spChg chg="add del">
          <ac:chgData name="LJacob1" userId="S::ljacob1@canterbury.kent.sch.uk::2bcb90c3-467d-48cb-b95d-a2db48d98a63" providerId="AD" clId="Web-{BCF41B93-D3B9-4A72-A14A-E0DE2628666B}" dt="2022-12-14T20:44:42.699" v="229"/>
          <ac:spMkLst>
            <pc:docMk/>
            <pc:sldMk cId="1495554155" sldId="260"/>
            <ac:spMk id="13" creationId="{4CFC294A-7FF8-4114-B0AD-F3B7F15EFC66}"/>
          </ac:spMkLst>
        </pc:spChg>
        <pc:spChg chg="add del">
          <ac:chgData name="LJacob1" userId="S::ljacob1@canterbury.kent.sch.uk::2bcb90c3-467d-48cb-b95d-a2db48d98a63" providerId="AD" clId="Web-{BCF41B93-D3B9-4A72-A14A-E0DE2628666B}" dt="2022-12-14T20:44:54.278" v="231"/>
          <ac:spMkLst>
            <pc:docMk/>
            <pc:sldMk cId="1495554155" sldId="260"/>
            <ac:spMk id="17" creationId="{7E21CA63-4B99-4925-8CAF-F408D7AB01B2}"/>
          </ac:spMkLst>
        </pc:spChg>
        <pc:spChg chg="add">
          <ac:chgData name="LJacob1" userId="S::ljacob1@canterbury.kent.sch.uk::2bcb90c3-467d-48cb-b95d-a2db48d98a63" providerId="AD" clId="Web-{BCF41B93-D3B9-4A72-A14A-E0DE2628666B}" dt="2022-12-14T20:46:12.483" v="242"/>
          <ac:spMkLst>
            <pc:docMk/>
            <pc:sldMk cId="1495554155" sldId="260"/>
            <ac:spMk id="26" creationId="{4CFC294A-7FF8-4114-B0AD-F3B7F15EFC66}"/>
          </ac:spMkLst>
        </pc:spChg>
        <pc:graphicFrameChg chg="add del">
          <ac:chgData name="LJacob1" userId="S::ljacob1@canterbury.kent.sch.uk::2bcb90c3-467d-48cb-b95d-a2db48d98a63" providerId="AD" clId="Web-{BCF41B93-D3B9-4A72-A14A-E0DE2628666B}" dt="2022-12-14T20:44:34.168" v="227"/>
          <ac:graphicFrameMkLst>
            <pc:docMk/>
            <pc:sldMk cId="1495554155" sldId="260"/>
            <ac:graphicFrameMk id="5" creationId="{9DED25F0-EEAF-5FCD-76C4-3BBF45B08688}"/>
          </ac:graphicFrameMkLst>
        </pc:graphicFrameChg>
        <pc:graphicFrameChg chg="add del">
          <ac:chgData name="LJacob1" userId="S::ljacob1@canterbury.kent.sch.uk::2bcb90c3-467d-48cb-b95d-a2db48d98a63" providerId="AD" clId="Web-{BCF41B93-D3B9-4A72-A14A-E0DE2628666B}" dt="2022-12-14T20:44:42.699" v="229"/>
          <ac:graphicFrameMkLst>
            <pc:docMk/>
            <pc:sldMk cId="1495554155" sldId="260"/>
            <ac:graphicFrameMk id="15" creationId="{EEB7C503-F979-BDBA-0E1E-A1A9F0F7E3BF}"/>
          </ac:graphicFrameMkLst>
        </pc:graphicFrameChg>
        <pc:graphicFrameChg chg="add del">
          <ac:chgData name="LJacob1" userId="S::ljacob1@canterbury.kent.sch.uk::2bcb90c3-467d-48cb-b95d-a2db48d98a63" providerId="AD" clId="Web-{BCF41B93-D3B9-4A72-A14A-E0DE2628666B}" dt="2022-12-14T20:44:54.278" v="231"/>
          <ac:graphicFrameMkLst>
            <pc:docMk/>
            <pc:sldMk cId="1495554155" sldId="260"/>
            <ac:graphicFrameMk id="19" creationId="{B9DFEDB5-13AB-C1B5-4667-B7025307DB54}"/>
          </ac:graphicFrameMkLst>
        </pc:graphicFrameChg>
        <pc:graphicFrameChg chg="add mod modGraphic">
          <ac:chgData name="LJacob1" userId="S::ljacob1@canterbury.kent.sch.uk::2bcb90c3-467d-48cb-b95d-a2db48d98a63" providerId="AD" clId="Web-{BCF41B93-D3B9-4A72-A14A-E0DE2628666B}" dt="2022-12-14T20:46:12.483" v="242"/>
          <ac:graphicFrameMkLst>
            <pc:docMk/>
            <pc:sldMk cId="1495554155" sldId="260"/>
            <ac:graphicFrameMk id="21" creationId="{4521611D-25AB-3040-334A-DD741D18E544}"/>
          </ac:graphicFrameMkLst>
        </pc:graphicFrameChg>
        <pc:cxnChg chg="add del">
          <ac:chgData name="LJacob1" userId="S::ljacob1@canterbury.kent.sch.uk::2bcb90c3-467d-48cb-b95d-a2db48d98a63" providerId="AD" clId="Web-{BCF41B93-D3B9-4A72-A14A-E0DE2628666B}" dt="2022-12-14T20:44:34.168" v="227"/>
          <ac:cxnSpMkLst>
            <pc:docMk/>
            <pc:sldMk cId="1495554155" sldId="260"/>
            <ac:cxnSpMk id="11" creationId="{7F935FD8-9F2E-4F15-8ED9-1C692DA6F351}"/>
          </ac:cxnSpMkLst>
        </pc:cxnChg>
        <pc:cxnChg chg="add del">
          <ac:chgData name="LJacob1" userId="S::ljacob1@canterbury.kent.sch.uk::2bcb90c3-467d-48cb-b95d-a2db48d98a63" providerId="AD" clId="Web-{BCF41B93-D3B9-4A72-A14A-E0DE2628666B}" dt="2022-12-14T20:44:42.699" v="229"/>
          <ac:cxnSpMkLst>
            <pc:docMk/>
            <pc:sldMk cId="1495554155" sldId="260"/>
            <ac:cxnSpMk id="14" creationId="{493FE3F6-2B23-4E4E-AA49-C212646DC785}"/>
          </ac:cxnSpMkLst>
        </pc:cxnChg>
        <pc:cxnChg chg="add del">
          <ac:chgData name="LJacob1" userId="S::ljacob1@canterbury.kent.sch.uk::2bcb90c3-467d-48cb-b95d-a2db48d98a63" providerId="AD" clId="Web-{BCF41B93-D3B9-4A72-A14A-E0DE2628666B}" dt="2022-12-14T20:44:54.278" v="231"/>
          <ac:cxnSpMkLst>
            <pc:docMk/>
            <pc:sldMk cId="1495554155" sldId="260"/>
            <ac:cxnSpMk id="18" creationId="{7F935FD8-9F2E-4F15-8ED9-1C692DA6F351}"/>
          </ac:cxnSpMkLst>
        </pc:cxnChg>
        <pc:cxnChg chg="add">
          <ac:chgData name="LJacob1" userId="S::ljacob1@canterbury.kent.sch.uk::2bcb90c3-467d-48cb-b95d-a2db48d98a63" providerId="AD" clId="Web-{BCF41B93-D3B9-4A72-A14A-E0DE2628666B}" dt="2022-12-14T20:46:12.483" v="242"/>
          <ac:cxnSpMkLst>
            <pc:docMk/>
            <pc:sldMk cId="1495554155" sldId="260"/>
            <ac:cxnSpMk id="28" creationId="{493FE3F6-2B23-4E4E-AA49-C212646DC785}"/>
          </ac:cxnSpMkLst>
        </pc:cxnChg>
      </pc:sldChg>
      <pc:sldChg chg="addSp delSp modSp new mod setBg">
        <pc:chgData name="LJacob1" userId="S::ljacob1@canterbury.kent.sch.uk::2bcb90c3-467d-48cb-b95d-a2db48d98a63" providerId="AD" clId="Web-{BCF41B93-D3B9-4A72-A14A-E0DE2628666B}" dt="2022-12-14T20:44:59.481" v="233"/>
        <pc:sldMkLst>
          <pc:docMk/>
          <pc:sldMk cId="3518016852" sldId="261"/>
        </pc:sldMkLst>
        <pc:spChg chg="mod">
          <ac:chgData name="LJacob1" userId="S::ljacob1@canterbury.kent.sch.uk::2bcb90c3-467d-48cb-b95d-a2db48d98a63" providerId="AD" clId="Web-{BCF41B93-D3B9-4A72-A14A-E0DE2628666B}" dt="2022-12-14T20:44:59.481" v="233"/>
          <ac:spMkLst>
            <pc:docMk/>
            <pc:sldMk cId="3518016852" sldId="261"/>
            <ac:spMk id="2" creationId="{CDB5A4AF-7B10-AE98-F69D-AD63CFDAB496}"/>
          </ac:spMkLst>
        </pc:spChg>
        <pc:spChg chg="del mod">
          <ac:chgData name="LJacob1" userId="S::ljacob1@canterbury.kent.sch.uk::2bcb90c3-467d-48cb-b95d-a2db48d98a63" providerId="AD" clId="Web-{BCF41B93-D3B9-4A72-A14A-E0DE2628666B}" dt="2022-12-14T20:44:59.481" v="233"/>
          <ac:spMkLst>
            <pc:docMk/>
            <pc:sldMk cId="3518016852" sldId="261"/>
            <ac:spMk id="3" creationId="{B3389F02-E20F-FCE1-8F92-A34ECDEA569C}"/>
          </ac:spMkLst>
        </pc:spChg>
        <pc:spChg chg="add">
          <ac:chgData name="LJacob1" userId="S::ljacob1@canterbury.kent.sch.uk::2bcb90c3-467d-48cb-b95d-a2db48d98a63" providerId="AD" clId="Web-{BCF41B93-D3B9-4A72-A14A-E0DE2628666B}" dt="2022-12-14T20:44:59.481" v="233"/>
          <ac:spMkLst>
            <pc:docMk/>
            <pc:sldMk cId="3518016852" sldId="261"/>
            <ac:spMk id="9" creationId="{1FC4AC91-30B8-4B0B-A187-C39F19131957}"/>
          </ac:spMkLst>
        </pc:spChg>
        <pc:graphicFrameChg chg="add">
          <ac:chgData name="LJacob1" userId="S::ljacob1@canterbury.kent.sch.uk::2bcb90c3-467d-48cb-b95d-a2db48d98a63" providerId="AD" clId="Web-{BCF41B93-D3B9-4A72-A14A-E0DE2628666B}" dt="2022-12-14T20:44:59.481" v="233"/>
          <ac:graphicFrameMkLst>
            <pc:docMk/>
            <pc:sldMk cId="3518016852" sldId="261"/>
            <ac:graphicFrameMk id="5" creationId="{7713A3A3-38FF-0025-79B9-5247F6A35C16}"/>
          </ac:graphicFrameMkLst>
        </pc:graphicFrameChg>
        <pc:cxnChg chg="add">
          <ac:chgData name="LJacob1" userId="S::ljacob1@canterbury.kent.sch.uk::2bcb90c3-467d-48cb-b95d-a2db48d98a63" providerId="AD" clId="Web-{BCF41B93-D3B9-4A72-A14A-E0DE2628666B}" dt="2022-12-14T20:44:59.481" v="233"/>
          <ac:cxnSpMkLst>
            <pc:docMk/>
            <pc:sldMk cId="3518016852" sldId="261"/>
            <ac:cxnSpMk id="11" creationId="{493FE3F6-2B23-4E4E-AA49-C212646DC785}"/>
          </ac:cxnSpMkLst>
        </pc:cxnChg>
      </pc:sldChg>
      <pc:sldChg chg="addSp delSp modSp new mod setBg">
        <pc:chgData name="LJacob1" userId="S::ljacob1@canterbury.kent.sch.uk::2bcb90c3-467d-48cb-b95d-a2db48d98a63" providerId="AD" clId="Web-{BCF41B93-D3B9-4A72-A14A-E0DE2628666B}" dt="2022-12-14T20:46:31.890" v="243"/>
        <pc:sldMkLst>
          <pc:docMk/>
          <pc:sldMk cId="3966180561" sldId="262"/>
        </pc:sldMkLst>
        <pc:spChg chg="mod">
          <ac:chgData name="LJacob1" userId="S::ljacob1@canterbury.kent.sch.uk::2bcb90c3-467d-48cb-b95d-a2db48d98a63" providerId="AD" clId="Web-{BCF41B93-D3B9-4A72-A14A-E0DE2628666B}" dt="2022-12-14T20:46:31.890" v="243"/>
          <ac:spMkLst>
            <pc:docMk/>
            <pc:sldMk cId="3966180561" sldId="262"/>
            <ac:spMk id="2" creationId="{8E2B8D01-1AA5-2803-70E5-C92EAB1FC4D6}"/>
          </ac:spMkLst>
        </pc:spChg>
        <pc:spChg chg="del mod">
          <ac:chgData name="LJacob1" userId="S::ljacob1@canterbury.kent.sch.uk::2bcb90c3-467d-48cb-b95d-a2db48d98a63" providerId="AD" clId="Web-{BCF41B93-D3B9-4A72-A14A-E0DE2628666B}" dt="2022-12-14T20:45:10.684" v="234"/>
          <ac:spMkLst>
            <pc:docMk/>
            <pc:sldMk cId="3966180561" sldId="262"/>
            <ac:spMk id="3" creationId="{4128DA15-84A0-281C-1441-E2C1347BC9F9}"/>
          </ac:spMkLst>
        </pc:spChg>
        <pc:spChg chg="add del">
          <ac:chgData name="LJacob1" userId="S::ljacob1@canterbury.kent.sch.uk::2bcb90c3-467d-48cb-b95d-a2db48d98a63" providerId="AD" clId="Web-{BCF41B93-D3B9-4A72-A14A-E0DE2628666B}" dt="2022-12-14T20:46:31.890" v="243"/>
          <ac:spMkLst>
            <pc:docMk/>
            <pc:sldMk cId="3966180561" sldId="262"/>
            <ac:spMk id="9" creationId="{7E21CA63-4B99-4925-8CAF-F408D7AB01B2}"/>
          </ac:spMkLst>
        </pc:spChg>
        <pc:spChg chg="add">
          <ac:chgData name="LJacob1" userId="S::ljacob1@canterbury.kent.sch.uk::2bcb90c3-467d-48cb-b95d-a2db48d98a63" providerId="AD" clId="Web-{BCF41B93-D3B9-4A72-A14A-E0DE2628666B}" dt="2022-12-14T20:46:31.890" v="243"/>
          <ac:spMkLst>
            <pc:docMk/>
            <pc:sldMk cId="3966180561" sldId="262"/>
            <ac:spMk id="16" creationId="{4CFC294A-7FF8-4114-B0AD-F3B7F15EFC66}"/>
          </ac:spMkLst>
        </pc:spChg>
        <pc:graphicFrameChg chg="add mod modGraphic">
          <ac:chgData name="LJacob1" userId="S::ljacob1@canterbury.kent.sch.uk::2bcb90c3-467d-48cb-b95d-a2db48d98a63" providerId="AD" clId="Web-{BCF41B93-D3B9-4A72-A14A-E0DE2628666B}" dt="2022-12-14T20:46:31.890" v="243"/>
          <ac:graphicFrameMkLst>
            <pc:docMk/>
            <pc:sldMk cId="3966180561" sldId="262"/>
            <ac:graphicFrameMk id="5" creationId="{674B4851-1EB6-B958-C75E-D536D0AA4466}"/>
          </ac:graphicFrameMkLst>
        </pc:graphicFrameChg>
        <pc:cxnChg chg="add del">
          <ac:chgData name="LJacob1" userId="S::ljacob1@canterbury.kent.sch.uk::2bcb90c3-467d-48cb-b95d-a2db48d98a63" providerId="AD" clId="Web-{BCF41B93-D3B9-4A72-A14A-E0DE2628666B}" dt="2022-12-14T20:46:31.890" v="243"/>
          <ac:cxnSpMkLst>
            <pc:docMk/>
            <pc:sldMk cId="3966180561" sldId="262"/>
            <ac:cxnSpMk id="11" creationId="{7F935FD8-9F2E-4F15-8ED9-1C692DA6F351}"/>
          </ac:cxnSpMkLst>
        </pc:cxnChg>
        <pc:cxnChg chg="add">
          <ac:chgData name="LJacob1" userId="S::ljacob1@canterbury.kent.sch.uk::2bcb90c3-467d-48cb-b95d-a2db48d98a63" providerId="AD" clId="Web-{BCF41B93-D3B9-4A72-A14A-E0DE2628666B}" dt="2022-12-14T20:46:31.890" v="243"/>
          <ac:cxnSpMkLst>
            <pc:docMk/>
            <pc:sldMk cId="3966180561" sldId="262"/>
            <ac:cxnSpMk id="18" creationId="{493FE3F6-2B23-4E4E-AA49-C212646DC785}"/>
          </ac:cxnSpMkLst>
        </pc:cxnChg>
      </pc:sldChg>
      <pc:sldChg chg="addSp delSp modSp new mod setBg">
        <pc:chgData name="LJacob1" userId="S::ljacob1@canterbury.kent.sch.uk::2bcb90c3-467d-48cb-b95d-a2db48d98a63" providerId="AD" clId="Web-{BCF41B93-D3B9-4A72-A14A-E0DE2628666B}" dt="2022-12-14T20:45:26.575" v="235"/>
        <pc:sldMkLst>
          <pc:docMk/>
          <pc:sldMk cId="1039555532" sldId="263"/>
        </pc:sldMkLst>
        <pc:spChg chg="mod">
          <ac:chgData name="LJacob1" userId="S::ljacob1@canterbury.kent.sch.uk::2bcb90c3-467d-48cb-b95d-a2db48d98a63" providerId="AD" clId="Web-{BCF41B93-D3B9-4A72-A14A-E0DE2628666B}" dt="2022-12-14T20:45:26.575" v="235"/>
          <ac:spMkLst>
            <pc:docMk/>
            <pc:sldMk cId="1039555532" sldId="263"/>
            <ac:spMk id="2" creationId="{3AAAC730-1324-57CB-3B72-49E79C472AA6}"/>
          </ac:spMkLst>
        </pc:spChg>
        <pc:spChg chg="del mod">
          <ac:chgData name="LJacob1" userId="S::ljacob1@canterbury.kent.sch.uk::2bcb90c3-467d-48cb-b95d-a2db48d98a63" providerId="AD" clId="Web-{BCF41B93-D3B9-4A72-A14A-E0DE2628666B}" dt="2022-12-14T20:45:26.575" v="235"/>
          <ac:spMkLst>
            <pc:docMk/>
            <pc:sldMk cId="1039555532" sldId="263"/>
            <ac:spMk id="3" creationId="{540BF1B7-5934-F55D-B9F1-5CF3BB7BBC14}"/>
          </ac:spMkLst>
        </pc:spChg>
        <pc:spChg chg="add">
          <ac:chgData name="LJacob1" userId="S::ljacob1@canterbury.kent.sch.uk::2bcb90c3-467d-48cb-b95d-a2db48d98a63" providerId="AD" clId="Web-{BCF41B93-D3B9-4A72-A14A-E0DE2628666B}" dt="2022-12-14T20:45:26.575" v="235"/>
          <ac:spMkLst>
            <pc:docMk/>
            <pc:sldMk cId="1039555532" sldId="263"/>
            <ac:spMk id="9" creationId="{7E21CA63-4B99-4925-8CAF-F408D7AB01B2}"/>
          </ac:spMkLst>
        </pc:spChg>
        <pc:graphicFrameChg chg="add">
          <ac:chgData name="LJacob1" userId="S::ljacob1@canterbury.kent.sch.uk::2bcb90c3-467d-48cb-b95d-a2db48d98a63" providerId="AD" clId="Web-{BCF41B93-D3B9-4A72-A14A-E0DE2628666B}" dt="2022-12-14T20:45:26.575" v="235"/>
          <ac:graphicFrameMkLst>
            <pc:docMk/>
            <pc:sldMk cId="1039555532" sldId="263"/>
            <ac:graphicFrameMk id="5" creationId="{C6D85D06-E592-360C-46A9-838F3B473E96}"/>
          </ac:graphicFrameMkLst>
        </pc:graphicFrameChg>
        <pc:cxnChg chg="add">
          <ac:chgData name="LJacob1" userId="S::ljacob1@canterbury.kent.sch.uk::2bcb90c3-467d-48cb-b95d-a2db48d98a63" providerId="AD" clId="Web-{BCF41B93-D3B9-4A72-A14A-E0DE2628666B}" dt="2022-12-14T20:45:26.575" v="235"/>
          <ac:cxnSpMkLst>
            <pc:docMk/>
            <pc:sldMk cId="1039555532" sldId="263"/>
            <ac:cxnSpMk id="11" creationId="{7F935FD8-9F2E-4F15-8ED9-1C692DA6F351}"/>
          </ac:cxnSpMkLst>
        </pc:cxnChg>
      </pc:sldChg>
      <pc:sldChg chg="addSp delSp modSp new mod setBg">
        <pc:chgData name="LJacob1" userId="S::ljacob1@canterbury.kent.sch.uk::2bcb90c3-467d-48cb-b95d-a2db48d98a63" providerId="AD" clId="Web-{BCF41B93-D3B9-4A72-A14A-E0DE2628666B}" dt="2022-12-14T20:45:44.560" v="238"/>
        <pc:sldMkLst>
          <pc:docMk/>
          <pc:sldMk cId="873138417" sldId="264"/>
        </pc:sldMkLst>
        <pc:spChg chg="mod">
          <ac:chgData name="LJacob1" userId="S::ljacob1@canterbury.kent.sch.uk::2bcb90c3-467d-48cb-b95d-a2db48d98a63" providerId="AD" clId="Web-{BCF41B93-D3B9-4A72-A14A-E0DE2628666B}" dt="2022-12-14T20:45:44.560" v="238"/>
          <ac:spMkLst>
            <pc:docMk/>
            <pc:sldMk cId="873138417" sldId="264"/>
            <ac:spMk id="2" creationId="{6FD049B3-C865-FFDC-A2EA-91AA15CEA780}"/>
          </ac:spMkLst>
        </pc:spChg>
        <pc:spChg chg="add del mod">
          <ac:chgData name="LJacob1" userId="S::ljacob1@canterbury.kent.sch.uk::2bcb90c3-467d-48cb-b95d-a2db48d98a63" providerId="AD" clId="Web-{BCF41B93-D3B9-4A72-A14A-E0DE2628666B}" dt="2022-12-14T20:45:44.560" v="238"/>
          <ac:spMkLst>
            <pc:docMk/>
            <pc:sldMk cId="873138417" sldId="264"/>
            <ac:spMk id="3" creationId="{E8E44F51-7C88-EED9-AD48-FC4EF09177B2}"/>
          </ac:spMkLst>
        </pc:spChg>
        <pc:spChg chg="add del">
          <ac:chgData name="LJacob1" userId="S::ljacob1@canterbury.kent.sch.uk::2bcb90c3-467d-48cb-b95d-a2db48d98a63" providerId="AD" clId="Web-{BCF41B93-D3B9-4A72-A14A-E0DE2628666B}" dt="2022-12-14T20:45:44.545" v="237"/>
          <ac:spMkLst>
            <pc:docMk/>
            <pc:sldMk cId="873138417" sldId="264"/>
            <ac:spMk id="9" creationId="{1FC4AC91-30B8-4B0B-A187-C39F19131957}"/>
          </ac:spMkLst>
        </pc:spChg>
        <pc:spChg chg="add">
          <ac:chgData name="LJacob1" userId="S::ljacob1@canterbury.kent.sch.uk::2bcb90c3-467d-48cb-b95d-a2db48d98a63" providerId="AD" clId="Web-{BCF41B93-D3B9-4A72-A14A-E0DE2628666B}" dt="2022-12-14T20:45:44.560" v="238"/>
          <ac:spMkLst>
            <pc:docMk/>
            <pc:sldMk cId="873138417" sldId="264"/>
            <ac:spMk id="13" creationId="{7E21CA63-4B99-4925-8CAF-F408D7AB01B2}"/>
          </ac:spMkLst>
        </pc:spChg>
        <pc:graphicFrameChg chg="add del">
          <ac:chgData name="LJacob1" userId="S::ljacob1@canterbury.kent.sch.uk::2bcb90c3-467d-48cb-b95d-a2db48d98a63" providerId="AD" clId="Web-{BCF41B93-D3B9-4A72-A14A-E0DE2628666B}" dt="2022-12-14T20:45:44.545" v="237"/>
          <ac:graphicFrameMkLst>
            <pc:docMk/>
            <pc:sldMk cId="873138417" sldId="264"/>
            <ac:graphicFrameMk id="5" creationId="{DC3C1929-4F69-E7F8-EE94-B3B84E5D8355}"/>
          </ac:graphicFrameMkLst>
        </pc:graphicFrameChg>
        <pc:graphicFrameChg chg="add">
          <ac:chgData name="LJacob1" userId="S::ljacob1@canterbury.kent.sch.uk::2bcb90c3-467d-48cb-b95d-a2db48d98a63" providerId="AD" clId="Web-{BCF41B93-D3B9-4A72-A14A-E0DE2628666B}" dt="2022-12-14T20:45:44.560" v="238"/>
          <ac:graphicFrameMkLst>
            <pc:docMk/>
            <pc:sldMk cId="873138417" sldId="264"/>
            <ac:graphicFrameMk id="15" creationId="{7D4BF541-9A5B-5C50-761D-AD3909AE0C98}"/>
          </ac:graphicFrameMkLst>
        </pc:graphicFrameChg>
        <pc:cxnChg chg="add del">
          <ac:chgData name="LJacob1" userId="S::ljacob1@canterbury.kent.sch.uk::2bcb90c3-467d-48cb-b95d-a2db48d98a63" providerId="AD" clId="Web-{BCF41B93-D3B9-4A72-A14A-E0DE2628666B}" dt="2022-12-14T20:45:44.545" v="237"/>
          <ac:cxnSpMkLst>
            <pc:docMk/>
            <pc:sldMk cId="873138417" sldId="264"/>
            <ac:cxnSpMk id="11" creationId="{493FE3F6-2B23-4E4E-AA49-C212646DC785}"/>
          </ac:cxnSpMkLst>
        </pc:cxnChg>
        <pc:cxnChg chg="add">
          <ac:chgData name="LJacob1" userId="S::ljacob1@canterbury.kent.sch.uk::2bcb90c3-467d-48cb-b95d-a2db48d98a63" providerId="AD" clId="Web-{BCF41B93-D3B9-4A72-A14A-E0DE2628666B}" dt="2022-12-14T20:45:44.560" v="238"/>
          <ac:cxnSpMkLst>
            <pc:docMk/>
            <pc:sldMk cId="873138417" sldId="264"/>
            <ac:cxnSpMk id="14" creationId="{7F935FD8-9F2E-4F15-8ED9-1C692DA6F351}"/>
          </ac:cxnSpMkLst>
        </pc:cxnChg>
      </pc:sldChg>
      <pc:sldChg chg="addSp delSp modSp new">
        <pc:chgData name="LJacob1" userId="S::ljacob1@canterbury.kent.sch.uk::2bcb90c3-467d-48cb-b95d-a2db48d98a63" providerId="AD" clId="Web-{BCF41B93-D3B9-4A72-A14A-E0DE2628666B}" dt="2022-12-14T20:45:59.076" v="241"/>
        <pc:sldMkLst>
          <pc:docMk/>
          <pc:sldMk cId="311122511" sldId="265"/>
        </pc:sldMkLst>
        <pc:spChg chg="mod">
          <ac:chgData name="LJacob1" userId="S::ljacob1@canterbury.kent.sch.uk::2bcb90c3-467d-48cb-b95d-a2db48d98a63" providerId="AD" clId="Web-{BCF41B93-D3B9-4A72-A14A-E0DE2628666B}" dt="2022-12-14T20:39:06.096" v="206" actId="20577"/>
          <ac:spMkLst>
            <pc:docMk/>
            <pc:sldMk cId="311122511" sldId="265"/>
            <ac:spMk id="2" creationId="{70088883-EE07-8B4A-C861-6DA9BF0B3BB2}"/>
          </ac:spMkLst>
        </pc:spChg>
        <pc:spChg chg="add del mod">
          <ac:chgData name="LJacob1" userId="S::ljacob1@canterbury.kent.sch.uk::2bcb90c3-467d-48cb-b95d-a2db48d98a63" providerId="AD" clId="Web-{BCF41B93-D3B9-4A72-A14A-E0DE2628666B}" dt="2022-12-14T20:45:59.076" v="241"/>
          <ac:spMkLst>
            <pc:docMk/>
            <pc:sldMk cId="311122511" sldId="265"/>
            <ac:spMk id="3" creationId="{EB314139-0AAA-6305-540B-81985730FB2C}"/>
          </ac:spMkLst>
        </pc:spChg>
        <pc:graphicFrameChg chg="add del">
          <ac:chgData name="LJacob1" userId="S::ljacob1@canterbury.kent.sch.uk::2bcb90c3-467d-48cb-b95d-a2db48d98a63" providerId="AD" clId="Web-{BCF41B93-D3B9-4A72-A14A-E0DE2628666B}" dt="2022-12-14T20:45:59.061" v="240"/>
          <ac:graphicFrameMkLst>
            <pc:docMk/>
            <pc:sldMk cId="311122511" sldId="265"/>
            <ac:graphicFrameMk id="5" creationId="{ADD58752-4923-CBB8-B608-D75AAE92C77E}"/>
          </ac:graphicFrameMkLst>
        </pc:graphicFrameChg>
        <pc:graphicFrameChg chg="add">
          <ac:chgData name="LJacob1" userId="S::ljacob1@canterbury.kent.sch.uk::2bcb90c3-467d-48cb-b95d-a2db48d98a63" providerId="AD" clId="Web-{BCF41B93-D3B9-4A72-A14A-E0DE2628666B}" dt="2022-12-14T20:45:59.076" v="241"/>
          <ac:graphicFrameMkLst>
            <pc:docMk/>
            <pc:sldMk cId="311122511" sldId="265"/>
            <ac:graphicFrameMk id="7" creationId="{C426019C-4ECA-C8B8-E6FB-3FDB5251D6F7}"/>
          </ac:graphicFrameMkLst>
        </pc:graphicFrameChg>
      </pc:sldChg>
      <pc:sldMasterChg chg="del delSldLayout">
        <pc:chgData name="LJacob1" userId="S::ljacob1@canterbury.kent.sch.uk::2bcb90c3-467d-48cb-b95d-a2db48d98a63" providerId="AD" clId="Web-{BCF41B93-D3B9-4A72-A14A-E0DE2628666B}" dt="2022-12-14T19:47:26.318" v="12"/>
        <pc:sldMasterMkLst>
          <pc:docMk/>
          <pc:sldMasterMk cId="2460954070" sldId="2147483660"/>
        </pc:sldMasterMkLst>
        <pc:sldLayoutChg chg="del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LJacob1" userId="S::ljacob1@canterbury.kent.sch.uk::2bcb90c3-467d-48cb-b95d-a2db48d98a63" providerId="AD" clId="Web-{BCF41B93-D3B9-4A72-A14A-E0DE2628666B}" dt="2022-12-14T19:47:26.318" v="12"/>
        <pc:sldMasterMkLst>
          <pc:docMk/>
          <pc:sldMasterMk cId="3534471294" sldId="2147483724"/>
        </pc:sldMasterMkLst>
        <pc:sldLayoutChg chg="add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3534471294" sldId="2147483724"/>
            <pc:sldLayoutMk cId="3001346751" sldId="2147483713"/>
          </pc:sldLayoutMkLst>
        </pc:sldLayoutChg>
        <pc:sldLayoutChg chg="add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3534471294" sldId="2147483724"/>
            <pc:sldLayoutMk cId="409987176" sldId="2147483714"/>
          </pc:sldLayoutMkLst>
        </pc:sldLayoutChg>
        <pc:sldLayoutChg chg="add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3534471294" sldId="2147483724"/>
            <pc:sldLayoutMk cId="756179658" sldId="2147483715"/>
          </pc:sldLayoutMkLst>
        </pc:sldLayoutChg>
        <pc:sldLayoutChg chg="add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3534471294" sldId="2147483724"/>
            <pc:sldLayoutMk cId="4193404008" sldId="2147483716"/>
          </pc:sldLayoutMkLst>
        </pc:sldLayoutChg>
        <pc:sldLayoutChg chg="add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3534471294" sldId="2147483724"/>
            <pc:sldLayoutMk cId="4205775738" sldId="2147483717"/>
          </pc:sldLayoutMkLst>
        </pc:sldLayoutChg>
        <pc:sldLayoutChg chg="add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3534471294" sldId="2147483724"/>
            <pc:sldLayoutMk cId="700087482" sldId="2147483718"/>
          </pc:sldLayoutMkLst>
        </pc:sldLayoutChg>
        <pc:sldLayoutChg chg="add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3534471294" sldId="2147483724"/>
            <pc:sldLayoutMk cId="3944429607" sldId="2147483719"/>
          </pc:sldLayoutMkLst>
        </pc:sldLayoutChg>
        <pc:sldLayoutChg chg="add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3534471294" sldId="2147483724"/>
            <pc:sldLayoutMk cId="3375152012" sldId="2147483720"/>
          </pc:sldLayoutMkLst>
        </pc:sldLayoutChg>
        <pc:sldLayoutChg chg="add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3534471294" sldId="2147483724"/>
            <pc:sldLayoutMk cId="802877771" sldId="2147483721"/>
          </pc:sldLayoutMkLst>
        </pc:sldLayoutChg>
        <pc:sldLayoutChg chg="add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3534471294" sldId="2147483724"/>
            <pc:sldLayoutMk cId="563284619" sldId="2147483722"/>
          </pc:sldLayoutMkLst>
        </pc:sldLayoutChg>
        <pc:sldLayoutChg chg="add">
          <pc:chgData name="LJacob1" userId="S::ljacob1@canterbury.kent.sch.uk::2bcb90c3-467d-48cb-b95d-a2db48d98a63" providerId="AD" clId="Web-{BCF41B93-D3B9-4A72-A14A-E0DE2628666B}" dt="2022-12-14T19:47:26.318" v="12"/>
          <pc:sldLayoutMkLst>
            <pc:docMk/>
            <pc:sldMasterMk cId="3534471294" sldId="2147483724"/>
            <pc:sldLayoutMk cId="20762201" sldId="214748372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saaccomputerscience.org/concepts/data_numbases_floating_point?examBoard=all&amp;stage=all&amp;topic=number_representation" TargetMode="External"/><Relationship Id="rId1" Type="http://schemas.openxmlformats.org/officeDocument/2006/relationships/hyperlink" Target="https://youtu.be/IGQ9YOnhWxA" TargetMode="Externa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c.ly/demo/samples" TargetMode="External"/><Relationship Id="rId2" Type="http://schemas.openxmlformats.org/officeDocument/2006/relationships/hyperlink" Target="https://www.youtube.com/playlist?list=PL6ACA763210093905" TargetMode="External"/><Relationship Id="rId1" Type="http://schemas.openxmlformats.org/officeDocument/2006/relationships/hyperlink" Target="https://isaaccomputerscience.org/topics/boolean_logic?examBoard=all&amp;stage=all" TargetMode="External"/><Relationship Id="rId6" Type="http://schemas.openxmlformats.org/officeDocument/2006/relationships/hyperlink" Target="https://www.101computing.net/using-karnaugh-maps/" TargetMode="External"/><Relationship Id="rId5" Type="http://schemas.openxmlformats.org/officeDocument/2006/relationships/hyperlink" Target="https://www.101computing.net/boolean-algebra/" TargetMode="External"/><Relationship Id="rId4" Type="http://schemas.openxmlformats.org/officeDocument/2006/relationships/hyperlink" Target="https://www.101computing.net/comparison-operators-using-logic-gates/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CiOXwirraUB7V2i0SJ4SSJFqRV_LtgzW" TargetMode="External"/><Relationship Id="rId2" Type="http://schemas.openxmlformats.org/officeDocument/2006/relationships/hyperlink" Target="https://isaaccomputerscience.org/topics/programming_languages?examBoard=all&amp;stage=all" TargetMode="External"/><Relationship Id="rId1" Type="http://schemas.openxmlformats.org/officeDocument/2006/relationships/hyperlink" Target="https://isaaccomputerscience.org/topics/architecture?examBoard=all&amp;stage=all" TargetMode="External"/><Relationship Id="rId6" Type="http://schemas.openxmlformats.org/officeDocument/2006/relationships/hyperlink" Target="https://www.101computing.net/using-a-trace-table-on-a-low-level-program/" TargetMode="External"/><Relationship Id="rId5" Type="http://schemas.openxmlformats.org/officeDocument/2006/relationships/hyperlink" Target="https://www.101computing.net/assembly-language/" TargetMode="External"/><Relationship Id="rId4" Type="http://schemas.openxmlformats.org/officeDocument/2006/relationships/hyperlink" Target="https://youtube.com/playlist?list=PLCiOXwirraUDkz5X6onu8TjY2fHXvBW_O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isaaccomputerscience.org/topics/translators?examBoard=all&amp;stage=all" TargetMode="External"/><Relationship Id="rId2" Type="http://schemas.openxmlformats.org/officeDocument/2006/relationships/hyperlink" Target="https://www.101computing.net/the-4-stages-of-the-compilation-process/" TargetMode="External"/><Relationship Id="rId1" Type="http://schemas.openxmlformats.org/officeDocument/2006/relationships/hyperlink" Target="https://youtube.com/playlist?list=PLCiOXwirraUA9EgGVmuqzxonorZHPKNJN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youtu.be/O_GiVzDS2k0" TargetMode="External"/><Relationship Id="rId1" Type="http://schemas.openxmlformats.org/officeDocument/2006/relationships/hyperlink" Target="https://isaaccomputerscience.org/topics/ide?examBoard=all&amp;stage=all" TargetMode="Externa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isaaccomputerscience.org/topics/subroutines?examBoard=all&amp;stage=all" TargetMode="External"/><Relationship Id="rId7" Type="http://schemas.openxmlformats.org/officeDocument/2006/relationships/hyperlink" Target="https://youtu.be/34YyuaUOXuk" TargetMode="External"/><Relationship Id="rId2" Type="http://schemas.openxmlformats.org/officeDocument/2006/relationships/hyperlink" Target="https://youtu.be/we8Iz2_S8X0" TargetMode="External"/><Relationship Id="rId1" Type="http://schemas.openxmlformats.org/officeDocument/2006/relationships/hyperlink" Target="https://isaaccomputerscience.org/topics/procedural_programming?examBoard=all&amp;stage=all" TargetMode="External"/><Relationship Id="rId6" Type="http://schemas.openxmlformats.org/officeDocument/2006/relationships/hyperlink" Target="https://youtu.be/cx5PNyeAsng" TargetMode="External"/><Relationship Id="rId5" Type="http://schemas.openxmlformats.org/officeDocument/2006/relationships/hyperlink" Target="https://www.101computing.net/programming-terminology-drag-and-drop/" TargetMode="External"/><Relationship Id="rId4" Type="http://schemas.openxmlformats.org/officeDocument/2006/relationships/hyperlink" Target="https://www.101computing.net/procedural-programming-terminology-crossword/" TargetMode="Externa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computing.net/string-manipulation/" TargetMode="External"/><Relationship Id="rId2" Type="http://schemas.openxmlformats.org/officeDocument/2006/relationships/hyperlink" Target="https://youtube.com/playlist?list=PL6lxxT7IdTxENARZftXOXckZRFlXvH1b6" TargetMode="External"/><Relationship Id="rId1" Type="http://schemas.openxmlformats.org/officeDocument/2006/relationships/hyperlink" Target="https://youtu.be/YPD_Y3f5A-s" TargetMode="External"/><Relationship Id="rId4" Type="http://schemas.openxmlformats.org/officeDocument/2006/relationships/hyperlink" Target="https://isaaccomputerscience.org/topics/string_handling?examBoard=all&amp;stage=all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https://isaaccomputerscience.org/topics/sql?examBoard=all&amp;stage=all" TargetMode="External"/><Relationship Id="rId2" Type="http://schemas.openxmlformats.org/officeDocument/2006/relationships/hyperlink" Target="https://isaaccomputerscience.org/topics/databases?examBoard=all&amp;stage=all" TargetMode="External"/><Relationship Id="rId1" Type="http://schemas.openxmlformats.org/officeDocument/2006/relationships/hyperlink" Target="https://youtu.be/PZVIV8wC4gM" TargetMode="External"/><Relationship Id="rId5" Type="http://schemas.openxmlformats.org/officeDocument/2006/relationships/hyperlink" Target="https://www.101computing.net/learn-sql/" TargetMode="External"/><Relationship Id="rId4" Type="http://schemas.openxmlformats.org/officeDocument/2006/relationships/hyperlink" Target="https://www.101computing.net/french-cuisine-entity-relationship-diagram-erd/" TargetMode="Externa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hyperlink" Target="https://isaaccomputerscience.org/topics/legislation?examBoard=all&amp;stage=all" TargetMode="External"/><Relationship Id="rId2" Type="http://schemas.openxmlformats.org/officeDocument/2006/relationships/hyperlink" Target="https://youtu.be/4h5zlBOgZz0" TargetMode="External"/><Relationship Id="rId1" Type="http://schemas.openxmlformats.org/officeDocument/2006/relationships/hyperlink" Target="https://youtube.com/playlist?list=PLCiOXwirraUBbB6dZtMpxpd9WDw63HTU4" TargetMode="External"/><Relationship Id="rId4" Type="http://schemas.openxmlformats.org/officeDocument/2006/relationships/hyperlink" Target="https://isaaccomputerscience.org/topics/impacts_of_tech?examBoard=all&amp;stage=al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GQ9YOnhWxA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hyperlink" Target="https://isaaccomputerscience.org/concepts/data_numbases_floating_point?examBoard=all&amp;stage=all&amp;topic=number_representation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c.ly/demo/samples" TargetMode="External"/><Relationship Id="rId2" Type="http://schemas.openxmlformats.org/officeDocument/2006/relationships/hyperlink" Target="https://www.youtube.com/playlist?list=PL6ACA763210093905" TargetMode="External"/><Relationship Id="rId1" Type="http://schemas.openxmlformats.org/officeDocument/2006/relationships/hyperlink" Target="https://isaaccomputerscience.org/topics/boolean_logic?examBoard=all&amp;stage=all" TargetMode="External"/><Relationship Id="rId6" Type="http://schemas.openxmlformats.org/officeDocument/2006/relationships/hyperlink" Target="https://www.101computing.net/using-karnaugh-maps/" TargetMode="External"/><Relationship Id="rId5" Type="http://schemas.openxmlformats.org/officeDocument/2006/relationships/hyperlink" Target="https://www.101computing.net/boolean-algebra/" TargetMode="External"/><Relationship Id="rId4" Type="http://schemas.openxmlformats.org/officeDocument/2006/relationships/hyperlink" Target="https://www.101computing.net/comparison-operators-using-logic-gates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CiOXwirraUB7V2i0SJ4SSJFqRV_LtgzW" TargetMode="External"/><Relationship Id="rId2" Type="http://schemas.openxmlformats.org/officeDocument/2006/relationships/hyperlink" Target="https://isaaccomputerscience.org/topics/programming_languages?examBoard=all&amp;stage=all" TargetMode="External"/><Relationship Id="rId1" Type="http://schemas.openxmlformats.org/officeDocument/2006/relationships/hyperlink" Target="https://isaaccomputerscience.org/topics/architecture?examBoard=all&amp;stage=all" TargetMode="External"/><Relationship Id="rId6" Type="http://schemas.openxmlformats.org/officeDocument/2006/relationships/hyperlink" Target="https://www.101computing.net/using-a-trace-table-on-a-low-level-program/" TargetMode="External"/><Relationship Id="rId5" Type="http://schemas.openxmlformats.org/officeDocument/2006/relationships/hyperlink" Target="https://www.101computing.net/assembly-language/" TargetMode="External"/><Relationship Id="rId4" Type="http://schemas.openxmlformats.org/officeDocument/2006/relationships/hyperlink" Target="https://youtube.com/playlist?list=PLCiOXwirraUDkz5X6onu8TjY2fHXvBW_O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isaaccomputerscience.org/topics/translators?examBoard=all&amp;stage=all" TargetMode="External"/><Relationship Id="rId2" Type="http://schemas.openxmlformats.org/officeDocument/2006/relationships/hyperlink" Target="https://www.101computing.net/the-4-stages-of-the-compilation-process/" TargetMode="External"/><Relationship Id="rId1" Type="http://schemas.openxmlformats.org/officeDocument/2006/relationships/hyperlink" Target="https://youtube.com/playlist?list=PLCiOXwirraUA9EgGVmuqzxonorZHPKNJN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isaaccomputerscience.org/topics/ide?examBoard=all&amp;stage=all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hyperlink" Target="https://youtu.be/O_GiVzDS2k0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isaaccomputerscience.org/topics/subroutines?examBoard=all&amp;stage=all" TargetMode="External"/><Relationship Id="rId7" Type="http://schemas.openxmlformats.org/officeDocument/2006/relationships/hyperlink" Target="https://youtu.be/34YyuaUOXuk" TargetMode="External"/><Relationship Id="rId2" Type="http://schemas.openxmlformats.org/officeDocument/2006/relationships/hyperlink" Target="https://youtu.be/we8Iz2_S8X0" TargetMode="External"/><Relationship Id="rId1" Type="http://schemas.openxmlformats.org/officeDocument/2006/relationships/hyperlink" Target="https://isaaccomputerscience.org/topics/procedural_programming?examBoard=all&amp;stage=all" TargetMode="External"/><Relationship Id="rId6" Type="http://schemas.openxmlformats.org/officeDocument/2006/relationships/hyperlink" Target="https://youtu.be/cx5PNyeAsng" TargetMode="External"/><Relationship Id="rId5" Type="http://schemas.openxmlformats.org/officeDocument/2006/relationships/hyperlink" Target="https://www.101computing.net/programming-terminology-drag-and-drop/" TargetMode="External"/><Relationship Id="rId4" Type="http://schemas.openxmlformats.org/officeDocument/2006/relationships/hyperlink" Target="https://www.101computing.net/procedural-programming-terminology-crossword/" TargetMode="External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computing.net/string-manipulation/" TargetMode="External"/><Relationship Id="rId2" Type="http://schemas.openxmlformats.org/officeDocument/2006/relationships/hyperlink" Target="https://youtube.com/playlist?list=PL6lxxT7IdTxENARZftXOXckZRFlXvH1b6" TargetMode="External"/><Relationship Id="rId1" Type="http://schemas.openxmlformats.org/officeDocument/2006/relationships/hyperlink" Target="https://youtu.be/YPD_Y3f5A-s" TargetMode="External"/><Relationship Id="rId4" Type="http://schemas.openxmlformats.org/officeDocument/2006/relationships/hyperlink" Target="https://isaaccomputerscience.org/topics/string_handling?examBoard=all&amp;stage=all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isaaccomputerscience.org/topics/sql?examBoard=all&amp;stage=all" TargetMode="External"/><Relationship Id="rId2" Type="http://schemas.openxmlformats.org/officeDocument/2006/relationships/hyperlink" Target="https://isaaccomputerscience.org/topics/databases?examBoard=all&amp;stage=all" TargetMode="External"/><Relationship Id="rId1" Type="http://schemas.openxmlformats.org/officeDocument/2006/relationships/hyperlink" Target="https://youtu.be/PZVIV8wC4gM" TargetMode="External"/><Relationship Id="rId5" Type="http://schemas.openxmlformats.org/officeDocument/2006/relationships/hyperlink" Target="https://www.101computing.net/learn-sql/" TargetMode="External"/><Relationship Id="rId4" Type="http://schemas.openxmlformats.org/officeDocument/2006/relationships/hyperlink" Target="https://www.101computing.net/french-cuisine-entity-relationship-diagram-erd/" TargetMode="External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hyperlink" Target="https://isaaccomputerscience.org/topics/legislation?examBoard=all&amp;stage=all" TargetMode="External"/><Relationship Id="rId2" Type="http://schemas.openxmlformats.org/officeDocument/2006/relationships/hyperlink" Target="https://youtu.be/4h5zlBOgZz0" TargetMode="External"/><Relationship Id="rId1" Type="http://schemas.openxmlformats.org/officeDocument/2006/relationships/hyperlink" Target="https://youtube.com/playlist?list=PLCiOXwirraUBbB6dZtMpxpd9WDw63HTU4" TargetMode="External"/><Relationship Id="rId4" Type="http://schemas.openxmlformats.org/officeDocument/2006/relationships/hyperlink" Target="https://isaaccomputerscience.org/topics/impacts_of_tech?examBoard=all&amp;stage=al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AA4BC-D485-403C-9C83-7A3E76D15D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C9786E-20B2-4E6C-B505-EFB634B06B0B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https://youtu.be/IGQ9YOnhWxA</a:t>
          </a:r>
          <a:endParaRPr lang="en-US"/>
        </a:p>
      </dgm:t>
    </dgm:pt>
    <dgm:pt modelId="{298135B0-FB50-4C2E-88BF-056FD745A6F2}" type="parTrans" cxnId="{1E608128-E038-4CB2-A500-7259DFD692BC}">
      <dgm:prSet/>
      <dgm:spPr/>
      <dgm:t>
        <a:bodyPr/>
        <a:lstStyle/>
        <a:p>
          <a:endParaRPr lang="en-US"/>
        </a:p>
      </dgm:t>
    </dgm:pt>
    <dgm:pt modelId="{E1B9F337-FC47-4D9C-ADF7-436389B8658D}" type="sibTrans" cxnId="{1E608128-E038-4CB2-A500-7259DFD692BC}">
      <dgm:prSet/>
      <dgm:spPr/>
      <dgm:t>
        <a:bodyPr/>
        <a:lstStyle/>
        <a:p>
          <a:endParaRPr lang="en-US"/>
        </a:p>
      </dgm:t>
    </dgm:pt>
    <dgm:pt modelId="{E2A1C94E-22DA-41D0-8073-5D440FC2F78B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Floating point form — Isaac Computer Science</a:t>
          </a:r>
          <a:endParaRPr lang="en-US"/>
        </a:p>
      </dgm:t>
    </dgm:pt>
    <dgm:pt modelId="{1C458B8E-6EDB-48E0-B58C-8F8711849145}" type="parTrans" cxnId="{92CA9C4B-FF58-4615-810A-404102F31261}">
      <dgm:prSet/>
      <dgm:spPr/>
      <dgm:t>
        <a:bodyPr/>
        <a:lstStyle/>
        <a:p>
          <a:endParaRPr lang="en-US"/>
        </a:p>
      </dgm:t>
    </dgm:pt>
    <dgm:pt modelId="{D4B23EA2-CCE6-4CBB-A30E-2BEEEE742783}" type="sibTrans" cxnId="{92CA9C4B-FF58-4615-810A-404102F31261}">
      <dgm:prSet/>
      <dgm:spPr/>
      <dgm:t>
        <a:bodyPr/>
        <a:lstStyle/>
        <a:p>
          <a:endParaRPr lang="en-US"/>
        </a:p>
      </dgm:t>
    </dgm:pt>
    <dgm:pt modelId="{8E0AAF97-5A6E-487D-8260-6B935E5FBED5}" type="pres">
      <dgm:prSet presAssocID="{8CCAA4BC-D485-403C-9C83-7A3E76D15D1A}" presName="root" presStyleCnt="0">
        <dgm:presLayoutVars>
          <dgm:dir/>
          <dgm:resizeHandles val="exact"/>
        </dgm:presLayoutVars>
      </dgm:prSet>
      <dgm:spPr/>
    </dgm:pt>
    <dgm:pt modelId="{39C68120-7444-4A80-8DDF-927E28250718}" type="pres">
      <dgm:prSet presAssocID="{84C9786E-20B2-4E6C-B505-EFB634B06B0B}" presName="compNode" presStyleCnt="0"/>
      <dgm:spPr/>
    </dgm:pt>
    <dgm:pt modelId="{B797592F-76BE-4B75-9AAD-86B3A1746C5C}" type="pres">
      <dgm:prSet presAssocID="{84C9786E-20B2-4E6C-B505-EFB634B06B0B}" presName="bgRect" presStyleLbl="bgShp" presStyleIdx="0" presStyleCnt="2"/>
      <dgm:spPr/>
    </dgm:pt>
    <dgm:pt modelId="{A9CE2B36-0B4E-4919-9545-12F4E75C1412}" type="pres">
      <dgm:prSet presAssocID="{84C9786E-20B2-4E6C-B505-EFB634B06B0B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2A91344-0527-4B55-8E49-4B94AA27B4C9}" type="pres">
      <dgm:prSet presAssocID="{84C9786E-20B2-4E6C-B505-EFB634B06B0B}" presName="spaceRect" presStyleCnt="0"/>
      <dgm:spPr/>
    </dgm:pt>
    <dgm:pt modelId="{2C92A806-7C33-4A25-A608-7545B8460498}" type="pres">
      <dgm:prSet presAssocID="{84C9786E-20B2-4E6C-B505-EFB634B06B0B}" presName="parTx" presStyleLbl="revTx" presStyleIdx="0" presStyleCnt="2">
        <dgm:presLayoutVars>
          <dgm:chMax val="0"/>
          <dgm:chPref val="0"/>
        </dgm:presLayoutVars>
      </dgm:prSet>
      <dgm:spPr/>
    </dgm:pt>
    <dgm:pt modelId="{738841F4-F8A2-49F3-8199-08B7472C543C}" type="pres">
      <dgm:prSet presAssocID="{E1B9F337-FC47-4D9C-ADF7-436389B8658D}" presName="sibTrans" presStyleCnt="0"/>
      <dgm:spPr/>
    </dgm:pt>
    <dgm:pt modelId="{B4D33721-BC60-484B-A567-AB340449C438}" type="pres">
      <dgm:prSet presAssocID="{E2A1C94E-22DA-41D0-8073-5D440FC2F78B}" presName="compNode" presStyleCnt="0"/>
      <dgm:spPr/>
    </dgm:pt>
    <dgm:pt modelId="{9FEE75C4-0246-4A7C-AEEF-4DF68F88CFBD}" type="pres">
      <dgm:prSet presAssocID="{E2A1C94E-22DA-41D0-8073-5D440FC2F78B}" presName="bgRect" presStyleLbl="bgShp" presStyleIdx="1" presStyleCnt="2"/>
      <dgm:spPr/>
    </dgm:pt>
    <dgm:pt modelId="{11486960-D26E-4E42-AA1C-8B8E49634110}" type="pres">
      <dgm:prSet presAssocID="{E2A1C94E-22DA-41D0-8073-5D440FC2F78B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62F0821-6523-40C6-A003-BE474C6FF613}" type="pres">
      <dgm:prSet presAssocID="{E2A1C94E-22DA-41D0-8073-5D440FC2F78B}" presName="spaceRect" presStyleCnt="0"/>
      <dgm:spPr/>
    </dgm:pt>
    <dgm:pt modelId="{146EFBD7-9C23-4E48-955C-F2AFC91D74B7}" type="pres">
      <dgm:prSet presAssocID="{E2A1C94E-22DA-41D0-8073-5D440FC2F78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E608128-E038-4CB2-A500-7259DFD692BC}" srcId="{8CCAA4BC-D485-403C-9C83-7A3E76D15D1A}" destId="{84C9786E-20B2-4E6C-B505-EFB634B06B0B}" srcOrd="0" destOrd="0" parTransId="{298135B0-FB50-4C2E-88BF-056FD745A6F2}" sibTransId="{E1B9F337-FC47-4D9C-ADF7-436389B8658D}"/>
    <dgm:cxn modelId="{92CA9C4B-FF58-4615-810A-404102F31261}" srcId="{8CCAA4BC-D485-403C-9C83-7A3E76D15D1A}" destId="{E2A1C94E-22DA-41D0-8073-5D440FC2F78B}" srcOrd="1" destOrd="0" parTransId="{1C458B8E-6EDB-48E0-B58C-8F8711849145}" sibTransId="{D4B23EA2-CCE6-4CBB-A30E-2BEEEE742783}"/>
    <dgm:cxn modelId="{B7477D4D-2C73-42A3-A8C4-E589B003FA6B}" type="presOf" srcId="{8CCAA4BC-D485-403C-9C83-7A3E76D15D1A}" destId="{8E0AAF97-5A6E-487D-8260-6B935E5FBED5}" srcOrd="0" destOrd="0" presId="urn:microsoft.com/office/officeart/2018/2/layout/IconVerticalSolidList"/>
    <dgm:cxn modelId="{3C2400A6-442F-4CDD-B30B-B1CA4633FC0E}" type="presOf" srcId="{E2A1C94E-22DA-41D0-8073-5D440FC2F78B}" destId="{146EFBD7-9C23-4E48-955C-F2AFC91D74B7}" srcOrd="0" destOrd="0" presId="urn:microsoft.com/office/officeart/2018/2/layout/IconVerticalSolidList"/>
    <dgm:cxn modelId="{6218A9BC-C0C2-41A2-8AE5-E40D831144B9}" type="presOf" srcId="{84C9786E-20B2-4E6C-B505-EFB634B06B0B}" destId="{2C92A806-7C33-4A25-A608-7545B8460498}" srcOrd="0" destOrd="0" presId="urn:microsoft.com/office/officeart/2018/2/layout/IconVerticalSolidList"/>
    <dgm:cxn modelId="{30D7EE3E-E20B-4F58-9B4C-FBCABD511E7B}" type="presParOf" srcId="{8E0AAF97-5A6E-487D-8260-6B935E5FBED5}" destId="{39C68120-7444-4A80-8DDF-927E28250718}" srcOrd="0" destOrd="0" presId="urn:microsoft.com/office/officeart/2018/2/layout/IconVerticalSolidList"/>
    <dgm:cxn modelId="{F01B7176-06D2-4581-A97D-2A41FA271EAB}" type="presParOf" srcId="{39C68120-7444-4A80-8DDF-927E28250718}" destId="{B797592F-76BE-4B75-9AAD-86B3A1746C5C}" srcOrd="0" destOrd="0" presId="urn:microsoft.com/office/officeart/2018/2/layout/IconVerticalSolidList"/>
    <dgm:cxn modelId="{254F651D-EE27-4D96-9A52-5637E78B4F65}" type="presParOf" srcId="{39C68120-7444-4A80-8DDF-927E28250718}" destId="{A9CE2B36-0B4E-4919-9545-12F4E75C1412}" srcOrd="1" destOrd="0" presId="urn:microsoft.com/office/officeart/2018/2/layout/IconVerticalSolidList"/>
    <dgm:cxn modelId="{7DD81579-E8EA-44A3-9025-4BADAF288DDE}" type="presParOf" srcId="{39C68120-7444-4A80-8DDF-927E28250718}" destId="{72A91344-0527-4B55-8E49-4B94AA27B4C9}" srcOrd="2" destOrd="0" presId="urn:microsoft.com/office/officeart/2018/2/layout/IconVerticalSolidList"/>
    <dgm:cxn modelId="{06C7FCF6-76BA-40C5-B53B-2521810C8524}" type="presParOf" srcId="{39C68120-7444-4A80-8DDF-927E28250718}" destId="{2C92A806-7C33-4A25-A608-7545B8460498}" srcOrd="3" destOrd="0" presId="urn:microsoft.com/office/officeart/2018/2/layout/IconVerticalSolidList"/>
    <dgm:cxn modelId="{87D65083-7CBD-4CA9-91DB-28FD8405101D}" type="presParOf" srcId="{8E0AAF97-5A6E-487D-8260-6B935E5FBED5}" destId="{738841F4-F8A2-49F3-8199-08B7472C543C}" srcOrd="1" destOrd="0" presId="urn:microsoft.com/office/officeart/2018/2/layout/IconVerticalSolidList"/>
    <dgm:cxn modelId="{6A421844-9876-43E5-AF67-A5ABDFCD72A9}" type="presParOf" srcId="{8E0AAF97-5A6E-487D-8260-6B935E5FBED5}" destId="{B4D33721-BC60-484B-A567-AB340449C438}" srcOrd="2" destOrd="0" presId="urn:microsoft.com/office/officeart/2018/2/layout/IconVerticalSolidList"/>
    <dgm:cxn modelId="{D07036D3-C8EC-45BB-AE13-2FED2282DF00}" type="presParOf" srcId="{B4D33721-BC60-484B-A567-AB340449C438}" destId="{9FEE75C4-0246-4A7C-AEEF-4DF68F88CFBD}" srcOrd="0" destOrd="0" presId="urn:microsoft.com/office/officeart/2018/2/layout/IconVerticalSolidList"/>
    <dgm:cxn modelId="{A64037A1-82DB-4891-8F75-1C79ABA7EFD7}" type="presParOf" srcId="{B4D33721-BC60-484B-A567-AB340449C438}" destId="{11486960-D26E-4E42-AA1C-8B8E49634110}" srcOrd="1" destOrd="0" presId="urn:microsoft.com/office/officeart/2018/2/layout/IconVerticalSolidList"/>
    <dgm:cxn modelId="{E8F3FBDF-2ECF-4F91-BBE2-1B012C9736F4}" type="presParOf" srcId="{B4D33721-BC60-484B-A567-AB340449C438}" destId="{362F0821-6523-40C6-A003-BE474C6FF613}" srcOrd="2" destOrd="0" presId="urn:microsoft.com/office/officeart/2018/2/layout/IconVerticalSolidList"/>
    <dgm:cxn modelId="{37CF2F1E-967C-49F5-9B16-341C98F73AE7}" type="presParOf" srcId="{B4D33721-BC60-484B-A567-AB340449C438}" destId="{146EFBD7-9C23-4E48-955C-F2AFC91D74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182B4F-E4BB-4F45-BC56-39929F10690F}" type="doc">
      <dgm:prSet loTypeId="urn:microsoft.com/office/officeart/2005/8/layout/vList5" loCatId="list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D6C8197-85C0-47E6-961B-CA059CE03B47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Boolean logic — Isaac Computer Science</a:t>
          </a:r>
          <a:endParaRPr lang="en-US"/>
        </a:p>
      </dgm:t>
    </dgm:pt>
    <dgm:pt modelId="{EC5D9FFB-7670-47C3-B02D-C3A06AEACF41}" type="parTrans" cxnId="{24D151EA-711A-48D2-8F65-87F47CE7FB34}">
      <dgm:prSet/>
      <dgm:spPr/>
      <dgm:t>
        <a:bodyPr/>
        <a:lstStyle/>
        <a:p>
          <a:endParaRPr lang="en-US"/>
        </a:p>
      </dgm:t>
    </dgm:pt>
    <dgm:pt modelId="{373C279A-138D-4661-9660-2E8A02EF0236}" type="sibTrans" cxnId="{24D151EA-711A-48D2-8F65-87F47CE7FB34}">
      <dgm:prSet/>
      <dgm:spPr/>
      <dgm:t>
        <a:bodyPr/>
        <a:lstStyle/>
        <a:p>
          <a:endParaRPr lang="en-US"/>
        </a:p>
      </dgm:t>
    </dgm:pt>
    <dgm:pt modelId="{43DBE4FD-189B-4B17-A260-9BA29030FC23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Boolean Algebra and Combinational Logic Circuit Design - YouTube</a:t>
          </a:r>
          <a:endParaRPr lang="en-US"/>
        </a:p>
      </dgm:t>
    </dgm:pt>
    <dgm:pt modelId="{7F486E06-A8C6-4F67-81B9-FF57FAA8DCBA}" type="parTrans" cxnId="{C94DB951-D06B-4974-AC0D-B99413C88A72}">
      <dgm:prSet/>
      <dgm:spPr/>
      <dgm:t>
        <a:bodyPr/>
        <a:lstStyle/>
        <a:p>
          <a:endParaRPr lang="en-US"/>
        </a:p>
      </dgm:t>
    </dgm:pt>
    <dgm:pt modelId="{41517BD4-7E1A-411E-99FB-B9E1795D9994}" type="sibTrans" cxnId="{C94DB951-D06B-4974-AC0D-B99413C88A72}">
      <dgm:prSet/>
      <dgm:spPr/>
      <dgm:t>
        <a:bodyPr/>
        <a:lstStyle/>
        <a:p>
          <a:endParaRPr lang="en-US"/>
        </a:p>
      </dgm:t>
    </dgm:pt>
    <dgm:pt modelId="{13A9DC8D-F585-40D1-A9D7-B9A905F1F316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Untitled Circuit - Logic.ly Online Demo</a:t>
          </a:r>
          <a:endParaRPr lang="en-US"/>
        </a:p>
      </dgm:t>
    </dgm:pt>
    <dgm:pt modelId="{E6A72C9A-2D3A-4DEB-8DD3-5D980B4CFF24}" type="parTrans" cxnId="{11E1B086-46A2-4AD0-95DA-4A7D552EBB30}">
      <dgm:prSet/>
      <dgm:spPr/>
      <dgm:t>
        <a:bodyPr/>
        <a:lstStyle/>
        <a:p>
          <a:endParaRPr lang="en-US"/>
        </a:p>
      </dgm:t>
    </dgm:pt>
    <dgm:pt modelId="{F17BE62A-1E4D-4EB7-98C6-33192711E6B6}" type="sibTrans" cxnId="{11E1B086-46A2-4AD0-95DA-4A7D552EBB30}">
      <dgm:prSet/>
      <dgm:spPr/>
      <dgm:t>
        <a:bodyPr/>
        <a:lstStyle/>
        <a:p>
          <a:endParaRPr lang="en-US"/>
        </a:p>
      </dgm:t>
    </dgm:pt>
    <dgm:pt modelId="{8C1D0DB8-8993-4D6D-900C-E73232082B3B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Comparison Operators using Logic Gates - 101 Computing</a:t>
          </a:r>
          <a:endParaRPr lang="en-US"/>
        </a:p>
      </dgm:t>
    </dgm:pt>
    <dgm:pt modelId="{70975DB9-A220-45CD-976C-DF4016B86980}" type="parTrans" cxnId="{C857E26E-DA32-4E4A-BD9A-74964665F39D}">
      <dgm:prSet/>
      <dgm:spPr/>
      <dgm:t>
        <a:bodyPr/>
        <a:lstStyle/>
        <a:p>
          <a:endParaRPr lang="en-US"/>
        </a:p>
      </dgm:t>
    </dgm:pt>
    <dgm:pt modelId="{F1DF3792-C54D-4266-818C-94062DBCAA81}" type="sibTrans" cxnId="{C857E26E-DA32-4E4A-BD9A-74964665F39D}">
      <dgm:prSet/>
      <dgm:spPr/>
      <dgm:t>
        <a:bodyPr/>
        <a:lstStyle/>
        <a:p>
          <a:endParaRPr lang="en-US"/>
        </a:p>
      </dgm:t>
    </dgm:pt>
    <dgm:pt modelId="{333B0716-3378-4B2F-AE97-AC67AABAB37E}">
      <dgm:prSet/>
      <dgm:spPr/>
      <dgm:t>
        <a:bodyPr/>
        <a:lstStyle/>
        <a:p>
          <a:r>
            <a:rPr lang="en-US">
              <a:hlinkClick xmlns:r="http://schemas.openxmlformats.org/officeDocument/2006/relationships" r:id="rId5"/>
            </a:rPr>
            <a:t>Boolean Algebra - 101 Computing</a:t>
          </a:r>
          <a:endParaRPr lang="en-US"/>
        </a:p>
      </dgm:t>
    </dgm:pt>
    <dgm:pt modelId="{8427BB15-FC6F-4AD6-BF28-72D6AAA83920}" type="parTrans" cxnId="{F24231C0-E6E0-4AB2-A193-F68067A30B57}">
      <dgm:prSet/>
      <dgm:spPr/>
      <dgm:t>
        <a:bodyPr/>
        <a:lstStyle/>
        <a:p>
          <a:endParaRPr lang="en-US"/>
        </a:p>
      </dgm:t>
    </dgm:pt>
    <dgm:pt modelId="{DEC3E394-CD65-4D35-A534-86D58F07C09C}" type="sibTrans" cxnId="{F24231C0-E6E0-4AB2-A193-F68067A30B57}">
      <dgm:prSet/>
      <dgm:spPr/>
      <dgm:t>
        <a:bodyPr/>
        <a:lstStyle/>
        <a:p>
          <a:endParaRPr lang="en-US"/>
        </a:p>
      </dgm:t>
    </dgm:pt>
    <dgm:pt modelId="{98C25643-A9EC-4FFE-AFE0-348E8FFC7FF1}">
      <dgm:prSet/>
      <dgm:spPr/>
      <dgm:t>
        <a:bodyPr/>
        <a:lstStyle/>
        <a:p>
          <a:r>
            <a:rPr lang="en-US">
              <a:hlinkClick xmlns:r="http://schemas.openxmlformats.org/officeDocument/2006/relationships" r:id="rId6"/>
            </a:rPr>
            <a:t>Using Karnaugh Maps - 101 Computing</a:t>
          </a:r>
          <a:endParaRPr lang="en-US"/>
        </a:p>
      </dgm:t>
    </dgm:pt>
    <dgm:pt modelId="{7D39121B-F29F-45F6-800E-AB1B12E723EC}" type="parTrans" cxnId="{43E76A0E-8ADA-4169-9BA9-3D306F558030}">
      <dgm:prSet/>
      <dgm:spPr/>
      <dgm:t>
        <a:bodyPr/>
        <a:lstStyle/>
        <a:p>
          <a:endParaRPr lang="en-US"/>
        </a:p>
      </dgm:t>
    </dgm:pt>
    <dgm:pt modelId="{F7AE4085-34DF-41EC-8CA9-F99CF300081C}" type="sibTrans" cxnId="{43E76A0E-8ADA-4169-9BA9-3D306F558030}">
      <dgm:prSet/>
      <dgm:spPr/>
      <dgm:t>
        <a:bodyPr/>
        <a:lstStyle/>
        <a:p>
          <a:endParaRPr lang="en-US"/>
        </a:p>
      </dgm:t>
    </dgm:pt>
    <dgm:pt modelId="{C6442E46-550E-43FB-ACA1-04963F5CC6EE}" type="pres">
      <dgm:prSet presAssocID="{6E182B4F-E4BB-4F45-BC56-39929F10690F}" presName="Name0" presStyleCnt="0">
        <dgm:presLayoutVars>
          <dgm:dir/>
          <dgm:animLvl val="lvl"/>
          <dgm:resizeHandles val="exact"/>
        </dgm:presLayoutVars>
      </dgm:prSet>
      <dgm:spPr/>
    </dgm:pt>
    <dgm:pt modelId="{BF841E29-0924-4D69-85B3-D57233FF22F0}" type="pres">
      <dgm:prSet presAssocID="{2D6C8197-85C0-47E6-961B-CA059CE03B47}" presName="linNode" presStyleCnt="0"/>
      <dgm:spPr/>
    </dgm:pt>
    <dgm:pt modelId="{B7AD0DB6-E722-431E-9049-36B30687C33F}" type="pres">
      <dgm:prSet presAssocID="{2D6C8197-85C0-47E6-961B-CA059CE03B47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E75DBDDB-EBC6-4D63-85D2-5C97F0482883}" type="pres">
      <dgm:prSet presAssocID="{373C279A-138D-4661-9660-2E8A02EF0236}" presName="sp" presStyleCnt="0"/>
      <dgm:spPr/>
    </dgm:pt>
    <dgm:pt modelId="{652A88A7-6EF4-4A6F-90ED-D4CD396E93D7}" type="pres">
      <dgm:prSet presAssocID="{43DBE4FD-189B-4B17-A260-9BA29030FC23}" presName="linNode" presStyleCnt="0"/>
      <dgm:spPr/>
    </dgm:pt>
    <dgm:pt modelId="{1FC4EE50-B031-4E1A-9F53-3F8E1D5B40E4}" type="pres">
      <dgm:prSet presAssocID="{43DBE4FD-189B-4B17-A260-9BA29030FC23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57A5FD62-E162-4309-82CC-F25940A16898}" type="pres">
      <dgm:prSet presAssocID="{41517BD4-7E1A-411E-99FB-B9E1795D9994}" presName="sp" presStyleCnt="0"/>
      <dgm:spPr/>
    </dgm:pt>
    <dgm:pt modelId="{470592BC-8561-470B-BA39-B3EAA07BC2C2}" type="pres">
      <dgm:prSet presAssocID="{13A9DC8D-F585-40D1-A9D7-B9A905F1F316}" presName="linNode" presStyleCnt="0"/>
      <dgm:spPr/>
    </dgm:pt>
    <dgm:pt modelId="{094CD43B-FECA-4DEE-BA8A-FA83D9A0314D}" type="pres">
      <dgm:prSet presAssocID="{13A9DC8D-F585-40D1-A9D7-B9A905F1F316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1D622A8E-BA3E-4F3D-B549-5B09600FC180}" type="pres">
      <dgm:prSet presAssocID="{F17BE62A-1E4D-4EB7-98C6-33192711E6B6}" presName="sp" presStyleCnt="0"/>
      <dgm:spPr/>
    </dgm:pt>
    <dgm:pt modelId="{C66E389D-6209-428D-B77A-BF71D651CDDF}" type="pres">
      <dgm:prSet presAssocID="{8C1D0DB8-8993-4D6D-900C-E73232082B3B}" presName="linNode" presStyleCnt="0"/>
      <dgm:spPr/>
    </dgm:pt>
    <dgm:pt modelId="{7042542C-9705-4EF5-9D57-3E66775A9226}" type="pres">
      <dgm:prSet presAssocID="{8C1D0DB8-8993-4D6D-900C-E73232082B3B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AA3B6056-9C17-4D8C-AB23-B3982DC3CEC0}" type="pres">
      <dgm:prSet presAssocID="{F1DF3792-C54D-4266-818C-94062DBCAA81}" presName="sp" presStyleCnt="0"/>
      <dgm:spPr/>
    </dgm:pt>
    <dgm:pt modelId="{6F2DDF29-2679-40B0-B93E-C47B2254C35E}" type="pres">
      <dgm:prSet presAssocID="{333B0716-3378-4B2F-AE97-AC67AABAB37E}" presName="linNode" presStyleCnt="0"/>
      <dgm:spPr/>
    </dgm:pt>
    <dgm:pt modelId="{553E34EC-1F61-4682-804F-D5E305F8B945}" type="pres">
      <dgm:prSet presAssocID="{333B0716-3378-4B2F-AE97-AC67AABAB37E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E45CD2CA-D991-4F0C-947E-5E83B9756B7F}" type="pres">
      <dgm:prSet presAssocID="{DEC3E394-CD65-4D35-A534-86D58F07C09C}" presName="sp" presStyleCnt="0"/>
      <dgm:spPr/>
    </dgm:pt>
    <dgm:pt modelId="{1742CA3A-7A35-4289-B027-8C22806D6885}" type="pres">
      <dgm:prSet presAssocID="{98C25643-A9EC-4FFE-AFE0-348E8FFC7FF1}" presName="linNode" presStyleCnt="0"/>
      <dgm:spPr/>
    </dgm:pt>
    <dgm:pt modelId="{19856BD6-AFFF-47B0-9CF8-C9F227CBFC60}" type="pres">
      <dgm:prSet presAssocID="{98C25643-A9EC-4FFE-AFE0-348E8FFC7FF1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423CED0D-F38D-4927-BE40-3E3C1D4B4B23}" type="presOf" srcId="{333B0716-3378-4B2F-AE97-AC67AABAB37E}" destId="{553E34EC-1F61-4682-804F-D5E305F8B945}" srcOrd="0" destOrd="0" presId="urn:microsoft.com/office/officeart/2005/8/layout/vList5"/>
    <dgm:cxn modelId="{43E76A0E-8ADA-4169-9BA9-3D306F558030}" srcId="{6E182B4F-E4BB-4F45-BC56-39929F10690F}" destId="{98C25643-A9EC-4FFE-AFE0-348E8FFC7FF1}" srcOrd="5" destOrd="0" parTransId="{7D39121B-F29F-45F6-800E-AB1B12E723EC}" sibTransId="{F7AE4085-34DF-41EC-8CA9-F99CF300081C}"/>
    <dgm:cxn modelId="{99A89F26-1C47-40EF-B77C-11D9340E6C79}" type="presOf" srcId="{43DBE4FD-189B-4B17-A260-9BA29030FC23}" destId="{1FC4EE50-B031-4E1A-9F53-3F8E1D5B40E4}" srcOrd="0" destOrd="0" presId="urn:microsoft.com/office/officeart/2005/8/layout/vList5"/>
    <dgm:cxn modelId="{C857E26E-DA32-4E4A-BD9A-74964665F39D}" srcId="{6E182B4F-E4BB-4F45-BC56-39929F10690F}" destId="{8C1D0DB8-8993-4D6D-900C-E73232082B3B}" srcOrd="3" destOrd="0" parTransId="{70975DB9-A220-45CD-976C-DF4016B86980}" sibTransId="{F1DF3792-C54D-4266-818C-94062DBCAA81}"/>
    <dgm:cxn modelId="{C94DB951-D06B-4974-AC0D-B99413C88A72}" srcId="{6E182B4F-E4BB-4F45-BC56-39929F10690F}" destId="{43DBE4FD-189B-4B17-A260-9BA29030FC23}" srcOrd="1" destOrd="0" parTransId="{7F486E06-A8C6-4F67-81B9-FF57FAA8DCBA}" sibTransId="{41517BD4-7E1A-411E-99FB-B9E1795D9994}"/>
    <dgm:cxn modelId="{05C5D456-4025-4341-88B2-4871EA349675}" type="presOf" srcId="{8C1D0DB8-8993-4D6D-900C-E73232082B3B}" destId="{7042542C-9705-4EF5-9D57-3E66775A9226}" srcOrd="0" destOrd="0" presId="urn:microsoft.com/office/officeart/2005/8/layout/vList5"/>
    <dgm:cxn modelId="{346AA378-70BE-42AC-A1BF-6CC52E44690D}" type="presOf" srcId="{2D6C8197-85C0-47E6-961B-CA059CE03B47}" destId="{B7AD0DB6-E722-431E-9049-36B30687C33F}" srcOrd="0" destOrd="0" presId="urn:microsoft.com/office/officeart/2005/8/layout/vList5"/>
    <dgm:cxn modelId="{11E1B086-46A2-4AD0-95DA-4A7D552EBB30}" srcId="{6E182B4F-E4BB-4F45-BC56-39929F10690F}" destId="{13A9DC8D-F585-40D1-A9D7-B9A905F1F316}" srcOrd="2" destOrd="0" parTransId="{E6A72C9A-2D3A-4DEB-8DD3-5D980B4CFF24}" sibTransId="{F17BE62A-1E4D-4EB7-98C6-33192711E6B6}"/>
    <dgm:cxn modelId="{7FBAE694-5828-4BE7-9385-4954FA0C4187}" type="presOf" srcId="{98C25643-A9EC-4FFE-AFE0-348E8FFC7FF1}" destId="{19856BD6-AFFF-47B0-9CF8-C9F227CBFC60}" srcOrd="0" destOrd="0" presId="urn:microsoft.com/office/officeart/2005/8/layout/vList5"/>
    <dgm:cxn modelId="{0C6918B7-AF0A-4513-B478-093D38F5AC57}" type="presOf" srcId="{13A9DC8D-F585-40D1-A9D7-B9A905F1F316}" destId="{094CD43B-FECA-4DEE-BA8A-FA83D9A0314D}" srcOrd="0" destOrd="0" presId="urn:microsoft.com/office/officeart/2005/8/layout/vList5"/>
    <dgm:cxn modelId="{F24231C0-E6E0-4AB2-A193-F68067A30B57}" srcId="{6E182B4F-E4BB-4F45-BC56-39929F10690F}" destId="{333B0716-3378-4B2F-AE97-AC67AABAB37E}" srcOrd="4" destOrd="0" parTransId="{8427BB15-FC6F-4AD6-BF28-72D6AAA83920}" sibTransId="{DEC3E394-CD65-4D35-A534-86D58F07C09C}"/>
    <dgm:cxn modelId="{24D151EA-711A-48D2-8F65-87F47CE7FB34}" srcId="{6E182B4F-E4BB-4F45-BC56-39929F10690F}" destId="{2D6C8197-85C0-47E6-961B-CA059CE03B47}" srcOrd="0" destOrd="0" parTransId="{EC5D9FFB-7670-47C3-B02D-C3A06AEACF41}" sibTransId="{373C279A-138D-4661-9660-2E8A02EF0236}"/>
    <dgm:cxn modelId="{600B51EB-45F0-4F7E-8D0C-4F55EB20B138}" type="presOf" srcId="{6E182B4F-E4BB-4F45-BC56-39929F10690F}" destId="{C6442E46-550E-43FB-ACA1-04963F5CC6EE}" srcOrd="0" destOrd="0" presId="urn:microsoft.com/office/officeart/2005/8/layout/vList5"/>
    <dgm:cxn modelId="{0ABD86F9-CF49-4F2C-A95C-B6BE31856D01}" type="presParOf" srcId="{C6442E46-550E-43FB-ACA1-04963F5CC6EE}" destId="{BF841E29-0924-4D69-85B3-D57233FF22F0}" srcOrd="0" destOrd="0" presId="urn:microsoft.com/office/officeart/2005/8/layout/vList5"/>
    <dgm:cxn modelId="{0CF56BFE-9648-47C9-AD55-72BC9667C743}" type="presParOf" srcId="{BF841E29-0924-4D69-85B3-D57233FF22F0}" destId="{B7AD0DB6-E722-431E-9049-36B30687C33F}" srcOrd="0" destOrd="0" presId="urn:microsoft.com/office/officeart/2005/8/layout/vList5"/>
    <dgm:cxn modelId="{709C2D6A-01BE-4485-B49C-FEE0A1AC909C}" type="presParOf" srcId="{C6442E46-550E-43FB-ACA1-04963F5CC6EE}" destId="{E75DBDDB-EBC6-4D63-85D2-5C97F0482883}" srcOrd="1" destOrd="0" presId="urn:microsoft.com/office/officeart/2005/8/layout/vList5"/>
    <dgm:cxn modelId="{A218E33B-6819-468C-B973-B8BDF31902D4}" type="presParOf" srcId="{C6442E46-550E-43FB-ACA1-04963F5CC6EE}" destId="{652A88A7-6EF4-4A6F-90ED-D4CD396E93D7}" srcOrd="2" destOrd="0" presId="urn:microsoft.com/office/officeart/2005/8/layout/vList5"/>
    <dgm:cxn modelId="{A10CB942-3A9B-43BC-B8F7-69130657E1DE}" type="presParOf" srcId="{652A88A7-6EF4-4A6F-90ED-D4CD396E93D7}" destId="{1FC4EE50-B031-4E1A-9F53-3F8E1D5B40E4}" srcOrd="0" destOrd="0" presId="urn:microsoft.com/office/officeart/2005/8/layout/vList5"/>
    <dgm:cxn modelId="{E9ABFD9B-4BB1-44F1-B053-FEA3D018C179}" type="presParOf" srcId="{C6442E46-550E-43FB-ACA1-04963F5CC6EE}" destId="{57A5FD62-E162-4309-82CC-F25940A16898}" srcOrd="3" destOrd="0" presId="urn:microsoft.com/office/officeart/2005/8/layout/vList5"/>
    <dgm:cxn modelId="{79D83355-F459-4205-88CC-35B56729C847}" type="presParOf" srcId="{C6442E46-550E-43FB-ACA1-04963F5CC6EE}" destId="{470592BC-8561-470B-BA39-B3EAA07BC2C2}" srcOrd="4" destOrd="0" presId="urn:microsoft.com/office/officeart/2005/8/layout/vList5"/>
    <dgm:cxn modelId="{44D2F31A-43DA-4643-890B-23EE321F5254}" type="presParOf" srcId="{470592BC-8561-470B-BA39-B3EAA07BC2C2}" destId="{094CD43B-FECA-4DEE-BA8A-FA83D9A0314D}" srcOrd="0" destOrd="0" presId="urn:microsoft.com/office/officeart/2005/8/layout/vList5"/>
    <dgm:cxn modelId="{0010E48A-C358-478D-86B3-B0016AB6A13D}" type="presParOf" srcId="{C6442E46-550E-43FB-ACA1-04963F5CC6EE}" destId="{1D622A8E-BA3E-4F3D-B549-5B09600FC180}" srcOrd="5" destOrd="0" presId="urn:microsoft.com/office/officeart/2005/8/layout/vList5"/>
    <dgm:cxn modelId="{4D6AC2E2-F32D-4D95-8499-1852A06EC938}" type="presParOf" srcId="{C6442E46-550E-43FB-ACA1-04963F5CC6EE}" destId="{C66E389D-6209-428D-B77A-BF71D651CDDF}" srcOrd="6" destOrd="0" presId="urn:microsoft.com/office/officeart/2005/8/layout/vList5"/>
    <dgm:cxn modelId="{A1117CCF-E052-43C5-B314-E6CDD36F0881}" type="presParOf" srcId="{C66E389D-6209-428D-B77A-BF71D651CDDF}" destId="{7042542C-9705-4EF5-9D57-3E66775A9226}" srcOrd="0" destOrd="0" presId="urn:microsoft.com/office/officeart/2005/8/layout/vList5"/>
    <dgm:cxn modelId="{470F80E1-FD59-452A-8DD4-0E2C39D7F527}" type="presParOf" srcId="{C6442E46-550E-43FB-ACA1-04963F5CC6EE}" destId="{AA3B6056-9C17-4D8C-AB23-B3982DC3CEC0}" srcOrd="7" destOrd="0" presId="urn:microsoft.com/office/officeart/2005/8/layout/vList5"/>
    <dgm:cxn modelId="{2E2D357A-A910-499F-8689-E1C04A57CF03}" type="presParOf" srcId="{C6442E46-550E-43FB-ACA1-04963F5CC6EE}" destId="{6F2DDF29-2679-40B0-B93E-C47B2254C35E}" srcOrd="8" destOrd="0" presId="urn:microsoft.com/office/officeart/2005/8/layout/vList5"/>
    <dgm:cxn modelId="{C7583244-D534-4F71-A88B-EF2350305508}" type="presParOf" srcId="{6F2DDF29-2679-40B0-B93E-C47B2254C35E}" destId="{553E34EC-1F61-4682-804F-D5E305F8B945}" srcOrd="0" destOrd="0" presId="urn:microsoft.com/office/officeart/2005/8/layout/vList5"/>
    <dgm:cxn modelId="{52C03416-2B79-4407-B6A7-20387F754B5F}" type="presParOf" srcId="{C6442E46-550E-43FB-ACA1-04963F5CC6EE}" destId="{E45CD2CA-D991-4F0C-947E-5E83B9756B7F}" srcOrd="9" destOrd="0" presId="urn:microsoft.com/office/officeart/2005/8/layout/vList5"/>
    <dgm:cxn modelId="{094A6C75-6DA0-401E-8D9E-8B10217A4788}" type="presParOf" srcId="{C6442E46-550E-43FB-ACA1-04963F5CC6EE}" destId="{1742CA3A-7A35-4289-B027-8C22806D6885}" srcOrd="10" destOrd="0" presId="urn:microsoft.com/office/officeart/2005/8/layout/vList5"/>
    <dgm:cxn modelId="{CC001FFA-CE6F-4BE7-868A-A49C7095CECD}" type="presParOf" srcId="{1742CA3A-7A35-4289-B027-8C22806D6885}" destId="{19856BD6-AFFF-47B0-9CF8-C9F227CBFC6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0DC9C8-AE24-429C-9DBC-E8632791F3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1A66D9-ADFA-48DB-87E5-48018D8A84F7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Systems architecture — Isaac Computer Science</a:t>
          </a:r>
          <a:endParaRPr lang="en-US"/>
        </a:p>
      </dgm:t>
    </dgm:pt>
    <dgm:pt modelId="{F9E0B769-006F-4E33-984D-4CF397304F4A}" type="parTrans" cxnId="{92D28321-72FE-4208-97A6-7DF39ADB5DC1}">
      <dgm:prSet/>
      <dgm:spPr/>
      <dgm:t>
        <a:bodyPr/>
        <a:lstStyle/>
        <a:p>
          <a:endParaRPr lang="en-US"/>
        </a:p>
      </dgm:t>
    </dgm:pt>
    <dgm:pt modelId="{C5D79D6B-0BDE-4880-AFF9-0C0493E765C6}" type="sibTrans" cxnId="{92D28321-72FE-4208-97A6-7DF39ADB5DC1}">
      <dgm:prSet/>
      <dgm:spPr/>
      <dgm:t>
        <a:bodyPr/>
        <a:lstStyle/>
        <a:p>
          <a:endParaRPr lang="en-US"/>
        </a:p>
      </dgm:t>
    </dgm:pt>
    <dgm:pt modelId="{39DB4E56-B9AE-48C5-9B2E-195143AE32BE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High- and low-level languages — Isaac Computer Science</a:t>
          </a:r>
          <a:endParaRPr lang="en-US"/>
        </a:p>
      </dgm:t>
    </dgm:pt>
    <dgm:pt modelId="{A632640D-AB13-4F0E-835A-64EF259BEB03}" type="parTrans" cxnId="{AE8E1C10-D6D8-429B-9143-9B08A7FCFB6B}">
      <dgm:prSet/>
      <dgm:spPr/>
      <dgm:t>
        <a:bodyPr/>
        <a:lstStyle/>
        <a:p>
          <a:endParaRPr lang="en-US"/>
        </a:p>
      </dgm:t>
    </dgm:pt>
    <dgm:pt modelId="{86A7D2EB-7D81-47EE-8230-1D7ABD26B01A}" type="sibTrans" cxnId="{AE8E1C10-D6D8-429B-9143-9B08A7FCFB6B}">
      <dgm:prSet/>
      <dgm:spPr/>
      <dgm:t>
        <a:bodyPr/>
        <a:lstStyle/>
        <a:p>
          <a:endParaRPr lang="en-US"/>
        </a:p>
      </dgm:t>
    </dgm:pt>
    <dgm:pt modelId="{2BA72876-CA0C-4FC5-95BC-54865C5DC11F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A level OCR: SLR01 - Structure and function of the processor - YouTube</a:t>
          </a:r>
          <a:endParaRPr lang="en-US"/>
        </a:p>
      </dgm:t>
    </dgm:pt>
    <dgm:pt modelId="{719279E9-E1FD-45F2-9919-D9A629E86F88}" type="parTrans" cxnId="{E32153BC-E1D5-4939-BCAD-37E02CED6407}">
      <dgm:prSet/>
      <dgm:spPr/>
      <dgm:t>
        <a:bodyPr/>
        <a:lstStyle/>
        <a:p>
          <a:endParaRPr lang="en-US"/>
        </a:p>
      </dgm:t>
    </dgm:pt>
    <dgm:pt modelId="{478D2E60-1DB4-4977-9692-07CDAB47D938}" type="sibTrans" cxnId="{E32153BC-E1D5-4939-BCAD-37E02CED6407}">
      <dgm:prSet/>
      <dgm:spPr/>
      <dgm:t>
        <a:bodyPr/>
        <a:lstStyle/>
        <a:p>
          <a:endParaRPr lang="en-US"/>
        </a:p>
      </dgm:t>
    </dgm:pt>
    <dgm:pt modelId="{5468E6DE-21D1-49E7-8B7C-38BA1A9E5DE7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https://youtube.com/playlist?list=PLCiOXwirraUDkz5X6onu8TjY2fHXvBW_O</a:t>
          </a:r>
          <a:endParaRPr lang="en-US"/>
        </a:p>
      </dgm:t>
    </dgm:pt>
    <dgm:pt modelId="{41A4111E-EACB-4F44-94E5-0660698ED971}" type="parTrans" cxnId="{AD66F256-D9F3-4A93-B349-A54FA0728352}">
      <dgm:prSet/>
      <dgm:spPr/>
      <dgm:t>
        <a:bodyPr/>
        <a:lstStyle/>
        <a:p>
          <a:endParaRPr lang="en-US"/>
        </a:p>
      </dgm:t>
    </dgm:pt>
    <dgm:pt modelId="{2DDA7ACD-827D-423E-A03C-CFE308D78131}" type="sibTrans" cxnId="{AD66F256-D9F3-4A93-B349-A54FA0728352}">
      <dgm:prSet/>
      <dgm:spPr/>
      <dgm:t>
        <a:bodyPr/>
        <a:lstStyle/>
        <a:p>
          <a:endParaRPr lang="en-US"/>
        </a:p>
      </dgm:t>
    </dgm:pt>
    <dgm:pt modelId="{C19453D3-5F93-4A52-AB12-7A867B333BF7}">
      <dgm:prSet/>
      <dgm:spPr/>
      <dgm:t>
        <a:bodyPr/>
        <a:lstStyle/>
        <a:p>
          <a:r>
            <a:rPr lang="en-US">
              <a:hlinkClick xmlns:r="http://schemas.openxmlformats.org/officeDocument/2006/relationships" r:id="rId5"/>
            </a:rPr>
            <a:t>Assembly Language - 101 Computing</a:t>
          </a:r>
          <a:endParaRPr lang="en-US"/>
        </a:p>
      </dgm:t>
    </dgm:pt>
    <dgm:pt modelId="{8A1CE051-6DBF-4ADC-9CC4-BAE5F977374D}" type="parTrans" cxnId="{786625D2-B3AC-4C1D-B6A3-DA43BAA2C5A5}">
      <dgm:prSet/>
      <dgm:spPr/>
      <dgm:t>
        <a:bodyPr/>
        <a:lstStyle/>
        <a:p>
          <a:endParaRPr lang="en-US"/>
        </a:p>
      </dgm:t>
    </dgm:pt>
    <dgm:pt modelId="{BA1D0CEB-F36A-4C91-B7A7-738FCB3E12B2}" type="sibTrans" cxnId="{786625D2-B3AC-4C1D-B6A3-DA43BAA2C5A5}">
      <dgm:prSet/>
      <dgm:spPr/>
      <dgm:t>
        <a:bodyPr/>
        <a:lstStyle/>
        <a:p>
          <a:endParaRPr lang="en-US"/>
        </a:p>
      </dgm:t>
    </dgm:pt>
    <dgm:pt modelId="{F99F8179-0ACB-4455-A13E-2CB7340FEFF4}">
      <dgm:prSet/>
      <dgm:spPr/>
      <dgm:t>
        <a:bodyPr/>
        <a:lstStyle/>
        <a:p>
          <a:r>
            <a:rPr lang="en-US">
              <a:hlinkClick xmlns:r="http://schemas.openxmlformats.org/officeDocument/2006/relationships" r:id="rId6"/>
            </a:rPr>
            <a:t>Using a Trace Table on a Low Level Program - 101 Computing</a:t>
          </a:r>
          <a:endParaRPr lang="en-US"/>
        </a:p>
      </dgm:t>
    </dgm:pt>
    <dgm:pt modelId="{D1F41E46-02E4-44D4-ABB8-42397402BBFA}" type="parTrans" cxnId="{40EB9026-976A-4954-AA0A-883802A52669}">
      <dgm:prSet/>
      <dgm:spPr/>
      <dgm:t>
        <a:bodyPr/>
        <a:lstStyle/>
        <a:p>
          <a:endParaRPr lang="en-US"/>
        </a:p>
      </dgm:t>
    </dgm:pt>
    <dgm:pt modelId="{122AA5D2-4427-4646-8417-76B9697C7D0F}" type="sibTrans" cxnId="{40EB9026-976A-4954-AA0A-883802A52669}">
      <dgm:prSet/>
      <dgm:spPr/>
      <dgm:t>
        <a:bodyPr/>
        <a:lstStyle/>
        <a:p>
          <a:endParaRPr lang="en-US"/>
        </a:p>
      </dgm:t>
    </dgm:pt>
    <dgm:pt modelId="{D26488E9-B0DF-4435-BD68-57EB0D1E527B}" type="pres">
      <dgm:prSet presAssocID="{7D0DC9C8-AE24-429C-9DBC-E8632791F3A3}" presName="linear" presStyleCnt="0">
        <dgm:presLayoutVars>
          <dgm:animLvl val="lvl"/>
          <dgm:resizeHandles val="exact"/>
        </dgm:presLayoutVars>
      </dgm:prSet>
      <dgm:spPr/>
    </dgm:pt>
    <dgm:pt modelId="{F8E2102E-AB29-4E24-99E1-7258423D6878}" type="pres">
      <dgm:prSet presAssocID="{151A66D9-ADFA-48DB-87E5-48018D8A84F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952345E-6BFB-41BB-9346-BD42AEBA613C}" type="pres">
      <dgm:prSet presAssocID="{C5D79D6B-0BDE-4880-AFF9-0C0493E765C6}" presName="spacer" presStyleCnt="0"/>
      <dgm:spPr/>
    </dgm:pt>
    <dgm:pt modelId="{10613677-2CFD-4C47-8174-4DAD13D60A83}" type="pres">
      <dgm:prSet presAssocID="{39DB4E56-B9AE-48C5-9B2E-195143AE32B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85B5FCC-7F8D-4E5A-B36B-319415A15A9D}" type="pres">
      <dgm:prSet presAssocID="{86A7D2EB-7D81-47EE-8230-1D7ABD26B01A}" presName="spacer" presStyleCnt="0"/>
      <dgm:spPr/>
    </dgm:pt>
    <dgm:pt modelId="{66303B73-1569-430D-9A42-BA4D6E425D59}" type="pres">
      <dgm:prSet presAssocID="{2BA72876-CA0C-4FC5-95BC-54865C5DC11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4724F1B-8C7E-4DD0-B693-769EA68D5F68}" type="pres">
      <dgm:prSet presAssocID="{478D2E60-1DB4-4977-9692-07CDAB47D938}" presName="spacer" presStyleCnt="0"/>
      <dgm:spPr/>
    </dgm:pt>
    <dgm:pt modelId="{EC1F23AE-FCDC-4F74-AFEF-E1FA873CC0A4}" type="pres">
      <dgm:prSet presAssocID="{5468E6DE-21D1-49E7-8B7C-38BA1A9E5DE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37F8DF6-FFB4-4ADE-88A3-F78E2FDEDBF2}" type="pres">
      <dgm:prSet presAssocID="{2DDA7ACD-827D-423E-A03C-CFE308D78131}" presName="spacer" presStyleCnt="0"/>
      <dgm:spPr/>
    </dgm:pt>
    <dgm:pt modelId="{8D605A7A-0183-4891-9975-8220B7E5DA3C}" type="pres">
      <dgm:prSet presAssocID="{C19453D3-5F93-4A52-AB12-7A867B333BF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296B99-4B24-4007-808D-0F7DCF209B79}" type="pres">
      <dgm:prSet presAssocID="{BA1D0CEB-F36A-4C91-B7A7-738FCB3E12B2}" presName="spacer" presStyleCnt="0"/>
      <dgm:spPr/>
    </dgm:pt>
    <dgm:pt modelId="{D5A5A67E-1C4A-4539-8598-69B18D30937D}" type="pres">
      <dgm:prSet presAssocID="{F99F8179-0ACB-4455-A13E-2CB7340FEFF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E8E1C10-D6D8-429B-9143-9B08A7FCFB6B}" srcId="{7D0DC9C8-AE24-429C-9DBC-E8632791F3A3}" destId="{39DB4E56-B9AE-48C5-9B2E-195143AE32BE}" srcOrd="1" destOrd="0" parTransId="{A632640D-AB13-4F0E-835A-64EF259BEB03}" sibTransId="{86A7D2EB-7D81-47EE-8230-1D7ABD26B01A}"/>
    <dgm:cxn modelId="{003E4418-5A81-4583-A00C-89FD441AD945}" type="presOf" srcId="{F99F8179-0ACB-4455-A13E-2CB7340FEFF4}" destId="{D5A5A67E-1C4A-4539-8598-69B18D30937D}" srcOrd="0" destOrd="0" presId="urn:microsoft.com/office/officeart/2005/8/layout/vList2"/>
    <dgm:cxn modelId="{92D28321-72FE-4208-97A6-7DF39ADB5DC1}" srcId="{7D0DC9C8-AE24-429C-9DBC-E8632791F3A3}" destId="{151A66D9-ADFA-48DB-87E5-48018D8A84F7}" srcOrd="0" destOrd="0" parTransId="{F9E0B769-006F-4E33-984D-4CF397304F4A}" sibTransId="{C5D79D6B-0BDE-4880-AFF9-0C0493E765C6}"/>
    <dgm:cxn modelId="{40EB9026-976A-4954-AA0A-883802A52669}" srcId="{7D0DC9C8-AE24-429C-9DBC-E8632791F3A3}" destId="{F99F8179-0ACB-4455-A13E-2CB7340FEFF4}" srcOrd="5" destOrd="0" parTransId="{D1F41E46-02E4-44D4-ABB8-42397402BBFA}" sibTransId="{122AA5D2-4427-4646-8417-76B9697C7D0F}"/>
    <dgm:cxn modelId="{08339670-5859-48CC-9C6A-234F388321AD}" type="presOf" srcId="{C19453D3-5F93-4A52-AB12-7A867B333BF7}" destId="{8D605A7A-0183-4891-9975-8220B7E5DA3C}" srcOrd="0" destOrd="0" presId="urn:microsoft.com/office/officeart/2005/8/layout/vList2"/>
    <dgm:cxn modelId="{EDD4DC52-0519-4AF2-AC32-50416FD852FC}" type="presOf" srcId="{5468E6DE-21D1-49E7-8B7C-38BA1A9E5DE7}" destId="{EC1F23AE-FCDC-4F74-AFEF-E1FA873CC0A4}" srcOrd="0" destOrd="0" presId="urn:microsoft.com/office/officeart/2005/8/layout/vList2"/>
    <dgm:cxn modelId="{AD66F256-D9F3-4A93-B349-A54FA0728352}" srcId="{7D0DC9C8-AE24-429C-9DBC-E8632791F3A3}" destId="{5468E6DE-21D1-49E7-8B7C-38BA1A9E5DE7}" srcOrd="3" destOrd="0" parTransId="{41A4111E-EACB-4F44-94E5-0660698ED971}" sibTransId="{2DDA7ACD-827D-423E-A03C-CFE308D78131}"/>
    <dgm:cxn modelId="{862CEC7C-7542-4DAA-A7F5-D7C7D630E1CC}" type="presOf" srcId="{7D0DC9C8-AE24-429C-9DBC-E8632791F3A3}" destId="{D26488E9-B0DF-4435-BD68-57EB0D1E527B}" srcOrd="0" destOrd="0" presId="urn:microsoft.com/office/officeart/2005/8/layout/vList2"/>
    <dgm:cxn modelId="{8A43BF9E-276E-48AB-9437-7AD229780709}" type="presOf" srcId="{39DB4E56-B9AE-48C5-9B2E-195143AE32BE}" destId="{10613677-2CFD-4C47-8174-4DAD13D60A83}" srcOrd="0" destOrd="0" presId="urn:microsoft.com/office/officeart/2005/8/layout/vList2"/>
    <dgm:cxn modelId="{E32153BC-E1D5-4939-BCAD-37E02CED6407}" srcId="{7D0DC9C8-AE24-429C-9DBC-E8632791F3A3}" destId="{2BA72876-CA0C-4FC5-95BC-54865C5DC11F}" srcOrd="2" destOrd="0" parTransId="{719279E9-E1FD-45F2-9919-D9A629E86F88}" sibTransId="{478D2E60-1DB4-4977-9692-07CDAB47D938}"/>
    <dgm:cxn modelId="{786625D2-B3AC-4C1D-B6A3-DA43BAA2C5A5}" srcId="{7D0DC9C8-AE24-429C-9DBC-E8632791F3A3}" destId="{C19453D3-5F93-4A52-AB12-7A867B333BF7}" srcOrd="4" destOrd="0" parTransId="{8A1CE051-6DBF-4ADC-9CC4-BAE5F977374D}" sibTransId="{BA1D0CEB-F36A-4C91-B7A7-738FCB3E12B2}"/>
    <dgm:cxn modelId="{032E61E0-C3DF-411B-9A0F-3114A50EAF0E}" type="presOf" srcId="{151A66D9-ADFA-48DB-87E5-48018D8A84F7}" destId="{F8E2102E-AB29-4E24-99E1-7258423D6878}" srcOrd="0" destOrd="0" presId="urn:microsoft.com/office/officeart/2005/8/layout/vList2"/>
    <dgm:cxn modelId="{A538EEFF-1138-4358-9A04-83B962C6B56F}" type="presOf" srcId="{2BA72876-CA0C-4FC5-95BC-54865C5DC11F}" destId="{66303B73-1569-430D-9A42-BA4D6E425D59}" srcOrd="0" destOrd="0" presId="urn:microsoft.com/office/officeart/2005/8/layout/vList2"/>
    <dgm:cxn modelId="{48C3D074-954A-488B-A26A-01D770248FAA}" type="presParOf" srcId="{D26488E9-B0DF-4435-BD68-57EB0D1E527B}" destId="{F8E2102E-AB29-4E24-99E1-7258423D6878}" srcOrd="0" destOrd="0" presId="urn:microsoft.com/office/officeart/2005/8/layout/vList2"/>
    <dgm:cxn modelId="{1C9BD7A2-6532-4F30-87A2-EBCB11B7D7A6}" type="presParOf" srcId="{D26488E9-B0DF-4435-BD68-57EB0D1E527B}" destId="{3952345E-6BFB-41BB-9346-BD42AEBA613C}" srcOrd="1" destOrd="0" presId="urn:microsoft.com/office/officeart/2005/8/layout/vList2"/>
    <dgm:cxn modelId="{4ED5CAC6-593A-4941-AADE-20FA0E09D684}" type="presParOf" srcId="{D26488E9-B0DF-4435-BD68-57EB0D1E527B}" destId="{10613677-2CFD-4C47-8174-4DAD13D60A83}" srcOrd="2" destOrd="0" presId="urn:microsoft.com/office/officeart/2005/8/layout/vList2"/>
    <dgm:cxn modelId="{93F36CEC-DB2E-4705-998A-FA46E3E1D65B}" type="presParOf" srcId="{D26488E9-B0DF-4435-BD68-57EB0D1E527B}" destId="{585B5FCC-7F8D-4E5A-B36B-319415A15A9D}" srcOrd="3" destOrd="0" presId="urn:microsoft.com/office/officeart/2005/8/layout/vList2"/>
    <dgm:cxn modelId="{771C9690-D979-40B6-9AA8-3E4C5CD7C850}" type="presParOf" srcId="{D26488E9-B0DF-4435-BD68-57EB0D1E527B}" destId="{66303B73-1569-430D-9A42-BA4D6E425D59}" srcOrd="4" destOrd="0" presId="urn:microsoft.com/office/officeart/2005/8/layout/vList2"/>
    <dgm:cxn modelId="{3B34A155-2535-4815-B511-3E488F33791A}" type="presParOf" srcId="{D26488E9-B0DF-4435-BD68-57EB0D1E527B}" destId="{F4724F1B-8C7E-4DD0-B693-769EA68D5F68}" srcOrd="5" destOrd="0" presId="urn:microsoft.com/office/officeart/2005/8/layout/vList2"/>
    <dgm:cxn modelId="{9930DFAE-100C-4935-A951-CC7A370AF969}" type="presParOf" srcId="{D26488E9-B0DF-4435-BD68-57EB0D1E527B}" destId="{EC1F23AE-FCDC-4F74-AFEF-E1FA873CC0A4}" srcOrd="6" destOrd="0" presId="urn:microsoft.com/office/officeart/2005/8/layout/vList2"/>
    <dgm:cxn modelId="{2EB0168A-2EE2-4697-891D-9D02A5F09439}" type="presParOf" srcId="{D26488E9-B0DF-4435-BD68-57EB0D1E527B}" destId="{337F8DF6-FFB4-4ADE-88A3-F78E2FDEDBF2}" srcOrd="7" destOrd="0" presId="urn:microsoft.com/office/officeart/2005/8/layout/vList2"/>
    <dgm:cxn modelId="{7BC613B1-2A20-418C-A8E5-5DA863480601}" type="presParOf" srcId="{D26488E9-B0DF-4435-BD68-57EB0D1E527B}" destId="{8D605A7A-0183-4891-9975-8220B7E5DA3C}" srcOrd="8" destOrd="0" presId="urn:microsoft.com/office/officeart/2005/8/layout/vList2"/>
    <dgm:cxn modelId="{FC5ACFBD-439B-4CE7-A530-B31546C9EE77}" type="presParOf" srcId="{D26488E9-B0DF-4435-BD68-57EB0D1E527B}" destId="{FE296B99-4B24-4007-808D-0F7DCF209B79}" srcOrd="9" destOrd="0" presId="urn:microsoft.com/office/officeart/2005/8/layout/vList2"/>
    <dgm:cxn modelId="{22CB055D-F9A1-41E1-B08E-193DCD43D4F8}" type="presParOf" srcId="{D26488E9-B0DF-4435-BD68-57EB0D1E527B}" destId="{D5A5A67E-1C4A-4539-8598-69B18D30937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8D82C2-7BBC-4199-B977-4850AF9C8F34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323DB8-CA1F-4F82-BA0E-69A68A2A7AD8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https://youtube.com/playlist?list=PLCiOXwirraUA9EgGVmuqzxonorZHPKNJN</a:t>
          </a:r>
          <a:endParaRPr lang="en-US"/>
        </a:p>
      </dgm:t>
    </dgm:pt>
    <dgm:pt modelId="{C366CC6A-0016-4518-88DA-E94CDCAC2599}" type="parTrans" cxnId="{F0547425-DFFE-4EDA-85C5-6E91C00ACD4D}">
      <dgm:prSet/>
      <dgm:spPr/>
      <dgm:t>
        <a:bodyPr/>
        <a:lstStyle/>
        <a:p>
          <a:endParaRPr lang="en-US"/>
        </a:p>
      </dgm:t>
    </dgm:pt>
    <dgm:pt modelId="{8E33F1A5-2B5D-4068-B41B-5BAA20E94E39}" type="sibTrans" cxnId="{F0547425-DFFE-4EDA-85C5-6E91C00ACD4D}">
      <dgm:prSet/>
      <dgm:spPr/>
      <dgm:t>
        <a:bodyPr/>
        <a:lstStyle/>
        <a:p>
          <a:endParaRPr lang="en-US"/>
        </a:p>
      </dgm:t>
    </dgm:pt>
    <dgm:pt modelId="{D448F4FA-9F7D-4E9F-9AE5-D1907978BA4F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The 4 Stages of the Compilation Process - 101 Computing</a:t>
          </a:r>
          <a:endParaRPr lang="en-US"/>
        </a:p>
      </dgm:t>
    </dgm:pt>
    <dgm:pt modelId="{49F06D96-8111-4484-9E70-04EAFD0981D8}" type="parTrans" cxnId="{4F9C2136-AB9D-4F89-ABDE-CE30D1261670}">
      <dgm:prSet/>
      <dgm:spPr/>
      <dgm:t>
        <a:bodyPr/>
        <a:lstStyle/>
        <a:p>
          <a:endParaRPr lang="en-US"/>
        </a:p>
      </dgm:t>
    </dgm:pt>
    <dgm:pt modelId="{6491FFCF-AD43-4D69-8B04-7560AF6364AD}" type="sibTrans" cxnId="{4F9C2136-AB9D-4F89-ABDE-CE30D1261670}">
      <dgm:prSet/>
      <dgm:spPr/>
      <dgm:t>
        <a:bodyPr/>
        <a:lstStyle/>
        <a:p>
          <a:endParaRPr lang="en-US"/>
        </a:p>
      </dgm:t>
    </dgm:pt>
    <dgm:pt modelId="{98627954-13C3-4BC0-A653-E7A71015FCDC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Translators — Isaac Computer Science</a:t>
          </a:r>
          <a:endParaRPr lang="en-US"/>
        </a:p>
      </dgm:t>
    </dgm:pt>
    <dgm:pt modelId="{0739BE9E-D8B4-4051-A300-D5B8720CDB99}" type="parTrans" cxnId="{73CAF970-5E12-4281-8507-8B26661CD218}">
      <dgm:prSet/>
      <dgm:spPr/>
      <dgm:t>
        <a:bodyPr/>
        <a:lstStyle/>
        <a:p>
          <a:endParaRPr lang="en-US"/>
        </a:p>
      </dgm:t>
    </dgm:pt>
    <dgm:pt modelId="{E48421F4-74BE-410D-82BB-031BCC645C01}" type="sibTrans" cxnId="{73CAF970-5E12-4281-8507-8B26661CD218}">
      <dgm:prSet/>
      <dgm:spPr/>
      <dgm:t>
        <a:bodyPr/>
        <a:lstStyle/>
        <a:p>
          <a:endParaRPr lang="en-US"/>
        </a:p>
      </dgm:t>
    </dgm:pt>
    <dgm:pt modelId="{CAEBBCE7-5BDA-4303-B863-86C29300371E}" type="pres">
      <dgm:prSet presAssocID="{848D82C2-7BBC-4199-B977-4850AF9C8F34}" presName="outerComposite" presStyleCnt="0">
        <dgm:presLayoutVars>
          <dgm:chMax val="5"/>
          <dgm:dir/>
          <dgm:resizeHandles val="exact"/>
        </dgm:presLayoutVars>
      </dgm:prSet>
      <dgm:spPr/>
    </dgm:pt>
    <dgm:pt modelId="{D0F306BB-332B-47BF-8885-E34A2B909D2C}" type="pres">
      <dgm:prSet presAssocID="{848D82C2-7BBC-4199-B977-4850AF9C8F34}" presName="dummyMaxCanvas" presStyleCnt="0">
        <dgm:presLayoutVars/>
      </dgm:prSet>
      <dgm:spPr/>
    </dgm:pt>
    <dgm:pt modelId="{5471159F-C725-4114-9B78-244DF9159CFD}" type="pres">
      <dgm:prSet presAssocID="{848D82C2-7BBC-4199-B977-4850AF9C8F34}" presName="ThreeNodes_1" presStyleLbl="node1" presStyleIdx="0" presStyleCnt="3">
        <dgm:presLayoutVars>
          <dgm:bulletEnabled val="1"/>
        </dgm:presLayoutVars>
      </dgm:prSet>
      <dgm:spPr/>
    </dgm:pt>
    <dgm:pt modelId="{A2C6BAC0-52EB-4382-B77D-FCF8CA3E30E5}" type="pres">
      <dgm:prSet presAssocID="{848D82C2-7BBC-4199-B977-4850AF9C8F34}" presName="ThreeNodes_2" presStyleLbl="node1" presStyleIdx="1" presStyleCnt="3">
        <dgm:presLayoutVars>
          <dgm:bulletEnabled val="1"/>
        </dgm:presLayoutVars>
      </dgm:prSet>
      <dgm:spPr/>
    </dgm:pt>
    <dgm:pt modelId="{E81A52FB-FDCC-4E78-AEEB-06DB9786271B}" type="pres">
      <dgm:prSet presAssocID="{848D82C2-7BBC-4199-B977-4850AF9C8F34}" presName="ThreeNodes_3" presStyleLbl="node1" presStyleIdx="2" presStyleCnt="3">
        <dgm:presLayoutVars>
          <dgm:bulletEnabled val="1"/>
        </dgm:presLayoutVars>
      </dgm:prSet>
      <dgm:spPr/>
    </dgm:pt>
    <dgm:pt modelId="{AC246230-86BC-4AD9-9D25-5BF65D6A51BD}" type="pres">
      <dgm:prSet presAssocID="{848D82C2-7BBC-4199-B977-4850AF9C8F34}" presName="ThreeConn_1-2" presStyleLbl="fgAccFollowNode1" presStyleIdx="0" presStyleCnt="2">
        <dgm:presLayoutVars>
          <dgm:bulletEnabled val="1"/>
        </dgm:presLayoutVars>
      </dgm:prSet>
      <dgm:spPr/>
    </dgm:pt>
    <dgm:pt modelId="{5CDF32A3-F0A2-4B5A-8B14-5B9D37D2B31E}" type="pres">
      <dgm:prSet presAssocID="{848D82C2-7BBC-4199-B977-4850AF9C8F34}" presName="ThreeConn_2-3" presStyleLbl="fgAccFollowNode1" presStyleIdx="1" presStyleCnt="2">
        <dgm:presLayoutVars>
          <dgm:bulletEnabled val="1"/>
        </dgm:presLayoutVars>
      </dgm:prSet>
      <dgm:spPr/>
    </dgm:pt>
    <dgm:pt modelId="{1DC4EB45-AC39-4ACA-8CA6-1687494EE4CE}" type="pres">
      <dgm:prSet presAssocID="{848D82C2-7BBC-4199-B977-4850AF9C8F34}" presName="ThreeNodes_1_text" presStyleLbl="node1" presStyleIdx="2" presStyleCnt="3">
        <dgm:presLayoutVars>
          <dgm:bulletEnabled val="1"/>
        </dgm:presLayoutVars>
      </dgm:prSet>
      <dgm:spPr/>
    </dgm:pt>
    <dgm:pt modelId="{6132D09A-3E31-4407-8B4D-CB438D9918BC}" type="pres">
      <dgm:prSet presAssocID="{848D82C2-7BBC-4199-B977-4850AF9C8F34}" presName="ThreeNodes_2_text" presStyleLbl="node1" presStyleIdx="2" presStyleCnt="3">
        <dgm:presLayoutVars>
          <dgm:bulletEnabled val="1"/>
        </dgm:presLayoutVars>
      </dgm:prSet>
      <dgm:spPr/>
    </dgm:pt>
    <dgm:pt modelId="{90DEFBD8-6321-4081-8918-40CC63AE38A1}" type="pres">
      <dgm:prSet presAssocID="{848D82C2-7BBC-4199-B977-4850AF9C8F3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056813-DB6D-4EEF-8022-5D8E9F191B29}" type="presOf" srcId="{6491FFCF-AD43-4D69-8B04-7560AF6364AD}" destId="{5CDF32A3-F0A2-4B5A-8B14-5B9D37D2B31E}" srcOrd="0" destOrd="0" presId="urn:microsoft.com/office/officeart/2005/8/layout/vProcess5"/>
    <dgm:cxn modelId="{F0547425-DFFE-4EDA-85C5-6E91C00ACD4D}" srcId="{848D82C2-7BBC-4199-B977-4850AF9C8F34}" destId="{17323DB8-CA1F-4F82-BA0E-69A68A2A7AD8}" srcOrd="0" destOrd="0" parTransId="{C366CC6A-0016-4518-88DA-E94CDCAC2599}" sibTransId="{8E33F1A5-2B5D-4068-B41B-5BAA20E94E39}"/>
    <dgm:cxn modelId="{4F9C2136-AB9D-4F89-ABDE-CE30D1261670}" srcId="{848D82C2-7BBC-4199-B977-4850AF9C8F34}" destId="{D448F4FA-9F7D-4E9F-9AE5-D1907978BA4F}" srcOrd="1" destOrd="0" parTransId="{49F06D96-8111-4484-9E70-04EAFD0981D8}" sibTransId="{6491FFCF-AD43-4D69-8B04-7560AF6364AD}"/>
    <dgm:cxn modelId="{39C21070-C820-4BB5-B019-170AF19D973A}" type="presOf" srcId="{98627954-13C3-4BC0-A653-E7A71015FCDC}" destId="{90DEFBD8-6321-4081-8918-40CC63AE38A1}" srcOrd="1" destOrd="0" presId="urn:microsoft.com/office/officeart/2005/8/layout/vProcess5"/>
    <dgm:cxn modelId="{73CAF970-5E12-4281-8507-8B26661CD218}" srcId="{848D82C2-7BBC-4199-B977-4850AF9C8F34}" destId="{98627954-13C3-4BC0-A653-E7A71015FCDC}" srcOrd="2" destOrd="0" parTransId="{0739BE9E-D8B4-4051-A300-D5B8720CDB99}" sibTransId="{E48421F4-74BE-410D-82BB-031BCC645C01}"/>
    <dgm:cxn modelId="{A9883C51-F58F-4910-BD2A-7962104EEBFB}" type="presOf" srcId="{D448F4FA-9F7D-4E9F-9AE5-D1907978BA4F}" destId="{6132D09A-3E31-4407-8B4D-CB438D9918BC}" srcOrd="1" destOrd="0" presId="urn:microsoft.com/office/officeart/2005/8/layout/vProcess5"/>
    <dgm:cxn modelId="{19C4A273-CF66-47C4-A128-C851DCAE9493}" type="presOf" srcId="{17323DB8-CA1F-4F82-BA0E-69A68A2A7AD8}" destId="{1DC4EB45-AC39-4ACA-8CA6-1687494EE4CE}" srcOrd="1" destOrd="0" presId="urn:microsoft.com/office/officeart/2005/8/layout/vProcess5"/>
    <dgm:cxn modelId="{DD572F82-C105-4708-BDEF-B878BB36F1D3}" type="presOf" srcId="{848D82C2-7BBC-4199-B977-4850AF9C8F34}" destId="{CAEBBCE7-5BDA-4303-B863-86C29300371E}" srcOrd="0" destOrd="0" presId="urn:microsoft.com/office/officeart/2005/8/layout/vProcess5"/>
    <dgm:cxn modelId="{A28F428F-8A29-4874-A0E1-2CDEF9F8EC9A}" type="presOf" srcId="{98627954-13C3-4BC0-A653-E7A71015FCDC}" destId="{E81A52FB-FDCC-4E78-AEEB-06DB9786271B}" srcOrd="0" destOrd="0" presId="urn:microsoft.com/office/officeart/2005/8/layout/vProcess5"/>
    <dgm:cxn modelId="{B8AC4DBA-9B74-403D-A899-21FE3EB7F0CF}" type="presOf" srcId="{8E33F1A5-2B5D-4068-B41B-5BAA20E94E39}" destId="{AC246230-86BC-4AD9-9D25-5BF65D6A51BD}" srcOrd="0" destOrd="0" presId="urn:microsoft.com/office/officeart/2005/8/layout/vProcess5"/>
    <dgm:cxn modelId="{A10BC0F5-1D9B-4C76-B796-C0D24C798BBC}" type="presOf" srcId="{17323DB8-CA1F-4F82-BA0E-69A68A2A7AD8}" destId="{5471159F-C725-4114-9B78-244DF9159CFD}" srcOrd="0" destOrd="0" presId="urn:microsoft.com/office/officeart/2005/8/layout/vProcess5"/>
    <dgm:cxn modelId="{0BE7D9FD-799F-4D62-9B04-163D54304FC8}" type="presOf" srcId="{D448F4FA-9F7D-4E9F-9AE5-D1907978BA4F}" destId="{A2C6BAC0-52EB-4382-B77D-FCF8CA3E30E5}" srcOrd="0" destOrd="0" presId="urn:microsoft.com/office/officeart/2005/8/layout/vProcess5"/>
    <dgm:cxn modelId="{D741600F-8CC1-44EA-9DCA-CD0D98725065}" type="presParOf" srcId="{CAEBBCE7-5BDA-4303-B863-86C29300371E}" destId="{D0F306BB-332B-47BF-8885-E34A2B909D2C}" srcOrd="0" destOrd="0" presId="urn:microsoft.com/office/officeart/2005/8/layout/vProcess5"/>
    <dgm:cxn modelId="{E89B331B-72A3-4E7A-AB58-0D699E4E4413}" type="presParOf" srcId="{CAEBBCE7-5BDA-4303-B863-86C29300371E}" destId="{5471159F-C725-4114-9B78-244DF9159CFD}" srcOrd="1" destOrd="0" presId="urn:microsoft.com/office/officeart/2005/8/layout/vProcess5"/>
    <dgm:cxn modelId="{19FCEEDB-B899-4A44-B8F3-EA20454BEE70}" type="presParOf" srcId="{CAEBBCE7-5BDA-4303-B863-86C29300371E}" destId="{A2C6BAC0-52EB-4382-B77D-FCF8CA3E30E5}" srcOrd="2" destOrd="0" presId="urn:microsoft.com/office/officeart/2005/8/layout/vProcess5"/>
    <dgm:cxn modelId="{5B172275-4169-46F3-B07B-9DA27B0CA2BE}" type="presParOf" srcId="{CAEBBCE7-5BDA-4303-B863-86C29300371E}" destId="{E81A52FB-FDCC-4E78-AEEB-06DB9786271B}" srcOrd="3" destOrd="0" presId="urn:microsoft.com/office/officeart/2005/8/layout/vProcess5"/>
    <dgm:cxn modelId="{1DD8B51D-9ACB-45DF-8D68-12358BB94C13}" type="presParOf" srcId="{CAEBBCE7-5BDA-4303-B863-86C29300371E}" destId="{AC246230-86BC-4AD9-9D25-5BF65D6A51BD}" srcOrd="4" destOrd="0" presId="urn:microsoft.com/office/officeart/2005/8/layout/vProcess5"/>
    <dgm:cxn modelId="{33E62249-93A1-43D5-B334-96CF22D95DCE}" type="presParOf" srcId="{CAEBBCE7-5BDA-4303-B863-86C29300371E}" destId="{5CDF32A3-F0A2-4B5A-8B14-5B9D37D2B31E}" srcOrd="5" destOrd="0" presId="urn:microsoft.com/office/officeart/2005/8/layout/vProcess5"/>
    <dgm:cxn modelId="{EC2DB6D4-36DE-4D0B-B12F-D5CBCA7D8B3D}" type="presParOf" srcId="{CAEBBCE7-5BDA-4303-B863-86C29300371E}" destId="{1DC4EB45-AC39-4ACA-8CA6-1687494EE4CE}" srcOrd="6" destOrd="0" presId="urn:microsoft.com/office/officeart/2005/8/layout/vProcess5"/>
    <dgm:cxn modelId="{C2AD4C52-2FDA-44FE-92FF-A3E2A8A35C3F}" type="presParOf" srcId="{CAEBBCE7-5BDA-4303-B863-86C29300371E}" destId="{6132D09A-3E31-4407-8B4D-CB438D9918BC}" srcOrd="7" destOrd="0" presId="urn:microsoft.com/office/officeart/2005/8/layout/vProcess5"/>
    <dgm:cxn modelId="{3B159A7F-639C-4DC6-B91C-6E9DFF699CEB}" type="presParOf" srcId="{CAEBBCE7-5BDA-4303-B863-86C29300371E}" destId="{90DEFBD8-6321-4081-8918-40CC63AE38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6BD400-9602-493F-AE88-BBE8AB3B2E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32DADE1-D921-4DF6-BB55-AC365CB45A7A}">
      <dgm:prSet/>
      <dgm:spPr/>
      <dgm:t>
        <a:bodyPr/>
        <a:lstStyle/>
        <a:p>
          <a:pPr>
            <a:defRPr cap="all"/>
          </a:pPr>
          <a:r>
            <a:rPr lang="en-US">
              <a:hlinkClick xmlns:r="http://schemas.openxmlformats.org/officeDocument/2006/relationships" r:id="rId1"/>
            </a:rPr>
            <a:t>Integrated development environments (IDEs) — Isaac Computer Science</a:t>
          </a:r>
          <a:endParaRPr lang="en-US"/>
        </a:p>
      </dgm:t>
    </dgm:pt>
    <dgm:pt modelId="{71C54C53-4143-4571-80F4-654E8580CBEE}" type="parTrans" cxnId="{B002C632-8EBB-4CD1-9FC2-CB0DBED9B853}">
      <dgm:prSet/>
      <dgm:spPr/>
      <dgm:t>
        <a:bodyPr/>
        <a:lstStyle/>
        <a:p>
          <a:endParaRPr lang="en-US"/>
        </a:p>
      </dgm:t>
    </dgm:pt>
    <dgm:pt modelId="{6EF8BAD9-2164-46AC-BABF-56E86CE49AA7}" type="sibTrans" cxnId="{B002C632-8EBB-4CD1-9FC2-CB0DBED9B853}">
      <dgm:prSet/>
      <dgm:spPr/>
      <dgm:t>
        <a:bodyPr/>
        <a:lstStyle/>
        <a:p>
          <a:endParaRPr lang="en-US"/>
        </a:p>
      </dgm:t>
    </dgm:pt>
    <dgm:pt modelId="{4979DCC3-791B-47B6-9CC9-7FC09B454ECD}">
      <dgm:prSet/>
      <dgm:spPr/>
      <dgm:t>
        <a:bodyPr/>
        <a:lstStyle/>
        <a:p>
          <a:pPr>
            <a:defRPr cap="all"/>
          </a:pPr>
          <a:r>
            <a:rPr lang="en-US">
              <a:hlinkClick xmlns:r="http://schemas.openxmlformats.org/officeDocument/2006/relationships" r:id="rId2"/>
            </a:rPr>
            <a:t>https://youtu.be/O_GiVzDS2k0</a:t>
          </a:r>
          <a:endParaRPr lang="en-US"/>
        </a:p>
      </dgm:t>
    </dgm:pt>
    <dgm:pt modelId="{48CFE6A4-4848-4344-8762-8A3313482A6C}" type="parTrans" cxnId="{D2EF6104-9409-493F-9E28-94DBD6F6C7E8}">
      <dgm:prSet/>
      <dgm:spPr/>
      <dgm:t>
        <a:bodyPr/>
        <a:lstStyle/>
        <a:p>
          <a:endParaRPr lang="en-US"/>
        </a:p>
      </dgm:t>
    </dgm:pt>
    <dgm:pt modelId="{9A34F9FE-5244-4556-8BC6-38A84687A147}" type="sibTrans" cxnId="{D2EF6104-9409-493F-9E28-94DBD6F6C7E8}">
      <dgm:prSet/>
      <dgm:spPr/>
      <dgm:t>
        <a:bodyPr/>
        <a:lstStyle/>
        <a:p>
          <a:endParaRPr lang="en-US"/>
        </a:p>
      </dgm:t>
    </dgm:pt>
    <dgm:pt modelId="{9A2C90FB-B9A4-4AE2-B7D5-2A56D31DF906}" type="pres">
      <dgm:prSet presAssocID="{196BD400-9602-493F-AE88-BBE8AB3B2E8A}" presName="root" presStyleCnt="0">
        <dgm:presLayoutVars>
          <dgm:dir/>
          <dgm:resizeHandles val="exact"/>
        </dgm:presLayoutVars>
      </dgm:prSet>
      <dgm:spPr/>
    </dgm:pt>
    <dgm:pt modelId="{2A3DA37D-101A-45E0-816F-5BAFEB534956}" type="pres">
      <dgm:prSet presAssocID="{732DADE1-D921-4DF6-BB55-AC365CB45A7A}" presName="compNode" presStyleCnt="0"/>
      <dgm:spPr/>
    </dgm:pt>
    <dgm:pt modelId="{7791107D-89E8-4AB4-B20B-75D06C6DA7F3}" type="pres">
      <dgm:prSet presAssocID="{732DADE1-D921-4DF6-BB55-AC365CB45A7A}" presName="iconBgRect" presStyleLbl="bgShp" presStyleIdx="0" presStyleCnt="2"/>
      <dgm:spPr/>
    </dgm:pt>
    <dgm:pt modelId="{A5D3F83E-8A01-433A-B0C1-F6B490D69E67}" type="pres">
      <dgm:prSet presAssocID="{732DADE1-D921-4DF6-BB55-AC365CB45A7A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97037B76-9E34-48C8-905F-FB3722B75C1A}" type="pres">
      <dgm:prSet presAssocID="{732DADE1-D921-4DF6-BB55-AC365CB45A7A}" presName="spaceRect" presStyleCnt="0"/>
      <dgm:spPr/>
    </dgm:pt>
    <dgm:pt modelId="{EC8E7C41-B63D-4D57-940F-E571EA70CFBF}" type="pres">
      <dgm:prSet presAssocID="{732DADE1-D921-4DF6-BB55-AC365CB45A7A}" presName="textRect" presStyleLbl="revTx" presStyleIdx="0" presStyleCnt="2">
        <dgm:presLayoutVars>
          <dgm:chMax val="1"/>
          <dgm:chPref val="1"/>
        </dgm:presLayoutVars>
      </dgm:prSet>
      <dgm:spPr/>
    </dgm:pt>
    <dgm:pt modelId="{316EFC6C-3AA9-4D66-AB6B-D6BC01E2DCF3}" type="pres">
      <dgm:prSet presAssocID="{6EF8BAD9-2164-46AC-BABF-56E86CE49AA7}" presName="sibTrans" presStyleCnt="0"/>
      <dgm:spPr/>
    </dgm:pt>
    <dgm:pt modelId="{B4A7195A-910F-4F2C-B808-ACFF5B0FB84A}" type="pres">
      <dgm:prSet presAssocID="{4979DCC3-791B-47B6-9CC9-7FC09B454ECD}" presName="compNode" presStyleCnt="0"/>
      <dgm:spPr/>
    </dgm:pt>
    <dgm:pt modelId="{0473F969-5E7F-4833-A37E-7E34B37803B9}" type="pres">
      <dgm:prSet presAssocID="{4979DCC3-791B-47B6-9CC9-7FC09B454ECD}" presName="iconBgRect" presStyleLbl="bgShp" presStyleIdx="1" presStyleCnt="2"/>
      <dgm:spPr/>
    </dgm:pt>
    <dgm:pt modelId="{E312F852-3226-4387-9BF5-2FBEBDC63316}" type="pres">
      <dgm:prSet presAssocID="{4979DCC3-791B-47B6-9CC9-7FC09B454ECD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11959CC9-13D9-44E8-A332-23CCC5B21EFA}" type="pres">
      <dgm:prSet presAssocID="{4979DCC3-791B-47B6-9CC9-7FC09B454ECD}" presName="spaceRect" presStyleCnt="0"/>
      <dgm:spPr/>
    </dgm:pt>
    <dgm:pt modelId="{4DE12F87-E528-4EDA-A628-E069389FEA08}" type="pres">
      <dgm:prSet presAssocID="{4979DCC3-791B-47B6-9CC9-7FC09B454EC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EF6104-9409-493F-9E28-94DBD6F6C7E8}" srcId="{196BD400-9602-493F-AE88-BBE8AB3B2E8A}" destId="{4979DCC3-791B-47B6-9CC9-7FC09B454ECD}" srcOrd="1" destOrd="0" parTransId="{48CFE6A4-4848-4344-8762-8A3313482A6C}" sibTransId="{9A34F9FE-5244-4556-8BC6-38A84687A147}"/>
    <dgm:cxn modelId="{5D029D18-0E9B-45E9-A88C-6BB68D506E1C}" type="presOf" srcId="{4979DCC3-791B-47B6-9CC9-7FC09B454ECD}" destId="{4DE12F87-E528-4EDA-A628-E069389FEA08}" srcOrd="0" destOrd="0" presId="urn:microsoft.com/office/officeart/2018/5/layout/IconCircleLabelList"/>
    <dgm:cxn modelId="{6B4FA62C-94DB-4920-B906-5DE576255963}" type="presOf" srcId="{732DADE1-D921-4DF6-BB55-AC365CB45A7A}" destId="{EC8E7C41-B63D-4D57-940F-E571EA70CFBF}" srcOrd="0" destOrd="0" presId="urn:microsoft.com/office/officeart/2018/5/layout/IconCircleLabelList"/>
    <dgm:cxn modelId="{B002C632-8EBB-4CD1-9FC2-CB0DBED9B853}" srcId="{196BD400-9602-493F-AE88-BBE8AB3B2E8A}" destId="{732DADE1-D921-4DF6-BB55-AC365CB45A7A}" srcOrd="0" destOrd="0" parTransId="{71C54C53-4143-4571-80F4-654E8580CBEE}" sibTransId="{6EF8BAD9-2164-46AC-BABF-56E86CE49AA7}"/>
    <dgm:cxn modelId="{127C5BCA-AF40-4E0B-AA94-3A0040CF3E47}" type="presOf" srcId="{196BD400-9602-493F-AE88-BBE8AB3B2E8A}" destId="{9A2C90FB-B9A4-4AE2-B7D5-2A56D31DF906}" srcOrd="0" destOrd="0" presId="urn:microsoft.com/office/officeart/2018/5/layout/IconCircleLabelList"/>
    <dgm:cxn modelId="{10DF8FF6-BE36-4EF9-8193-1D97991EBEDD}" type="presParOf" srcId="{9A2C90FB-B9A4-4AE2-B7D5-2A56D31DF906}" destId="{2A3DA37D-101A-45E0-816F-5BAFEB534956}" srcOrd="0" destOrd="0" presId="urn:microsoft.com/office/officeart/2018/5/layout/IconCircleLabelList"/>
    <dgm:cxn modelId="{D4598C0B-F78E-4D4B-B91F-5D2AF62889BD}" type="presParOf" srcId="{2A3DA37D-101A-45E0-816F-5BAFEB534956}" destId="{7791107D-89E8-4AB4-B20B-75D06C6DA7F3}" srcOrd="0" destOrd="0" presId="urn:microsoft.com/office/officeart/2018/5/layout/IconCircleLabelList"/>
    <dgm:cxn modelId="{F496A8A1-CDEC-4F33-BEC6-18C0215C775E}" type="presParOf" srcId="{2A3DA37D-101A-45E0-816F-5BAFEB534956}" destId="{A5D3F83E-8A01-433A-B0C1-F6B490D69E67}" srcOrd="1" destOrd="0" presId="urn:microsoft.com/office/officeart/2018/5/layout/IconCircleLabelList"/>
    <dgm:cxn modelId="{4DFFE7E2-7F7F-4A45-B776-34ADF4757F0D}" type="presParOf" srcId="{2A3DA37D-101A-45E0-816F-5BAFEB534956}" destId="{97037B76-9E34-48C8-905F-FB3722B75C1A}" srcOrd="2" destOrd="0" presId="urn:microsoft.com/office/officeart/2018/5/layout/IconCircleLabelList"/>
    <dgm:cxn modelId="{E0962210-5796-4031-941A-E8C9E9D67ADA}" type="presParOf" srcId="{2A3DA37D-101A-45E0-816F-5BAFEB534956}" destId="{EC8E7C41-B63D-4D57-940F-E571EA70CFBF}" srcOrd="3" destOrd="0" presId="urn:microsoft.com/office/officeart/2018/5/layout/IconCircleLabelList"/>
    <dgm:cxn modelId="{28DB0529-0B02-4ED8-A3D5-681A8C372C27}" type="presParOf" srcId="{9A2C90FB-B9A4-4AE2-B7D5-2A56D31DF906}" destId="{316EFC6C-3AA9-4D66-AB6B-D6BC01E2DCF3}" srcOrd="1" destOrd="0" presId="urn:microsoft.com/office/officeart/2018/5/layout/IconCircleLabelList"/>
    <dgm:cxn modelId="{CDAC1DAA-EF32-40AD-B86D-728F39BAA564}" type="presParOf" srcId="{9A2C90FB-B9A4-4AE2-B7D5-2A56D31DF906}" destId="{B4A7195A-910F-4F2C-B808-ACFF5B0FB84A}" srcOrd="2" destOrd="0" presId="urn:microsoft.com/office/officeart/2018/5/layout/IconCircleLabelList"/>
    <dgm:cxn modelId="{8861CD64-36C8-4291-AB7C-B77D062FAA3C}" type="presParOf" srcId="{B4A7195A-910F-4F2C-B808-ACFF5B0FB84A}" destId="{0473F969-5E7F-4833-A37E-7E34B37803B9}" srcOrd="0" destOrd="0" presId="urn:microsoft.com/office/officeart/2018/5/layout/IconCircleLabelList"/>
    <dgm:cxn modelId="{E0464742-FCDE-4A13-B437-D227C9C8B867}" type="presParOf" srcId="{B4A7195A-910F-4F2C-B808-ACFF5B0FB84A}" destId="{E312F852-3226-4387-9BF5-2FBEBDC63316}" srcOrd="1" destOrd="0" presId="urn:microsoft.com/office/officeart/2018/5/layout/IconCircleLabelList"/>
    <dgm:cxn modelId="{03873505-17BB-4BFA-AA32-3F9A7EE83B9B}" type="presParOf" srcId="{B4A7195A-910F-4F2C-B808-ACFF5B0FB84A}" destId="{11959CC9-13D9-44E8-A332-23CCC5B21EFA}" srcOrd="2" destOrd="0" presId="urn:microsoft.com/office/officeart/2018/5/layout/IconCircleLabelList"/>
    <dgm:cxn modelId="{13D88874-2C64-496E-B62D-A25D4FF31BCD}" type="presParOf" srcId="{B4A7195A-910F-4F2C-B808-ACFF5B0FB84A}" destId="{4DE12F87-E528-4EDA-A628-E069389FEA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CB8C6D-C573-4D91-BA27-71634DEB94AB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BA8148-8034-45DF-B7B6-C71B55F63008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Procedural programming — Isaac Computer Science</a:t>
          </a:r>
          <a:endParaRPr lang="en-US"/>
        </a:p>
      </dgm:t>
    </dgm:pt>
    <dgm:pt modelId="{556AB78B-A665-46EB-9675-9607E40BDBAD}" type="parTrans" cxnId="{1B4A5428-B541-474C-9557-D3B32F0F0DFB}">
      <dgm:prSet/>
      <dgm:spPr/>
      <dgm:t>
        <a:bodyPr/>
        <a:lstStyle/>
        <a:p>
          <a:endParaRPr lang="en-US"/>
        </a:p>
      </dgm:t>
    </dgm:pt>
    <dgm:pt modelId="{4E63BA97-A781-4354-A26F-C54ABE1552EE}" type="sibTrans" cxnId="{1B4A5428-B541-474C-9557-D3B32F0F0DFB}">
      <dgm:prSet/>
      <dgm:spPr/>
      <dgm:t>
        <a:bodyPr/>
        <a:lstStyle/>
        <a:p>
          <a:endParaRPr lang="en-US"/>
        </a:p>
      </dgm:t>
    </dgm:pt>
    <dgm:pt modelId="{04D1D51C-B6D3-44CF-8DA4-AD81EF545DE5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https://youtu.be/we8Iz2_S8X0</a:t>
          </a:r>
          <a:endParaRPr lang="en-US"/>
        </a:p>
      </dgm:t>
    </dgm:pt>
    <dgm:pt modelId="{4636C40E-151F-4F21-A3F6-80D86B7F05EE}" type="parTrans" cxnId="{08E46D1B-067B-4E4A-A9DF-C065863719DE}">
      <dgm:prSet/>
      <dgm:spPr/>
      <dgm:t>
        <a:bodyPr/>
        <a:lstStyle/>
        <a:p>
          <a:endParaRPr lang="en-US"/>
        </a:p>
      </dgm:t>
    </dgm:pt>
    <dgm:pt modelId="{BA5F380B-C61A-45F0-9A31-F3DAB0BFC817}" type="sibTrans" cxnId="{08E46D1B-067B-4E4A-A9DF-C065863719DE}">
      <dgm:prSet/>
      <dgm:spPr/>
      <dgm:t>
        <a:bodyPr/>
        <a:lstStyle/>
        <a:p>
          <a:endParaRPr lang="en-US"/>
        </a:p>
      </dgm:t>
    </dgm:pt>
    <dgm:pt modelId="{2F5D3ADB-93EA-4769-ACF5-6212894404B1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Subroutines — Isaac Computer Science</a:t>
          </a:r>
          <a:endParaRPr lang="en-US"/>
        </a:p>
      </dgm:t>
    </dgm:pt>
    <dgm:pt modelId="{DE809ACC-2FF1-4621-9F24-E212B4B82E78}" type="parTrans" cxnId="{8F7647E8-3E0F-4FB9-A57F-7DBE28617241}">
      <dgm:prSet/>
      <dgm:spPr/>
      <dgm:t>
        <a:bodyPr/>
        <a:lstStyle/>
        <a:p>
          <a:endParaRPr lang="en-US"/>
        </a:p>
      </dgm:t>
    </dgm:pt>
    <dgm:pt modelId="{AFEFD224-0209-4CA1-9D08-CC2AC13CCE9A}" type="sibTrans" cxnId="{8F7647E8-3E0F-4FB9-A57F-7DBE28617241}">
      <dgm:prSet/>
      <dgm:spPr/>
      <dgm:t>
        <a:bodyPr/>
        <a:lstStyle/>
        <a:p>
          <a:endParaRPr lang="en-US"/>
        </a:p>
      </dgm:t>
    </dgm:pt>
    <dgm:pt modelId="{7153A564-7C78-466A-8941-A4E287884BBA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Procedural Programming Terminology (Crossword) - 101 Computing</a:t>
          </a:r>
          <a:endParaRPr lang="en-US"/>
        </a:p>
      </dgm:t>
    </dgm:pt>
    <dgm:pt modelId="{5274B0B3-E1A5-4457-B10F-B07A29EABEE4}" type="parTrans" cxnId="{76DF7983-BEB9-4781-B925-B7EBF1A9DD65}">
      <dgm:prSet/>
      <dgm:spPr/>
      <dgm:t>
        <a:bodyPr/>
        <a:lstStyle/>
        <a:p>
          <a:endParaRPr lang="en-US"/>
        </a:p>
      </dgm:t>
    </dgm:pt>
    <dgm:pt modelId="{790A396D-9637-4AAA-A6A4-58116C1CE2D2}" type="sibTrans" cxnId="{76DF7983-BEB9-4781-B925-B7EBF1A9DD65}">
      <dgm:prSet/>
      <dgm:spPr/>
      <dgm:t>
        <a:bodyPr/>
        <a:lstStyle/>
        <a:p>
          <a:endParaRPr lang="en-US"/>
        </a:p>
      </dgm:t>
    </dgm:pt>
    <dgm:pt modelId="{6FBCD9B7-FD5A-46E2-80FB-736218FF9F39}">
      <dgm:prSet/>
      <dgm:spPr/>
      <dgm:t>
        <a:bodyPr/>
        <a:lstStyle/>
        <a:p>
          <a:r>
            <a:rPr lang="en-US">
              <a:hlinkClick xmlns:r="http://schemas.openxmlformats.org/officeDocument/2006/relationships" r:id="rId5"/>
            </a:rPr>
            <a:t>Programming Terminology – Drag and Drop - 101 Computing</a:t>
          </a:r>
          <a:endParaRPr lang="en-US"/>
        </a:p>
      </dgm:t>
    </dgm:pt>
    <dgm:pt modelId="{CB4BDFAA-70F2-4701-B54F-207B1CEF4413}" type="parTrans" cxnId="{FAF62D71-4371-425C-84AB-674EE480659A}">
      <dgm:prSet/>
      <dgm:spPr/>
      <dgm:t>
        <a:bodyPr/>
        <a:lstStyle/>
        <a:p>
          <a:endParaRPr lang="en-US"/>
        </a:p>
      </dgm:t>
    </dgm:pt>
    <dgm:pt modelId="{8C9C3B4B-1C30-4C2E-8578-4724C3AF10F5}" type="sibTrans" cxnId="{FAF62D71-4371-425C-84AB-674EE480659A}">
      <dgm:prSet/>
      <dgm:spPr/>
      <dgm:t>
        <a:bodyPr/>
        <a:lstStyle/>
        <a:p>
          <a:endParaRPr lang="en-US"/>
        </a:p>
      </dgm:t>
    </dgm:pt>
    <dgm:pt modelId="{C07A5310-B377-417E-B298-68EC70EE32E1}">
      <dgm:prSet/>
      <dgm:spPr/>
      <dgm:t>
        <a:bodyPr/>
        <a:lstStyle/>
        <a:p>
          <a:r>
            <a:rPr lang="en-US">
              <a:hlinkClick xmlns:r="http://schemas.openxmlformats.org/officeDocument/2006/relationships" r:id="rId6"/>
            </a:rPr>
            <a:t>https://youtu.be/cx5PNyeAsng</a:t>
          </a:r>
          <a:r>
            <a:rPr lang="en-US"/>
            <a:t> </a:t>
          </a:r>
        </a:p>
      </dgm:t>
    </dgm:pt>
    <dgm:pt modelId="{76E41273-E13A-4A23-9672-34904DA2187C}" type="parTrans" cxnId="{A5726911-D1BB-41C0-B28C-663BFC4B0167}">
      <dgm:prSet/>
      <dgm:spPr/>
      <dgm:t>
        <a:bodyPr/>
        <a:lstStyle/>
        <a:p>
          <a:endParaRPr lang="en-US"/>
        </a:p>
      </dgm:t>
    </dgm:pt>
    <dgm:pt modelId="{34D9748D-F86B-46D7-B24B-95F5481386E3}" type="sibTrans" cxnId="{A5726911-D1BB-41C0-B28C-663BFC4B0167}">
      <dgm:prSet/>
      <dgm:spPr/>
      <dgm:t>
        <a:bodyPr/>
        <a:lstStyle/>
        <a:p>
          <a:endParaRPr lang="en-US"/>
        </a:p>
      </dgm:t>
    </dgm:pt>
    <dgm:pt modelId="{9F2892F4-0CCF-4B9C-A653-2FB1F67F33F3}">
      <dgm:prSet/>
      <dgm:spPr/>
      <dgm:t>
        <a:bodyPr/>
        <a:lstStyle/>
        <a:p>
          <a:r>
            <a:rPr lang="en-US">
              <a:hlinkClick xmlns:r="http://schemas.openxmlformats.org/officeDocument/2006/relationships" r:id="rId7"/>
            </a:rPr>
            <a:t>https://youtu.be/34YyuaUOXuk</a:t>
          </a:r>
          <a:endParaRPr lang="en-US"/>
        </a:p>
      </dgm:t>
    </dgm:pt>
    <dgm:pt modelId="{011B07CE-68A5-4C60-AFDC-4271E260B922}" type="parTrans" cxnId="{BD42D583-57A4-4DBB-AB61-6495A40C93C0}">
      <dgm:prSet/>
      <dgm:spPr/>
      <dgm:t>
        <a:bodyPr/>
        <a:lstStyle/>
        <a:p>
          <a:endParaRPr lang="en-US"/>
        </a:p>
      </dgm:t>
    </dgm:pt>
    <dgm:pt modelId="{9C2B0C1C-8622-4EAF-9060-FB839D7AD514}" type="sibTrans" cxnId="{BD42D583-57A4-4DBB-AB61-6495A40C93C0}">
      <dgm:prSet/>
      <dgm:spPr/>
      <dgm:t>
        <a:bodyPr/>
        <a:lstStyle/>
        <a:p>
          <a:endParaRPr lang="en-US"/>
        </a:p>
      </dgm:t>
    </dgm:pt>
    <dgm:pt modelId="{4432DBC7-C65F-48F4-BB0B-A07AED7AEA28}" type="pres">
      <dgm:prSet presAssocID="{5ACB8C6D-C573-4D91-BA27-71634DEB94AB}" presName="Name0" presStyleCnt="0">
        <dgm:presLayoutVars>
          <dgm:dir/>
          <dgm:resizeHandles val="exact"/>
        </dgm:presLayoutVars>
      </dgm:prSet>
      <dgm:spPr/>
    </dgm:pt>
    <dgm:pt modelId="{D6EB5FFF-7E2E-4CC7-AA14-8A38B29E5094}" type="pres">
      <dgm:prSet presAssocID="{41BA8148-8034-45DF-B7B6-C71B55F63008}" presName="node" presStyleLbl="node1" presStyleIdx="0" presStyleCnt="7">
        <dgm:presLayoutVars>
          <dgm:bulletEnabled val="1"/>
        </dgm:presLayoutVars>
      </dgm:prSet>
      <dgm:spPr/>
    </dgm:pt>
    <dgm:pt modelId="{B6ED143E-F950-47CC-AA2F-28D6C6007F95}" type="pres">
      <dgm:prSet presAssocID="{4E63BA97-A781-4354-A26F-C54ABE1552EE}" presName="sibTrans" presStyleLbl="sibTrans1D1" presStyleIdx="0" presStyleCnt="6"/>
      <dgm:spPr/>
    </dgm:pt>
    <dgm:pt modelId="{1CB51075-E75D-48C9-80A3-3F69DFC0D23E}" type="pres">
      <dgm:prSet presAssocID="{4E63BA97-A781-4354-A26F-C54ABE1552EE}" presName="connectorText" presStyleLbl="sibTrans1D1" presStyleIdx="0" presStyleCnt="6"/>
      <dgm:spPr/>
    </dgm:pt>
    <dgm:pt modelId="{5AF4EF43-32FF-4F9D-942E-439D4F1DA070}" type="pres">
      <dgm:prSet presAssocID="{04D1D51C-B6D3-44CF-8DA4-AD81EF545DE5}" presName="node" presStyleLbl="node1" presStyleIdx="1" presStyleCnt="7">
        <dgm:presLayoutVars>
          <dgm:bulletEnabled val="1"/>
        </dgm:presLayoutVars>
      </dgm:prSet>
      <dgm:spPr/>
    </dgm:pt>
    <dgm:pt modelId="{30D3A7F6-7B9A-4BEC-BB46-5006269D15A3}" type="pres">
      <dgm:prSet presAssocID="{BA5F380B-C61A-45F0-9A31-F3DAB0BFC817}" presName="sibTrans" presStyleLbl="sibTrans1D1" presStyleIdx="1" presStyleCnt="6"/>
      <dgm:spPr/>
    </dgm:pt>
    <dgm:pt modelId="{7E773994-B50A-455A-A22D-FAFE6E5959FB}" type="pres">
      <dgm:prSet presAssocID="{BA5F380B-C61A-45F0-9A31-F3DAB0BFC817}" presName="connectorText" presStyleLbl="sibTrans1D1" presStyleIdx="1" presStyleCnt="6"/>
      <dgm:spPr/>
    </dgm:pt>
    <dgm:pt modelId="{491F3B6C-3FD3-426C-90B5-AC3C17539F14}" type="pres">
      <dgm:prSet presAssocID="{2F5D3ADB-93EA-4769-ACF5-6212894404B1}" presName="node" presStyleLbl="node1" presStyleIdx="2" presStyleCnt="7">
        <dgm:presLayoutVars>
          <dgm:bulletEnabled val="1"/>
        </dgm:presLayoutVars>
      </dgm:prSet>
      <dgm:spPr/>
    </dgm:pt>
    <dgm:pt modelId="{592C2CAE-754A-4F9A-BED3-3E50A9640CF5}" type="pres">
      <dgm:prSet presAssocID="{AFEFD224-0209-4CA1-9D08-CC2AC13CCE9A}" presName="sibTrans" presStyleLbl="sibTrans1D1" presStyleIdx="2" presStyleCnt="6"/>
      <dgm:spPr/>
    </dgm:pt>
    <dgm:pt modelId="{82E89006-B90A-47C0-A32B-915AC55519B6}" type="pres">
      <dgm:prSet presAssocID="{AFEFD224-0209-4CA1-9D08-CC2AC13CCE9A}" presName="connectorText" presStyleLbl="sibTrans1D1" presStyleIdx="2" presStyleCnt="6"/>
      <dgm:spPr/>
    </dgm:pt>
    <dgm:pt modelId="{4EF2F4DB-4592-4ED3-BB28-B040C3C14764}" type="pres">
      <dgm:prSet presAssocID="{7153A564-7C78-466A-8941-A4E287884BBA}" presName="node" presStyleLbl="node1" presStyleIdx="3" presStyleCnt="7">
        <dgm:presLayoutVars>
          <dgm:bulletEnabled val="1"/>
        </dgm:presLayoutVars>
      </dgm:prSet>
      <dgm:spPr/>
    </dgm:pt>
    <dgm:pt modelId="{9375296F-A59D-4376-B436-FA875F81C1B2}" type="pres">
      <dgm:prSet presAssocID="{790A396D-9637-4AAA-A6A4-58116C1CE2D2}" presName="sibTrans" presStyleLbl="sibTrans1D1" presStyleIdx="3" presStyleCnt="6"/>
      <dgm:spPr/>
    </dgm:pt>
    <dgm:pt modelId="{D05FE1F5-9CAB-4CF5-8756-D471D037CAEF}" type="pres">
      <dgm:prSet presAssocID="{790A396D-9637-4AAA-A6A4-58116C1CE2D2}" presName="connectorText" presStyleLbl="sibTrans1D1" presStyleIdx="3" presStyleCnt="6"/>
      <dgm:spPr/>
    </dgm:pt>
    <dgm:pt modelId="{AD6A33F2-5349-49F8-B2E4-3C6B391D8B5C}" type="pres">
      <dgm:prSet presAssocID="{6FBCD9B7-FD5A-46E2-80FB-736218FF9F39}" presName="node" presStyleLbl="node1" presStyleIdx="4" presStyleCnt="7">
        <dgm:presLayoutVars>
          <dgm:bulletEnabled val="1"/>
        </dgm:presLayoutVars>
      </dgm:prSet>
      <dgm:spPr/>
    </dgm:pt>
    <dgm:pt modelId="{6FD8C1A8-1F8B-43AE-B2D0-FF1ED8C68B08}" type="pres">
      <dgm:prSet presAssocID="{8C9C3B4B-1C30-4C2E-8578-4724C3AF10F5}" presName="sibTrans" presStyleLbl="sibTrans1D1" presStyleIdx="4" presStyleCnt="6"/>
      <dgm:spPr/>
    </dgm:pt>
    <dgm:pt modelId="{AF3C2E5C-30AB-4044-94CF-0F02F2F77DDE}" type="pres">
      <dgm:prSet presAssocID="{8C9C3B4B-1C30-4C2E-8578-4724C3AF10F5}" presName="connectorText" presStyleLbl="sibTrans1D1" presStyleIdx="4" presStyleCnt="6"/>
      <dgm:spPr/>
    </dgm:pt>
    <dgm:pt modelId="{6BBEBE88-6B9B-4840-AFB1-041F77732A79}" type="pres">
      <dgm:prSet presAssocID="{C07A5310-B377-417E-B298-68EC70EE32E1}" presName="node" presStyleLbl="node1" presStyleIdx="5" presStyleCnt="7">
        <dgm:presLayoutVars>
          <dgm:bulletEnabled val="1"/>
        </dgm:presLayoutVars>
      </dgm:prSet>
      <dgm:spPr/>
    </dgm:pt>
    <dgm:pt modelId="{5B99BD15-BD9F-429F-BB8B-0CB4FFE03E97}" type="pres">
      <dgm:prSet presAssocID="{34D9748D-F86B-46D7-B24B-95F5481386E3}" presName="sibTrans" presStyleLbl="sibTrans1D1" presStyleIdx="5" presStyleCnt="6"/>
      <dgm:spPr/>
    </dgm:pt>
    <dgm:pt modelId="{9B683392-8770-4903-96FC-603A35F4C4A0}" type="pres">
      <dgm:prSet presAssocID="{34D9748D-F86B-46D7-B24B-95F5481386E3}" presName="connectorText" presStyleLbl="sibTrans1D1" presStyleIdx="5" presStyleCnt="6"/>
      <dgm:spPr/>
    </dgm:pt>
    <dgm:pt modelId="{908EF854-4BAF-4706-A159-099569B8B716}" type="pres">
      <dgm:prSet presAssocID="{9F2892F4-0CCF-4B9C-A653-2FB1F67F33F3}" presName="node" presStyleLbl="node1" presStyleIdx="6" presStyleCnt="7">
        <dgm:presLayoutVars>
          <dgm:bulletEnabled val="1"/>
        </dgm:presLayoutVars>
      </dgm:prSet>
      <dgm:spPr/>
    </dgm:pt>
  </dgm:ptLst>
  <dgm:cxnLst>
    <dgm:cxn modelId="{A5726911-D1BB-41C0-B28C-663BFC4B0167}" srcId="{5ACB8C6D-C573-4D91-BA27-71634DEB94AB}" destId="{C07A5310-B377-417E-B298-68EC70EE32E1}" srcOrd="5" destOrd="0" parTransId="{76E41273-E13A-4A23-9672-34904DA2187C}" sibTransId="{34D9748D-F86B-46D7-B24B-95F5481386E3}"/>
    <dgm:cxn modelId="{08E46D1B-067B-4E4A-A9DF-C065863719DE}" srcId="{5ACB8C6D-C573-4D91-BA27-71634DEB94AB}" destId="{04D1D51C-B6D3-44CF-8DA4-AD81EF545DE5}" srcOrd="1" destOrd="0" parTransId="{4636C40E-151F-4F21-A3F6-80D86B7F05EE}" sibTransId="{BA5F380B-C61A-45F0-9A31-F3DAB0BFC817}"/>
    <dgm:cxn modelId="{2297C622-2DA2-42A8-801A-AB3321C6A590}" type="presOf" srcId="{790A396D-9637-4AAA-A6A4-58116C1CE2D2}" destId="{D05FE1F5-9CAB-4CF5-8756-D471D037CAEF}" srcOrd="1" destOrd="0" presId="urn:microsoft.com/office/officeart/2016/7/layout/RepeatingBendingProcessNew"/>
    <dgm:cxn modelId="{1B4A5428-B541-474C-9557-D3B32F0F0DFB}" srcId="{5ACB8C6D-C573-4D91-BA27-71634DEB94AB}" destId="{41BA8148-8034-45DF-B7B6-C71B55F63008}" srcOrd="0" destOrd="0" parTransId="{556AB78B-A665-46EB-9675-9607E40BDBAD}" sibTransId="{4E63BA97-A781-4354-A26F-C54ABE1552EE}"/>
    <dgm:cxn modelId="{D5F9D329-BD7D-4B61-9987-AD3D982F74FF}" type="presOf" srcId="{2F5D3ADB-93EA-4769-ACF5-6212894404B1}" destId="{491F3B6C-3FD3-426C-90B5-AC3C17539F14}" srcOrd="0" destOrd="0" presId="urn:microsoft.com/office/officeart/2016/7/layout/RepeatingBendingProcessNew"/>
    <dgm:cxn modelId="{10EFF23D-5F5D-41D2-82E8-ED86147F02A2}" type="presOf" srcId="{BA5F380B-C61A-45F0-9A31-F3DAB0BFC817}" destId="{30D3A7F6-7B9A-4BEC-BB46-5006269D15A3}" srcOrd="0" destOrd="0" presId="urn:microsoft.com/office/officeart/2016/7/layout/RepeatingBendingProcessNew"/>
    <dgm:cxn modelId="{6D21DB42-2B4A-43C7-9081-2597BCB49632}" type="presOf" srcId="{34D9748D-F86B-46D7-B24B-95F5481386E3}" destId="{5B99BD15-BD9F-429F-BB8B-0CB4FFE03E97}" srcOrd="0" destOrd="0" presId="urn:microsoft.com/office/officeart/2016/7/layout/RepeatingBendingProcessNew"/>
    <dgm:cxn modelId="{8A8F784B-6AE6-4C8B-9557-FF87B5A79828}" type="presOf" srcId="{41BA8148-8034-45DF-B7B6-C71B55F63008}" destId="{D6EB5FFF-7E2E-4CC7-AA14-8A38B29E5094}" srcOrd="0" destOrd="0" presId="urn:microsoft.com/office/officeart/2016/7/layout/RepeatingBendingProcessNew"/>
    <dgm:cxn modelId="{CE83C770-FA09-478A-8ECF-649363A0668F}" type="presOf" srcId="{5ACB8C6D-C573-4D91-BA27-71634DEB94AB}" destId="{4432DBC7-C65F-48F4-BB0B-A07AED7AEA28}" srcOrd="0" destOrd="0" presId="urn:microsoft.com/office/officeart/2016/7/layout/RepeatingBendingProcessNew"/>
    <dgm:cxn modelId="{FAF62D71-4371-425C-84AB-674EE480659A}" srcId="{5ACB8C6D-C573-4D91-BA27-71634DEB94AB}" destId="{6FBCD9B7-FD5A-46E2-80FB-736218FF9F39}" srcOrd="4" destOrd="0" parTransId="{CB4BDFAA-70F2-4701-B54F-207B1CEF4413}" sibTransId="{8C9C3B4B-1C30-4C2E-8578-4724C3AF10F5}"/>
    <dgm:cxn modelId="{A3F3E57A-A22C-4925-83D5-B3376CC96AD2}" type="presOf" srcId="{AFEFD224-0209-4CA1-9D08-CC2AC13CCE9A}" destId="{592C2CAE-754A-4F9A-BED3-3E50A9640CF5}" srcOrd="0" destOrd="0" presId="urn:microsoft.com/office/officeart/2016/7/layout/RepeatingBendingProcessNew"/>
    <dgm:cxn modelId="{879F6680-9BC4-4971-8E1F-5E2106DE116C}" type="presOf" srcId="{7153A564-7C78-466A-8941-A4E287884BBA}" destId="{4EF2F4DB-4592-4ED3-BB28-B040C3C14764}" srcOrd="0" destOrd="0" presId="urn:microsoft.com/office/officeart/2016/7/layout/RepeatingBendingProcessNew"/>
    <dgm:cxn modelId="{76DF7983-BEB9-4781-B925-B7EBF1A9DD65}" srcId="{5ACB8C6D-C573-4D91-BA27-71634DEB94AB}" destId="{7153A564-7C78-466A-8941-A4E287884BBA}" srcOrd="3" destOrd="0" parTransId="{5274B0B3-E1A5-4457-B10F-B07A29EABEE4}" sibTransId="{790A396D-9637-4AAA-A6A4-58116C1CE2D2}"/>
    <dgm:cxn modelId="{BD42D583-57A4-4DBB-AB61-6495A40C93C0}" srcId="{5ACB8C6D-C573-4D91-BA27-71634DEB94AB}" destId="{9F2892F4-0CCF-4B9C-A653-2FB1F67F33F3}" srcOrd="6" destOrd="0" parTransId="{011B07CE-68A5-4C60-AFDC-4271E260B922}" sibTransId="{9C2B0C1C-8622-4EAF-9060-FB839D7AD514}"/>
    <dgm:cxn modelId="{E1C7048A-7E52-43B1-BC3B-2858EAAF3A8C}" type="presOf" srcId="{6FBCD9B7-FD5A-46E2-80FB-736218FF9F39}" destId="{AD6A33F2-5349-49F8-B2E4-3C6B391D8B5C}" srcOrd="0" destOrd="0" presId="urn:microsoft.com/office/officeart/2016/7/layout/RepeatingBendingProcessNew"/>
    <dgm:cxn modelId="{C4B8149B-95C0-4E74-920E-E0526DF20057}" type="presOf" srcId="{4E63BA97-A781-4354-A26F-C54ABE1552EE}" destId="{1CB51075-E75D-48C9-80A3-3F69DFC0D23E}" srcOrd="1" destOrd="0" presId="urn:microsoft.com/office/officeart/2016/7/layout/RepeatingBendingProcessNew"/>
    <dgm:cxn modelId="{3E93D99F-67A1-46FC-A804-F586D3736413}" type="presOf" srcId="{790A396D-9637-4AAA-A6A4-58116C1CE2D2}" destId="{9375296F-A59D-4376-B436-FA875F81C1B2}" srcOrd="0" destOrd="0" presId="urn:microsoft.com/office/officeart/2016/7/layout/RepeatingBendingProcessNew"/>
    <dgm:cxn modelId="{133D71A5-CCFB-4497-ABEE-568DB1DE9BF2}" type="presOf" srcId="{34D9748D-F86B-46D7-B24B-95F5481386E3}" destId="{9B683392-8770-4903-96FC-603A35F4C4A0}" srcOrd="1" destOrd="0" presId="urn:microsoft.com/office/officeart/2016/7/layout/RepeatingBendingProcessNew"/>
    <dgm:cxn modelId="{6A3774A8-38CF-4779-A16E-378AC7239BA1}" type="presOf" srcId="{8C9C3B4B-1C30-4C2E-8578-4724C3AF10F5}" destId="{6FD8C1A8-1F8B-43AE-B2D0-FF1ED8C68B08}" srcOrd="0" destOrd="0" presId="urn:microsoft.com/office/officeart/2016/7/layout/RepeatingBendingProcessNew"/>
    <dgm:cxn modelId="{8EBFCEAD-0217-402A-9410-49DA03D52203}" type="presOf" srcId="{BA5F380B-C61A-45F0-9A31-F3DAB0BFC817}" destId="{7E773994-B50A-455A-A22D-FAFE6E5959FB}" srcOrd="1" destOrd="0" presId="urn:microsoft.com/office/officeart/2016/7/layout/RepeatingBendingProcessNew"/>
    <dgm:cxn modelId="{764D0BB4-C341-4FFE-9D95-BDDFF8471BC6}" type="presOf" srcId="{8C9C3B4B-1C30-4C2E-8578-4724C3AF10F5}" destId="{AF3C2E5C-30AB-4044-94CF-0F02F2F77DDE}" srcOrd="1" destOrd="0" presId="urn:microsoft.com/office/officeart/2016/7/layout/RepeatingBendingProcessNew"/>
    <dgm:cxn modelId="{47AF8FB4-47B1-4D5C-A628-4C0FF1EB0D30}" type="presOf" srcId="{C07A5310-B377-417E-B298-68EC70EE32E1}" destId="{6BBEBE88-6B9B-4840-AFB1-041F77732A79}" srcOrd="0" destOrd="0" presId="urn:microsoft.com/office/officeart/2016/7/layout/RepeatingBendingProcessNew"/>
    <dgm:cxn modelId="{2097D2B9-97D9-41CB-A93A-4EE9F1354070}" type="presOf" srcId="{4E63BA97-A781-4354-A26F-C54ABE1552EE}" destId="{B6ED143E-F950-47CC-AA2F-28D6C6007F95}" srcOrd="0" destOrd="0" presId="urn:microsoft.com/office/officeart/2016/7/layout/RepeatingBendingProcessNew"/>
    <dgm:cxn modelId="{8BCF8CBD-32CC-4A23-877E-096AAB98FB36}" type="presOf" srcId="{9F2892F4-0CCF-4B9C-A653-2FB1F67F33F3}" destId="{908EF854-4BAF-4706-A159-099569B8B716}" srcOrd="0" destOrd="0" presId="urn:microsoft.com/office/officeart/2016/7/layout/RepeatingBendingProcessNew"/>
    <dgm:cxn modelId="{1D231EE6-072E-44E8-A89F-FCE80A16CB30}" type="presOf" srcId="{04D1D51C-B6D3-44CF-8DA4-AD81EF545DE5}" destId="{5AF4EF43-32FF-4F9D-942E-439D4F1DA070}" srcOrd="0" destOrd="0" presId="urn:microsoft.com/office/officeart/2016/7/layout/RepeatingBendingProcessNew"/>
    <dgm:cxn modelId="{8F7647E8-3E0F-4FB9-A57F-7DBE28617241}" srcId="{5ACB8C6D-C573-4D91-BA27-71634DEB94AB}" destId="{2F5D3ADB-93EA-4769-ACF5-6212894404B1}" srcOrd="2" destOrd="0" parTransId="{DE809ACC-2FF1-4621-9F24-E212B4B82E78}" sibTransId="{AFEFD224-0209-4CA1-9D08-CC2AC13CCE9A}"/>
    <dgm:cxn modelId="{6D2C7DEC-FE6A-4915-BD34-29F2AE14F6CC}" type="presOf" srcId="{AFEFD224-0209-4CA1-9D08-CC2AC13CCE9A}" destId="{82E89006-B90A-47C0-A32B-915AC55519B6}" srcOrd="1" destOrd="0" presId="urn:microsoft.com/office/officeart/2016/7/layout/RepeatingBendingProcessNew"/>
    <dgm:cxn modelId="{69F0F67F-8991-4669-B734-8EB2406A3D3A}" type="presParOf" srcId="{4432DBC7-C65F-48F4-BB0B-A07AED7AEA28}" destId="{D6EB5FFF-7E2E-4CC7-AA14-8A38B29E5094}" srcOrd="0" destOrd="0" presId="urn:microsoft.com/office/officeart/2016/7/layout/RepeatingBendingProcessNew"/>
    <dgm:cxn modelId="{551E8537-0245-49AB-A1C6-76F3BA95B3FF}" type="presParOf" srcId="{4432DBC7-C65F-48F4-BB0B-A07AED7AEA28}" destId="{B6ED143E-F950-47CC-AA2F-28D6C6007F95}" srcOrd="1" destOrd="0" presId="urn:microsoft.com/office/officeart/2016/7/layout/RepeatingBendingProcessNew"/>
    <dgm:cxn modelId="{CF2593A4-7F7F-4E10-9205-19325D5E5E2C}" type="presParOf" srcId="{B6ED143E-F950-47CC-AA2F-28D6C6007F95}" destId="{1CB51075-E75D-48C9-80A3-3F69DFC0D23E}" srcOrd="0" destOrd="0" presId="urn:microsoft.com/office/officeart/2016/7/layout/RepeatingBendingProcessNew"/>
    <dgm:cxn modelId="{09CA8D95-6195-4AC8-A303-5C08571E82E3}" type="presParOf" srcId="{4432DBC7-C65F-48F4-BB0B-A07AED7AEA28}" destId="{5AF4EF43-32FF-4F9D-942E-439D4F1DA070}" srcOrd="2" destOrd="0" presId="urn:microsoft.com/office/officeart/2016/7/layout/RepeatingBendingProcessNew"/>
    <dgm:cxn modelId="{EBB703D4-BACD-4C04-AA89-D21A3F251B6A}" type="presParOf" srcId="{4432DBC7-C65F-48F4-BB0B-A07AED7AEA28}" destId="{30D3A7F6-7B9A-4BEC-BB46-5006269D15A3}" srcOrd="3" destOrd="0" presId="urn:microsoft.com/office/officeart/2016/7/layout/RepeatingBendingProcessNew"/>
    <dgm:cxn modelId="{3AD04ECE-73D6-4C94-AA91-12E1CEE5F2FE}" type="presParOf" srcId="{30D3A7F6-7B9A-4BEC-BB46-5006269D15A3}" destId="{7E773994-B50A-455A-A22D-FAFE6E5959FB}" srcOrd="0" destOrd="0" presId="urn:microsoft.com/office/officeart/2016/7/layout/RepeatingBendingProcessNew"/>
    <dgm:cxn modelId="{9AA47D78-3594-4C5C-868D-C39513E03A25}" type="presParOf" srcId="{4432DBC7-C65F-48F4-BB0B-A07AED7AEA28}" destId="{491F3B6C-3FD3-426C-90B5-AC3C17539F14}" srcOrd="4" destOrd="0" presId="urn:microsoft.com/office/officeart/2016/7/layout/RepeatingBendingProcessNew"/>
    <dgm:cxn modelId="{CEA31DB3-56D4-46DA-B6D0-828A1B8D50AF}" type="presParOf" srcId="{4432DBC7-C65F-48F4-BB0B-A07AED7AEA28}" destId="{592C2CAE-754A-4F9A-BED3-3E50A9640CF5}" srcOrd="5" destOrd="0" presId="urn:microsoft.com/office/officeart/2016/7/layout/RepeatingBendingProcessNew"/>
    <dgm:cxn modelId="{27C10600-0B23-4607-8016-D8BF0CA645F5}" type="presParOf" srcId="{592C2CAE-754A-4F9A-BED3-3E50A9640CF5}" destId="{82E89006-B90A-47C0-A32B-915AC55519B6}" srcOrd="0" destOrd="0" presId="urn:microsoft.com/office/officeart/2016/7/layout/RepeatingBendingProcessNew"/>
    <dgm:cxn modelId="{49A3F57A-423C-4476-8912-1310F2447F03}" type="presParOf" srcId="{4432DBC7-C65F-48F4-BB0B-A07AED7AEA28}" destId="{4EF2F4DB-4592-4ED3-BB28-B040C3C14764}" srcOrd="6" destOrd="0" presId="urn:microsoft.com/office/officeart/2016/7/layout/RepeatingBendingProcessNew"/>
    <dgm:cxn modelId="{0D2239F2-A0E2-4113-8347-A773651CADC7}" type="presParOf" srcId="{4432DBC7-C65F-48F4-BB0B-A07AED7AEA28}" destId="{9375296F-A59D-4376-B436-FA875F81C1B2}" srcOrd="7" destOrd="0" presId="urn:microsoft.com/office/officeart/2016/7/layout/RepeatingBendingProcessNew"/>
    <dgm:cxn modelId="{99A7EDE9-FC10-43EE-B901-D752AAE19DE9}" type="presParOf" srcId="{9375296F-A59D-4376-B436-FA875F81C1B2}" destId="{D05FE1F5-9CAB-4CF5-8756-D471D037CAEF}" srcOrd="0" destOrd="0" presId="urn:microsoft.com/office/officeart/2016/7/layout/RepeatingBendingProcessNew"/>
    <dgm:cxn modelId="{02B397AE-4D90-41AA-A281-EC307542C721}" type="presParOf" srcId="{4432DBC7-C65F-48F4-BB0B-A07AED7AEA28}" destId="{AD6A33F2-5349-49F8-B2E4-3C6B391D8B5C}" srcOrd="8" destOrd="0" presId="urn:microsoft.com/office/officeart/2016/7/layout/RepeatingBendingProcessNew"/>
    <dgm:cxn modelId="{EB40314B-2208-4423-B9C6-E0F2656B0A48}" type="presParOf" srcId="{4432DBC7-C65F-48F4-BB0B-A07AED7AEA28}" destId="{6FD8C1A8-1F8B-43AE-B2D0-FF1ED8C68B08}" srcOrd="9" destOrd="0" presId="urn:microsoft.com/office/officeart/2016/7/layout/RepeatingBendingProcessNew"/>
    <dgm:cxn modelId="{37FFF0FE-7960-41BC-9506-38AB5AD4E8DD}" type="presParOf" srcId="{6FD8C1A8-1F8B-43AE-B2D0-FF1ED8C68B08}" destId="{AF3C2E5C-30AB-4044-94CF-0F02F2F77DDE}" srcOrd="0" destOrd="0" presId="urn:microsoft.com/office/officeart/2016/7/layout/RepeatingBendingProcessNew"/>
    <dgm:cxn modelId="{DCA1F476-ECC4-4E9B-B69F-D0CB483DF0E7}" type="presParOf" srcId="{4432DBC7-C65F-48F4-BB0B-A07AED7AEA28}" destId="{6BBEBE88-6B9B-4840-AFB1-041F77732A79}" srcOrd="10" destOrd="0" presId="urn:microsoft.com/office/officeart/2016/7/layout/RepeatingBendingProcessNew"/>
    <dgm:cxn modelId="{91D9D3D4-43D7-43E7-8F6A-2B5D37A110D5}" type="presParOf" srcId="{4432DBC7-C65F-48F4-BB0B-A07AED7AEA28}" destId="{5B99BD15-BD9F-429F-BB8B-0CB4FFE03E97}" srcOrd="11" destOrd="0" presId="urn:microsoft.com/office/officeart/2016/7/layout/RepeatingBendingProcessNew"/>
    <dgm:cxn modelId="{E936EAC7-20E8-4068-AC61-1FCDFDB6F591}" type="presParOf" srcId="{5B99BD15-BD9F-429F-BB8B-0CB4FFE03E97}" destId="{9B683392-8770-4903-96FC-603A35F4C4A0}" srcOrd="0" destOrd="0" presId="urn:microsoft.com/office/officeart/2016/7/layout/RepeatingBendingProcessNew"/>
    <dgm:cxn modelId="{D9F3408D-90E4-4F29-9CAB-DADEB98EBF28}" type="presParOf" srcId="{4432DBC7-C65F-48F4-BB0B-A07AED7AEA28}" destId="{908EF854-4BAF-4706-A159-099569B8B716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F1CD68-5BDA-4197-9DB1-144735C4CE95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923CB36-224B-44CB-B73B-84687F4D1AA5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https://youtu.be/YPD_Y3f5A-s</a:t>
          </a:r>
          <a:endParaRPr lang="en-US"/>
        </a:p>
      </dgm:t>
    </dgm:pt>
    <dgm:pt modelId="{C50246B4-30D6-4E4A-977B-37D29FCE4D1B}" type="parTrans" cxnId="{B9B82A72-AD29-43C1-A60A-2EF0A86F28CA}">
      <dgm:prSet/>
      <dgm:spPr/>
      <dgm:t>
        <a:bodyPr/>
        <a:lstStyle/>
        <a:p>
          <a:endParaRPr lang="en-US"/>
        </a:p>
      </dgm:t>
    </dgm:pt>
    <dgm:pt modelId="{0A640D7A-345B-4A3A-87F4-354E551784F1}" type="sibTrans" cxnId="{B9B82A72-AD29-43C1-A60A-2EF0A86F28CA}">
      <dgm:prSet/>
      <dgm:spPr/>
      <dgm:t>
        <a:bodyPr/>
        <a:lstStyle/>
        <a:p>
          <a:endParaRPr lang="en-US"/>
        </a:p>
      </dgm:t>
    </dgm:pt>
    <dgm:pt modelId="{B90B95AB-7985-468C-8425-DA1C8220C0FA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https://youtube.com/playlist?list=PL6lxxT7IdTxENARZftXOXckZRFlXvH1b6</a:t>
          </a:r>
          <a:endParaRPr lang="en-US"/>
        </a:p>
      </dgm:t>
    </dgm:pt>
    <dgm:pt modelId="{4C20A3CB-20CA-4ED7-9FEF-CFD943CE54E0}" type="parTrans" cxnId="{4BC0D69A-2C2C-45EA-AD71-C66AADB5A2CB}">
      <dgm:prSet/>
      <dgm:spPr/>
      <dgm:t>
        <a:bodyPr/>
        <a:lstStyle/>
        <a:p>
          <a:endParaRPr lang="en-US"/>
        </a:p>
      </dgm:t>
    </dgm:pt>
    <dgm:pt modelId="{AA48EEA6-3B38-4774-AE79-6A94881BF64F}" type="sibTrans" cxnId="{4BC0D69A-2C2C-45EA-AD71-C66AADB5A2CB}">
      <dgm:prSet/>
      <dgm:spPr/>
      <dgm:t>
        <a:bodyPr/>
        <a:lstStyle/>
        <a:p>
          <a:endParaRPr lang="en-US"/>
        </a:p>
      </dgm:t>
    </dgm:pt>
    <dgm:pt modelId="{2A91F847-1AC6-4B69-9E05-DE123BAF2C4B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String Manipulation - 101 Computing</a:t>
          </a:r>
          <a:endParaRPr lang="en-US"/>
        </a:p>
      </dgm:t>
    </dgm:pt>
    <dgm:pt modelId="{4B815292-6799-4877-B510-D8F25A58BABF}" type="parTrans" cxnId="{EDE59FE3-DCA3-4525-86A8-917F3C6BEDAB}">
      <dgm:prSet/>
      <dgm:spPr/>
      <dgm:t>
        <a:bodyPr/>
        <a:lstStyle/>
        <a:p>
          <a:endParaRPr lang="en-US"/>
        </a:p>
      </dgm:t>
    </dgm:pt>
    <dgm:pt modelId="{AE34A4E8-504D-49D0-BA75-7722F2E800CF}" type="sibTrans" cxnId="{EDE59FE3-DCA3-4525-86A8-917F3C6BEDAB}">
      <dgm:prSet/>
      <dgm:spPr/>
      <dgm:t>
        <a:bodyPr/>
        <a:lstStyle/>
        <a:p>
          <a:endParaRPr lang="en-US"/>
        </a:p>
      </dgm:t>
    </dgm:pt>
    <dgm:pt modelId="{DAA7BCF6-A72F-4619-B820-AA0510E9C742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String handling — Isaac Computer Science</a:t>
          </a:r>
          <a:endParaRPr lang="en-US"/>
        </a:p>
      </dgm:t>
    </dgm:pt>
    <dgm:pt modelId="{545D0B56-2341-47C3-BACE-83DFB68926B4}" type="parTrans" cxnId="{2A0F0530-11D6-4069-B9E1-4769FA7DD0AB}">
      <dgm:prSet/>
      <dgm:spPr/>
      <dgm:t>
        <a:bodyPr/>
        <a:lstStyle/>
        <a:p>
          <a:endParaRPr lang="en-US"/>
        </a:p>
      </dgm:t>
    </dgm:pt>
    <dgm:pt modelId="{91DE758A-8BBF-4E2A-8ACF-867510AA664D}" type="sibTrans" cxnId="{2A0F0530-11D6-4069-B9E1-4769FA7DD0AB}">
      <dgm:prSet/>
      <dgm:spPr/>
      <dgm:t>
        <a:bodyPr/>
        <a:lstStyle/>
        <a:p>
          <a:endParaRPr lang="en-US"/>
        </a:p>
      </dgm:t>
    </dgm:pt>
    <dgm:pt modelId="{856365D1-7D3B-4702-8BE0-CBFE8C4D7F8A}" type="pres">
      <dgm:prSet presAssocID="{A4F1CD68-5BDA-4197-9DB1-144735C4CE95}" presName="linear" presStyleCnt="0">
        <dgm:presLayoutVars>
          <dgm:animLvl val="lvl"/>
          <dgm:resizeHandles val="exact"/>
        </dgm:presLayoutVars>
      </dgm:prSet>
      <dgm:spPr/>
    </dgm:pt>
    <dgm:pt modelId="{5929CFC2-2E89-4C3C-98B8-27EB90C677E5}" type="pres">
      <dgm:prSet presAssocID="{A923CB36-224B-44CB-B73B-84687F4D1AA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ECB153-8B4E-4A8E-A0B4-1116CC19191D}" type="pres">
      <dgm:prSet presAssocID="{0A640D7A-345B-4A3A-87F4-354E551784F1}" presName="spacer" presStyleCnt="0"/>
      <dgm:spPr/>
    </dgm:pt>
    <dgm:pt modelId="{6777CAB0-35D8-48CD-99B5-DA150885DC51}" type="pres">
      <dgm:prSet presAssocID="{B90B95AB-7985-468C-8425-DA1C8220C0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CE49E68-BBAA-4D17-937B-6636B619A434}" type="pres">
      <dgm:prSet presAssocID="{AA48EEA6-3B38-4774-AE79-6A94881BF64F}" presName="spacer" presStyleCnt="0"/>
      <dgm:spPr/>
    </dgm:pt>
    <dgm:pt modelId="{343DAB0C-827D-4790-AE0E-7BEBA580B78A}" type="pres">
      <dgm:prSet presAssocID="{2A91F847-1AC6-4B69-9E05-DE123BAF2C4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8E26C39-85DC-402A-964D-FFE7AB43629B}" type="pres">
      <dgm:prSet presAssocID="{AE34A4E8-504D-49D0-BA75-7722F2E800CF}" presName="spacer" presStyleCnt="0"/>
      <dgm:spPr/>
    </dgm:pt>
    <dgm:pt modelId="{A69E78E7-20A3-4B76-88A7-F754E2EA3044}" type="pres">
      <dgm:prSet presAssocID="{DAA7BCF6-A72F-4619-B820-AA0510E9C74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F50212-96B6-44E4-AA70-F12D37F831B4}" type="presOf" srcId="{B90B95AB-7985-468C-8425-DA1C8220C0FA}" destId="{6777CAB0-35D8-48CD-99B5-DA150885DC51}" srcOrd="0" destOrd="0" presId="urn:microsoft.com/office/officeart/2005/8/layout/vList2"/>
    <dgm:cxn modelId="{2A0F0530-11D6-4069-B9E1-4769FA7DD0AB}" srcId="{A4F1CD68-5BDA-4197-9DB1-144735C4CE95}" destId="{DAA7BCF6-A72F-4619-B820-AA0510E9C742}" srcOrd="3" destOrd="0" parTransId="{545D0B56-2341-47C3-BACE-83DFB68926B4}" sibTransId="{91DE758A-8BBF-4E2A-8ACF-867510AA664D}"/>
    <dgm:cxn modelId="{DC25C03A-0FC5-438B-9BAF-21784B73D778}" type="presOf" srcId="{2A91F847-1AC6-4B69-9E05-DE123BAF2C4B}" destId="{343DAB0C-827D-4790-AE0E-7BEBA580B78A}" srcOrd="0" destOrd="0" presId="urn:microsoft.com/office/officeart/2005/8/layout/vList2"/>
    <dgm:cxn modelId="{B9B82A72-AD29-43C1-A60A-2EF0A86F28CA}" srcId="{A4F1CD68-5BDA-4197-9DB1-144735C4CE95}" destId="{A923CB36-224B-44CB-B73B-84687F4D1AA5}" srcOrd="0" destOrd="0" parTransId="{C50246B4-30D6-4E4A-977B-37D29FCE4D1B}" sibTransId="{0A640D7A-345B-4A3A-87F4-354E551784F1}"/>
    <dgm:cxn modelId="{B41B3C94-055E-40A8-B1EF-40A506031845}" type="presOf" srcId="{DAA7BCF6-A72F-4619-B820-AA0510E9C742}" destId="{A69E78E7-20A3-4B76-88A7-F754E2EA3044}" srcOrd="0" destOrd="0" presId="urn:microsoft.com/office/officeart/2005/8/layout/vList2"/>
    <dgm:cxn modelId="{4BC0D69A-2C2C-45EA-AD71-C66AADB5A2CB}" srcId="{A4F1CD68-5BDA-4197-9DB1-144735C4CE95}" destId="{B90B95AB-7985-468C-8425-DA1C8220C0FA}" srcOrd="1" destOrd="0" parTransId="{4C20A3CB-20CA-4ED7-9FEF-CFD943CE54E0}" sibTransId="{AA48EEA6-3B38-4774-AE79-6A94881BF64F}"/>
    <dgm:cxn modelId="{B337B69C-B73C-47B3-A65B-EBC9D5C6DE53}" type="presOf" srcId="{A923CB36-224B-44CB-B73B-84687F4D1AA5}" destId="{5929CFC2-2E89-4C3C-98B8-27EB90C677E5}" srcOrd="0" destOrd="0" presId="urn:microsoft.com/office/officeart/2005/8/layout/vList2"/>
    <dgm:cxn modelId="{EDE59FE3-DCA3-4525-86A8-917F3C6BEDAB}" srcId="{A4F1CD68-5BDA-4197-9DB1-144735C4CE95}" destId="{2A91F847-1AC6-4B69-9E05-DE123BAF2C4B}" srcOrd="2" destOrd="0" parTransId="{4B815292-6799-4877-B510-D8F25A58BABF}" sibTransId="{AE34A4E8-504D-49D0-BA75-7722F2E800CF}"/>
    <dgm:cxn modelId="{0C72DCFC-9DFC-4386-862D-4461EAF6DC01}" type="presOf" srcId="{A4F1CD68-5BDA-4197-9DB1-144735C4CE95}" destId="{856365D1-7D3B-4702-8BE0-CBFE8C4D7F8A}" srcOrd="0" destOrd="0" presId="urn:microsoft.com/office/officeart/2005/8/layout/vList2"/>
    <dgm:cxn modelId="{46E8227D-E91B-4C4D-8372-9FBC2AC46E21}" type="presParOf" srcId="{856365D1-7D3B-4702-8BE0-CBFE8C4D7F8A}" destId="{5929CFC2-2E89-4C3C-98B8-27EB90C677E5}" srcOrd="0" destOrd="0" presId="urn:microsoft.com/office/officeart/2005/8/layout/vList2"/>
    <dgm:cxn modelId="{2509409B-147C-46F5-8CDB-CB218F45AED1}" type="presParOf" srcId="{856365D1-7D3B-4702-8BE0-CBFE8C4D7F8A}" destId="{47ECB153-8B4E-4A8E-A0B4-1116CC19191D}" srcOrd="1" destOrd="0" presId="urn:microsoft.com/office/officeart/2005/8/layout/vList2"/>
    <dgm:cxn modelId="{8D47A7CC-72AC-4521-8E54-BCEF9A04F39C}" type="presParOf" srcId="{856365D1-7D3B-4702-8BE0-CBFE8C4D7F8A}" destId="{6777CAB0-35D8-48CD-99B5-DA150885DC51}" srcOrd="2" destOrd="0" presId="urn:microsoft.com/office/officeart/2005/8/layout/vList2"/>
    <dgm:cxn modelId="{0021E8A4-F8B1-4F80-A015-FA3CCFC75750}" type="presParOf" srcId="{856365D1-7D3B-4702-8BE0-CBFE8C4D7F8A}" destId="{2CE49E68-BBAA-4D17-937B-6636B619A434}" srcOrd="3" destOrd="0" presId="urn:microsoft.com/office/officeart/2005/8/layout/vList2"/>
    <dgm:cxn modelId="{C9F7C110-177A-48E8-A606-DBC8B959FAD1}" type="presParOf" srcId="{856365D1-7D3B-4702-8BE0-CBFE8C4D7F8A}" destId="{343DAB0C-827D-4790-AE0E-7BEBA580B78A}" srcOrd="4" destOrd="0" presId="urn:microsoft.com/office/officeart/2005/8/layout/vList2"/>
    <dgm:cxn modelId="{29FB208D-B736-41B4-BEED-375C4EF82A3D}" type="presParOf" srcId="{856365D1-7D3B-4702-8BE0-CBFE8C4D7F8A}" destId="{C8E26C39-85DC-402A-964D-FFE7AB43629B}" srcOrd="5" destOrd="0" presId="urn:microsoft.com/office/officeart/2005/8/layout/vList2"/>
    <dgm:cxn modelId="{E365959B-18E8-42AC-A218-4259330B1BED}" type="presParOf" srcId="{856365D1-7D3B-4702-8BE0-CBFE8C4D7F8A}" destId="{A69E78E7-20A3-4B76-88A7-F754E2EA304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D0AB22-66F8-4334-9730-E119B8567D22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252511-2C92-49EA-87CE-22DE48A9C3C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https://youtu.be/PZVIV8wC4gM</a:t>
          </a:r>
          <a:r>
            <a:rPr lang="en-US"/>
            <a:t> </a:t>
          </a:r>
        </a:p>
      </dgm:t>
    </dgm:pt>
    <dgm:pt modelId="{C9F7CBD2-8022-422B-97DD-45844F77B51A}" type="parTrans" cxnId="{7C8E6345-097E-4DCB-91BC-0BB34371FF7A}">
      <dgm:prSet/>
      <dgm:spPr/>
      <dgm:t>
        <a:bodyPr/>
        <a:lstStyle/>
        <a:p>
          <a:endParaRPr lang="en-US"/>
        </a:p>
      </dgm:t>
    </dgm:pt>
    <dgm:pt modelId="{84A51067-C166-4EBA-BEF3-1587A26926FB}" type="sibTrans" cxnId="{7C8E6345-097E-4DCB-91BC-0BB34371FF7A}">
      <dgm:prSet/>
      <dgm:spPr/>
      <dgm:t>
        <a:bodyPr/>
        <a:lstStyle/>
        <a:p>
          <a:endParaRPr lang="en-US"/>
        </a:p>
      </dgm:t>
    </dgm:pt>
    <dgm:pt modelId="{C34C584A-DED4-4B5D-A50B-E7DED9BB8312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A level topics — Isaac Computer Science</a:t>
          </a:r>
          <a:endParaRPr lang="en-US"/>
        </a:p>
      </dgm:t>
    </dgm:pt>
    <dgm:pt modelId="{268832D1-86A2-4FF3-8DF4-B7D5DC00D7DA}" type="parTrans" cxnId="{0BF8D580-AD1C-4605-B6FB-7F2F78C245A9}">
      <dgm:prSet/>
      <dgm:spPr/>
      <dgm:t>
        <a:bodyPr/>
        <a:lstStyle/>
        <a:p>
          <a:endParaRPr lang="en-US"/>
        </a:p>
      </dgm:t>
    </dgm:pt>
    <dgm:pt modelId="{74FECDFA-CC77-4ED5-BD33-EE6F1CD52370}" type="sibTrans" cxnId="{0BF8D580-AD1C-4605-B6FB-7F2F78C245A9}">
      <dgm:prSet/>
      <dgm:spPr/>
      <dgm:t>
        <a:bodyPr/>
        <a:lstStyle/>
        <a:p>
          <a:endParaRPr lang="en-US"/>
        </a:p>
      </dgm:t>
    </dgm:pt>
    <dgm:pt modelId="{86AC99EA-CDD9-4063-B411-50323B35A3D7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SQL — Isaac Computer Science</a:t>
          </a:r>
          <a:endParaRPr lang="en-US"/>
        </a:p>
      </dgm:t>
    </dgm:pt>
    <dgm:pt modelId="{13EE2471-9723-4129-9D20-0AF3ED85FF91}" type="parTrans" cxnId="{E84EB9C6-F26A-40D3-972E-D1D12FC42416}">
      <dgm:prSet/>
      <dgm:spPr/>
      <dgm:t>
        <a:bodyPr/>
        <a:lstStyle/>
        <a:p>
          <a:endParaRPr lang="en-US"/>
        </a:p>
      </dgm:t>
    </dgm:pt>
    <dgm:pt modelId="{7D37EE62-9AC0-4FC2-A27B-F00F22F007B9}" type="sibTrans" cxnId="{E84EB9C6-F26A-40D3-972E-D1D12FC42416}">
      <dgm:prSet/>
      <dgm:spPr/>
      <dgm:t>
        <a:bodyPr/>
        <a:lstStyle/>
        <a:p>
          <a:endParaRPr lang="en-US"/>
        </a:p>
      </dgm:t>
    </dgm:pt>
    <dgm:pt modelId="{E4D87BE4-DE7C-45BE-BC4D-680B448A7AA1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French Cuisine – Entity Relationship Diagram (ERD) - 101 Computing</a:t>
          </a:r>
          <a:endParaRPr lang="en-US"/>
        </a:p>
      </dgm:t>
    </dgm:pt>
    <dgm:pt modelId="{7233431B-F74C-4EBA-B2FB-E64DB8BB24E7}" type="parTrans" cxnId="{681136A5-BC55-47AC-AC87-E1BDE8AE28DC}">
      <dgm:prSet/>
      <dgm:spPr/>
      <dgm:t>
        <a:bodyPr/>
        <a:lstStyle/>
        <a:p>
          <a:endParaRPr lang="en-US"/>
        </a:p>
      </dgm:t>
    </dgm:pt>
    <dgm:pt modelId="{8D61C841-361E-4F16-AEC6-935513EE8924}" type="sibTrans" cxnId="{681136A5-BC55-47AC-AC87-E1BDE8AE28DC}">
      <dgm:prSet/>
      <dgm:spPr/>
      <dgm:t>
        <a:bodyPr/>
        <a:lstStyle/>
        <a:p>
          <a:endParaRPr lang="en-US"/>
        </a:p>
      </dgm:t>
    </dgm:pt>
    <dgm:pt modelId="{F7F7B47D-1311-420C-80A5-63DE648AA105}">
      <dgm:prSet/>
      <dgm:spPr/>
      <dgm:t>
        <a:bodyPr/>
        <a:lstStyle/>
        <a:p>
          <a:r>
            <a:rPr lang="en-US">
              <a:hlinkClick xmlns:r="http://schemas.openxmlformats.org/officeDocument/2006/relationships" r:id="rId5"/>
            </a:rPr>
            <a:t>Learn SQL - 101 Computing</a:t>
          </a:r>
          <a:endParaRPr lang="en-US"/>
        </a:p>
      </dgm:t>
    </dgm:pt>
    <dgm:pt modelId="{69BE11B7-B9D5-4EA2-BF52-2D77FA2F563B}" type="parTrans" cxnId="{151999D0-5A09-4171-9E87-8D4B6721BB4D}">
      <dgm:prSet/>
      <dgm:spPr/>
      <dgm:t>
        <a:bodyPr/>
        <a:lstStyle/>
        <a:p>
          <a:endParaRPr lang="en-US"/>
        </a:p>
      </dgm:t>
    </dgm:pt>
    <dgm:pt modelId="{2201D4A5-B0C0-4B91-9031-D229B57357E8}" type="sibTrans" cxnId="{151999D0-5A09-4171-9E87-8D4B6721BB4D}">
      <dgm:prSet/>
      <dgm:spPr/>
      <dgm:t>
        <a:bodyPr/>
        <a:lstStyle/>
        <a:p>
          <a:endParaRPr lang="en-US"/>
        </a:p>
      </dgm:t>
    </dgm:pt>
    <dgm:pt modelId="{5D01C44C-3CEA-46A5-AFF8-A16867CC95A9}" type="pres">
      <dgm:prSet presAssocID="{93D0AB22-66F8-4334-9730-E119B8567D22}" presName="linear" presStyleCnt="0">
        <dgm:presLayoutVars>
          <dgm:animLvl val="lvl"/>
          <dgm:resizeHandles val="exact"/>
        </dgm:presLayoutVars>
      </dgm:prSet>
      <dgm:spPr/>
    </dgm:pt>
    <dgm:pt modelId="{A5CC560F-7576-4DD9-AD18-54CAD8128673}" type="pres">
      <dgm:prSet presAssocID="{D9252511-2C92-49EA-87CE-22DE48A9C3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EC86E30-BB9D-46F0-B3B2-96F63BE65CF2}" type="pres">
      <dgm:prSet presAssocID="{84A51067-C166-4EBA-BEF3-1587A26926FB}" presName="spacer" presStyleCnt="0"/>
      <dgm:spPr/>
    </dgm:pt>
    <dgm:pt modelId="{096B43B5-4309-429A-9533-9E8AE3EE6C81}" type="pres">
      <dgm:prSet presAssocID="{C34C584A-DED4-4B5D-A50B-E7DED9BB831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6500CB8-31CF-43C5-8E9D-FFC1E8367C56}" type="pres">
      <dgm:prSet presAssocID="{74FECDFA-CC77-4ED5-BD33-EE6F1CD52370}" presName="spacer" presStyleCnt="0"/>
      <dgm:spPr/>
    </dgm:pt>
    <dgm:pt modelId="{C82CE80E-34F3-4E81-8C4A-CBE92B94539E}" type="pres">
      <dgm:prSet presAssocID="{86AC99EA-CDD9-4063-B411-50323B35A3D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14097B2-1234-4E93-B8EC-ED7D98329222}" type="pres">
      <dgm:prSet presAssocID="{7D37EE62-9AC0-4FC2-A27B-F00F22F007B9}" presName="spacer" presStyleCnt="0"/>
      <dgm:spPr/>
    </dgm:pt>
    <dgm:pt modelId="{E9ECE4E6-1437-4021-9F0D-9A9637ED89E5}" type="pres">
      <dgm:prSet presAssocID="{E4D87BE4-DE7C-45BE-BC4D-680B448A7AA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2F6A52-8B18-4290-A5AB-F900106AACE0}" type="pres">
      <dgm:prSet presAssocID="{8D61C841-361E-4F16-AEC6-935513EE8924}" presName="spacer" presStyleCnt="0"/>
      <dgm:spPr/>
    </dgm:pt>
    <dgm:pt modelId="{616BEFD1-28CB-4B4F-8D84-971EBBEF78B7}" type="pres">
      <dgm:prSet presAssocID="{F7F7B47D-1311-420C-80A5-63DE648AA10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8BE3D00-6465-4DE3-A581-5E8E52DD3125}" type="presOf" srcId="{F7F7B47D-1311-420C-80A5-63DE648AA105}" destId="{616BEFD1-28CB-4B4F-8D84-971EBBEF78B7}" srcOrd="0" destOrd="0" presId="urn:microsoft.com/office/officeart/2005/8/layout/vList2"/>
    <dgm:cxn modelId="{E891E13B-DDB1-498C-855C-4B872603C580}" type="presOf" srcId="{E4D87BE4-DE7C-45BE-BC4D-680B448A7AA1}" destId="{E9ECE4E6-1437-4021-9F0D-9A9637ED89E5}" srcOrd="0" destOrd="0" presId="urn:microsoft.com/office/officeart/2005/8/layout/vList2"/>
    <dgm:cxn modelId="{39E1605B-9777-4032-BD0F-3CA208D22E68}" type="presOf" srcId="{86AC99EA-CDD9-4063-B411-50323B35A3D7}" destId="{C82CE80E-34F3-4E81-8C4A-CBE92B94539E}" srcOrd="0" destOrd="0" presId="urn:microsoft.com/office/officeart/2005/8/layout/vList2"/>
    <dgm:cxn modelId="{7C8E6345-097E-4DCB-91BC-0BB34371FF7A}" srcId="{93D0AB22-66F8-4334-9730-E119B8567D22}" destId="{D9252511-2C92-49EA-87CE-22DE48A9C3C4}" srcOrd="0" destOrd="0" parTransId="{C9F7CBD2-8022-422B-97DD-45844F77B51A}" sibTransId="{84A51067-C166-4EBA-BEF3-1587A26926FB}"/>
    <dgm:cxn modelId="{1516DD54-8996-4D43-97EE-AC9D53A28B32}" type="presOf" srcId="{C34C584A-DED4-4B5D-A50B-E7DED9BB8312}" destId="{096B43B5-4309-429A-9533-9E8AE3EE6C81}" srcOrd="0" destOrd="0" presId="urn:microsoft.com/office/officeart/2005/8/layout/vList2"/>
    <dgm:cxn modelId="{32C1DB7A-9BEE-4832-BAEF-A3268602F30E}" type="presOf" srcId="{93D0AB22-66F8-4334-9730-E119B8567D22}" destId="{5D01C44C-3CEA-46A5-AFF8-A16867CC95A9}" srcOrd="0" destOrd="0" presId="urn:microsoft.com/office/officeart/2005/8/layout/vList2"/>
    <dgm:cxn modelId="{0BF8D580-AD1C-4605-B6FB-7F2F78C245A9}" srcId="{93D0AB22-66F8-4334-9730-E119B8567D22}" destId="{C34C584A-DED4-4B5D-A50B-E7DED9BB8312}" srcOrd="1" destOrd="0" parTransId="{268832D1-86A2-4FF3-8DF4-B7D5DC00D7DA}" sibTransId="{74FECDFA-CC77-4ED5-BD33-EE6F1CD52370}"/>
    <dgm:cxn modelId="{681136A5-BC55-47AC-AC87-E1BDE8AE28DC}" srcId="{93D0AB22-66F8-4334-9730-E119B8567D22}" destId="{E4D87BE4-DE7C-45BE-BC4D-680B448A7AA1}" srcOrd="3" destOrd="0" parTransId="{7233431B-F74C-4EBA-B2FB-E64DB8BB24E7}" sibTransId="{8D61C841-361E-4F16-AEC6-935513EE8924}"/>
    <dgm:cxn modelId="{E84EB9C6-F26A-40D3-972E-D1D12FC42416}" srcId="{93D0AB22-66F8-4334-9730-E119B8567D22}" destId="{86AC99EA-CDD9-4063-B411-50323B35A3D7}" srcOrd="2" destOrd="0" parTransId="{13EE2471-9723-4129-9D20-0AF3ED85FF91}" sibTransId="{7D37EE62-9AC0-4FC2-A27B-F00F22F007B9}"/>
    <dgm:cxn modelId="{151999D0-5A09-4171-9E87-8D4B6721BB4D}" srcId="{93D0AB22-66F8-4334-9730-E119B8567D22}" destId="{F7F7B47D-1311-420C-80A5-63DE648AA105}" srcOrd="4" destOrd="0" parTransId="{69BE11B7-B9D5-4EA2-BF52-2D77FA2F563B}" sibTransId="{2201D4A5-B0C0-4B91-9031-D229B57357E8}"/>
    <dgm:cxn modelId="{04A32DFE-A326-4726-94D8-54E6416EAC87}" type="presOf" srcId="{D9252511-2C92-49EA-87CE-22DE48A9C3C4}" destId="{A5CC560F-7576-4DD9-AD18-54CAD8128673}" srcOrd="0" destOrd="0" presId="urn:microsoft.com/office/officeart/2005/8/layout/vList2"/>
    <dgm:cxn modelId="{5DC49F6E-A01F-4A41-8DD7-6BC85A7629D9}" type="presParOf" srcId="{5D01C44C-3CEA-46A5-AFF8-A16867CC95A9}" destId="{A5CC560F-7576-4DD9-AD18-54CAD8128673}" srcOrd="0" destOrd="0" presId="urn:microsoft.com/office/officeart/2005/8/layout/vList2"/>
    <dgm:cxn modelId="{BCBD6230-8200-4A5F-9520-5F8DE91461AF}" type="presParOf" srcId="{5D01C44C-3CEA-46A5-AFF8-A16867CC95A9}" destId="{5EC86E30-BB9D-46F0-B3B2-96F63BE65CF2}" srcOrd="1" destOrd="0" presId="urn:microsoft.com/office/officeart/2005/8/layout/vList2"/>
    <dgm:cxn modelId="{66F2FCB4-2088-436F-B9A0-A717C3CB9CA0}" type="presParOf" srcId="{5D01C44C-3CEA-46A5-AFF8-A16867CC95A9}" destId="{096B43B5-4309-429A-9533-9E8AE3EE6C81}" srcOrd="2" destOrd="0" presId="urn:microsoft.com/office/officeart/2005/8/layout/vList2"/>
    <dgm:cxn modelId="{CAD049BB-BD18-4064-88A5-75F42EE4E5F6}" type="presParOf" srcId="{5D01C44C-3CEA-46A5-AFF8-A16867CC95A9}" destId="{96500CB8-31CF-43C5-8E9D-FFC1E8367C56}" srcOrd="3" destOrd="0" presId="urn:microsoft.com/office/officeart/2005/8/layout/vList2"/>
    <dgm:cxn modelId="{15DE3580-879A-4BA4-A936-866509519DED}" type="presParOf" srcId="{5D01C44C-3CEA-46A5-AFF8-A16867CC95A9}" destId="{C82CE80E-34F3-4E81-8C4A-CBE92B94539E}" srcOrd="4" destOrd="0" presId="urn:microsoft.com/office/officeart/2005/8/layout/vList2"/>
    <dgm:cxn modelId="{296F39AF-9AE3-421A-9AB2-F0512D8677CB}" type="presParOf" srcId="{5D01C44C-3CEA-46A5-AFF8-A16867CC95A9}" destId="{C14097B2-1234-4E93-B8EC-ED7D98329222}" srcOrd="5" destOrd="0" presId="urn:microsoft.com/office/officeart/2005/8/layout/vList2"/>
    <dgm:cxn modelId="{7A4995CE-566F-4160-B068-4B62C23AB3E1}" type="presParOf" srcId="{5D01C44C-3CEA-46A5-AFF8-A16867CC95A9}" destId="{E9ECE4E6-1437-4021-9F0D-9A9637ED89E5}" srcOrd="6" destOrd="0" presId="urn:microsoft.com/office/officeart/2005/8/layout/vList2"/>
    <dgm:cxn modelId="{66FC1589-998A-48A4-95BE-BBC88A85BAF3}" type="presParOf" srcId="{5D01C44C-3CEA-46A5-AFF8-A16867CC95A9}" destId="{782F6A52-8B18-4290-A5AB-F900106AACE0}" srcOrd="7" destOrd="0" presId="urn:microsoft.com/office/officeart/2005/8/layout/vList2"/>
    <dgm:cxn modelId="{6E95DC40-F5B3-4284-9CAC-8810B99D1BB9}" type="presParOf" srcId="{5D01C44C-3CEA-46A5-AFF8-A16867CC95A9}" destId="{616BEFD1-28CB-4B4F-8D84-971EBBEF78B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308386-02DE-4093-9878-2647A0589A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760056-8720-4031-843C-EDD45BF9BB1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https://youtube.com/playlist?list=PLCiOXwirraUBbB6dZtMpxpd9WDw63HTU4</a:t>
          </a:r>
          <a:endParaRPr lang="en-US"/>
        </a:p>
      </dgm:t>
    </dgm:pt>
    <dgm:pt modelId="{48A36674-7054-4FF2-A910-FEB18B5C6720}" type="parTrans" cxnId="{165F717A-662B-4EC6-B7EC-9B634B2DA562}">
      <dgm:prSet/>
      <dgm:spPr/>
      <dgm:t>
        <a:bodyPr/>
        <a:lstStyle/>
        <a:p>
          <a:endParaRPr lang="en-US"/>
        </a:p>
      </dgm:t>
    </dgm:pt>
    <dgm:pt modelId="{823EA712-A590-4548-8F69-F30421874C5D}" type="sibTrans" cxnId="{165F717A-662B-4EC6-B7EC-9B634B2DA562}">
      <dgm:prSet/>
      <dgm:spPr/>
      <dgm:t>
        <a:bodyPr/>
        <a:lstStyle/>
        <a:p>
          <a:endParaRPr lang="en-US"/>
        </a:p>
      </dgm:t>
    </dgm:pt>
    <dgm:pt modelId="{91493513-4D52-4E6A-BF42-4FADB1818C5F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https://youtu.be/4h5zlBOgZz0</a:t>
          </a:r>
          <a:endParaRPr lang="en-US"/>
        </a:p>
      </dgm:t>
    </dgm:pt>
    <dgm:pt modelId="{FD63851B-87B7-44D5-99E1-4E9F696CDB64}" type="parTrans" cxnId="{E3FB9F44-59DA-4A3D-B644-8E14F909C2B7}">
      <dgm:prSet/>
      <dgm:spPr/>
      <dgm:t>
        <a:bodyPr/>
        <a:lstStyle/>
        <a:p>
          <a:endParaRPr lang="en-US"/>
        </a:p>
      </dgm:t>
    </dgm:pt>
    <dgm:pt modelId="{F4DDF81B-B2E9-49F7-A19D-D7AC08A066F6}" type="sibTrans" cxnId="{E3FB9F44-59DA-4A3D-B644-8E14F909C2B7}">
      <dgm:prSet/>
      <dgm:spPr/>
      <dgm:t>
        <a:bodyPr/>
        <a:lstStyle/>
        <a:p>
          <a:endParaRPr lang="en-US"/>
        </a:p>
      </dgm:t>
    </dgm:pt>
    <dgm:pt modelId="{B08E08C4-231B-4E9E-BF3B-FEDC91D9DE33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Legislation — Isaac Computer Science</a:t>
          </a:r>
          <a:endParaRPr lang="en-US"/>
        </a:p>
      </dgm:t>
    </dgm:pt>
    <dgm:pt modelId="{C9F39E8A-9BD0-4007-B416-F05155831B3D}" type="parTrans" cxnId="{F4936808-8B80-475A-8C7D-D5EA2944551E}">
      <dgm:prSet/>
      <dgm:spPr/>
      <dgm:t>
        <a:bodyPr/>
        <a:lstStyle/>
        <a:p>
          <a:endParaRPr lang="en-US"/>
        </a:p>
      </dgm:t>
    </dgm:pt>
    <dgm:pt modelId="{66257B63-9C0B-46F5-A251-B18AA681E5E9}" type="sibTrans" cxnId="{F4936808-8B80-475A-8C7D-D5EA2944551E}">
      <dgm:prSet/>
      <dgm:spPr/>
      <dgm:t>
        <a:bodyPr/>
        <a:lstStyle/>
        <a:p>
          <a:endParaRPr lang="en-US"/>
        </a:p>
      </dgm:t>
    </dgm:pt>
    <dgm:pt modelId="{42BE2EE0-BA0B-4F1E-AF76-550CE62B091C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Impacts of technology — Isaac Computer Science</a:t>
          </a:r>
          <a:endParaRPr lang="en-US"/>
        </a:p>
      </dgm:t>
    </dgm:pt>
    <dgm:pt modelId="{E2C4A3EB-EEF1-4DE0-A3E4-7C55EA10A295}" type="parTrans" cxnId="{42C008C7-96BF-40D7-9B1C-41EE16687434}">
      <dgm:prSet/>
      <dgm:spPr/>
      <dgm:t>
        <a:bodyPr/>
        <a:lstStyle/>
        <a:p>
          <a:endParaRPr lang="en-US"/>
        </a:p>
      </dgm:t>
    </dgm:pt>
    <dgm:pt modelId="{B3A8876E-A55E-4F86-B20A-65C7307D04B0}" type="sibTrans" cxnId="{42C008C7-96BF-40D7-9B1C-41EE16687434}">
      <dgm:prSet/>
      <dgm:spPr/>
      <dgm:t>
        <a:bodyPr/>
        <a:lstStyle/>
        <a:p>
          <a:endParaRPr lang="en-US"/>
        </a:p>
      </dgm:t>
    </dgm:pt>
    <dgm:pt modelId="{4AEBDE96-10D4-431F-A952-482DA3E5FC13}" type="pres">
      <dgm:prSet presAssocID="{91308386-02DE-4093-9878-2647A0589A0A}" presName="linear" presStyleCnt="0">
        <dgm:presLayoutVars>
          <dgm:animLvl val="lvl"/>
          <dgm:resizeHandles val="exact"/>
        </dgm:presLayoutVars>
      </dgm:prSet>
      <dgm:spPr/>
    </dgm:pt>
    <dgm:pt modelId="{53F423CF-5561-4F59-9379-614009C80BD5}" type="pres">
      <dgm:prSet presAssocID="{F0760056-8720-4031-843C-EDD45BF9BB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F67758-E726-442C-A230-8F0324CEB5A8}" type="pres">
      <dgm:prSet presAssocID="{823EA712-A590-4548-8F69-F30421874C5D}" presName="spacer" presStyleCnt="0"/>
      <dgm:spPr/>
    </dgm:pt>
    <dgm:pt modelId="{A3CCC2BF-4CFE-4FE8-A42B-F02CAC31609D}" type="pres">
      <dgm:prSet presAssocID="{91493513-4D52-4E6A-BF42-4FADB1818C5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1F322D-AA86-4A82-AC33-90DC7E0B27D2}" type="pres">
      <dgm:prSet presAssocID="{F4DDF81B-B2E9-49F7-A19D-D7AC08A066F6}" presName="spacer" presStyleCnt="0"/>
      <dgm:spPr/>
    </dgm:pt>
    <dgm:pt modelId="{0B832BCC-3DEB-469C-B7C2-7451E2910969}" type="pres">
      <dgm:prSet presAssocID="{B08E08C4-231B-4E9E-BF3B-FEDC91D9DE3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23F6F6D-5021-46D3-AE7B-0C131CF61274}" type="pres">
      <dgm:prSet presAssocID="{66257B63-9C0B-46F5-A251-B18AA681E5E9}" presName="spacer" presStyleCnt="0"/>
      <dgm:spPr/>
    </dgm:pt>
    <dgm:pt modelId="{E06817CB-99E0-41B9-861A-7A1075547F58}" type="pres">
      <dgm:prSet presAssocID="{42BE2EE0-BA0B-4F1E-AF76-550CE62B091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4936808-8B80-475A-8C7D-D5EA2944551E}" srcId="{91308386-02DE-4093-9878-2647A0589A0A}" destId="{B08E08C4-231B-4E9E-BF3B-FEDC91D9DE33}" srcOrd="2" destOrd="0" parTransId="{C9F39E8A-9BD0-4007-B416-F05155831B3D}" sibTransId="{66257B63-9C0B-46F5-A251-B18AA681E5E9}"/>
    <dgm:cxn modelId="{CE690A60-6C1C-48B9-8278-54DA90AA6B56}" type="presOf" srcId="{91308386-02DE-4093-9878-2647A0589A0A}" destId="{4AEBDE96-10D4-431F-A952-482DA3E5FC13}" srcOrd="0" destOrd="0" presId="urn:microsoft.com/office/officeart/2005/8/layout/vList2"/>
    <dgm:cxn modelId="{E3FB9F44-59DA-4A3D-B644-8E14F909C2B7}" srcId="{91308386-02DE-4093-9878-2647A0589A0A}" destId="{91493513-4D52-4E6A-BF42-4FADB1818C5F}" srcOrd="1" destOrd="0" parTransId="{FD63851B-87B7-44D5-99E1-4E9F696CDB64}" sibTransId="{F4DDF81B-B2E9-49F7-A19D-D7AC08A066F6}"/>
    <dgm:cxn modelId="{165F717A-662B-4EC6-B7EC-9B634B2DA562}" srcId="{91308386-02DE-4093-9878-2647A0589A0A}" destId="{F0760056-8720-4031-843C-EDD45BF9BB14}" srcOrd="0" destOrd="0" parTransId="{48A36674-7054-4FF2-A910-FEB18B5C6720}" sibTransId="{823EA712-A590-4548-8F69-F30421874C5D}"/>
    <dgm:cxn modelId="{D0592D95-44D3-4228-92EC-3159344A9C2C}" type="presOf" srcId="{F0760056-8720-4031-843C-EDD45BF9BB14}" destId="{53F423CF-5561-4F59-9379-614009C80BD5}" srcOrd="0" destOrd="0" presId="urn:microsoft.com/office/officeart/2005/8/layout/vList2"/>
    <dgm:cxn modelId="{89575DB0-FFF3-4DA3-82B5-075766D81C14}" type="presOf" srcId="{B08E08C4-231B-4E9E-BF3B-FEDC91D9DE33}" destId="{0B832BCC-3DEB-469C-B7C2-7451E2910969}" srcOrd="0" destOrd="0" presId="urn:microsoft.com/office/officeart/2005/8/layout/vList2"/>
    <dgm:cxn modelId="{42C008C7-96BF-40D7-9B1C-41EE16687434}" srcId="{91308386-02DE-4093-9878-2647A0589A0A}" destId="{42BE2EE0-BA0B-4F1E-AF76-550CE62B091C}" srcOrd="3" destOrd="0" parTransId="{E2C4A3EB-EEF1-4DE0-A3E4-7C55EA10A295}" sibTransId="{B3A8876E-A55E-4F86-B20A-65C7307D04B0}"/>
    <dgm:cxn modelId="{63AB44DA-B78F-4D33-A20D-633305951922}" type="presOf" srcId="{91493513-4D52-4E6A-BF42-4FADB1818C5F}" destId="{A3CCC2BF-4CFE-4FE8-A42B-F02CAC31609D}" srcOrd="0" destOrd="0" presId="urn:microsoft.com/office/officeart/2005/8/layout/vList2"/>
    <dgm:cxn modelId="{89C11CF0-11F5-4D49-8B2C-B44E36EA0C3F}" type="presOf" srcId="{42BE2EE0-BA0B-4F1E-AF76-550CE62B091C}" destId="{E06817CB-99E0-41B9-861A-7A1075547F58}" srcOrd="0" destOrd="0" presId="urn:microsoft.com/office/officeart/2005/8/layout/vList2"/>
    <dgm:cxn modelId="{45775B76-BCA2-4B55-AB85-9929F3ACE836}" type="presParOf" srcId="{4AEBDE96-10D4-431F-A952-482DA3E5FC13}" destId="{53F423CF-5561-4F59-9379-614009C80BD5}" srcOrd="0" destOrd="0" presId="urn:microsoft.com/office/officeart/2005/8/layout/vList2"/>
    <dgm:cxn modelId="{238EFE1F-49FE-4F2B-8FD2-C3108AC0EB9C}" type="presParOf" srcId="{4AEBDE96-10D4-431F-A952-482DA3E5FC13}" destId="{1BF67758-E726-442C-A230-8F0324CEB5A8}" srcOrd="1" destOrd="0" presId="urn:microsoft.com/office/officeart/2005/8/layout/vList2"/>
    <dgm:cxn modelId="{00E868D4-B940-45DC-92CA-5CCB5579F5F2}" type="presParOf" srcId="{4AEBDE96-10D4-431F-A952-482DA3E5FC13}" destId="{A3CCC2BF-4CFE-4FE8-A42B-F02CAC31609D}" srcOrd="2" destOrd="0" presId="urn:microsoft.com/office/officeart/2005/8/layout/vList2"/>
    <dgm:cxn modelId="{0E99DAB5-E234-4780-B2B6-7F270180590A}" type="presParOf" srcId="{4AEBDE96-10D4-431F-A952-482DA3E5FC13}" destId="{7B1F322D-AA86-4A82-AC33-90DC7E0B27D2}" srcOrd="3" destOrd="0" presId="urn:microsoft.com/office/officeart/2005/8/layout/vList2"/>
    <dgm:cxn modelId="{F0FF278D-E0C1-46BC-8DF7-B9753AA85200}" type="presParOf" srcId="{4AEBDE96-10D4-431F-A952-482DA3E5FC13}" destId="{0B832BCC-3DEB-469C-B7C2-7451E2910969}" srcOrd="4" destOrd="0" presId="urn:microsoft.com/office/officeart/2005/8/layout/vList2"/>
    <dgm:cxn modelId="{1C132AB4-5683-46FD-BD20-3730D5CD1030}" type="presParOf" srcId="{4AEBDE96-10D4-431F-A952-482DA3E5FC13}" destId="{C23F6F6D-5021-46D3-AE7B-0C131CF61274}" srcOrd="5" destOrd="0" presId="urn:microsoft.com/office/officeart/2005/8/layout/vList2"/>
    <dgm:cxn modelId="{C4E474E4-2E83-4449-BA23-465EE9EC393D}" type="presParOf" srcId="{4AEBDE96-10D4-431F-A952-482DA3E5FC13}" destId="{E06817CB-99E0-41B9-861A-7A1075547F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7592F-76BE-4B75-9AAD-86B3A1746C5C}">
      <dsp:nvSpPr>
        <dsp:cNvPr id="0" name=""/>
        <dsp:cNvSpPr/>
      </dsp:nvSpPr>
      <dsp:spPr>
        <a:xfrm>
          <a:off x="0" y="968175"/>
          <a:ext cx="7084788" cy="1787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E2B36-0B4E-4919-9545-12F4E75C1412}">
      <dsp:nvSpPr>
        <dsp:cNvPr id="0" name=""/>
        <dsp:cNvSpPr/>
      </dsp:nvSpPr>
      <dsp:spPr>
        <a:xfrm>
          <a:off x="540688" y="1370340"/>
          <a:ext cx="983070" cy="9830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2A806-7C33-4A25-A608-7545B8460498}">
      <dsp:nvSpPr>
        <dsp:cNvPr id="0" name=""/>
        <dsp:cNvSpPr/>
      </dsp:nvSpPr>
      <dsp:spPr>
        <a:xfrm>
          <a:off x="2064448" y="968175"/>
          <a:ext cx="5020339" cy="1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167" tIns="189167" rIns="189167" bIns="189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3"/>
            </a:rPr>
            <a:t>https://youtu.be/IGQ9YOnhWxA</a:t>
          </a:r>
          <a:endParaRPr lang="en-US" sz="2400" kern="1200"/>
        </a:p>
      </dsp:txBody>
      <dsp:txXfrm>
        <a:off x="2064448" y="968175"/>
        <a:ext cx="5020339" cy="1787400"/>
      </dsp:txXfrm>
    </dsp:sp>
    <dsp:sp modelId="{9FEE75C4-0246-4A7C-AEEF-4DF68F88CFBD}">
      <dsp:nvSpPr>
        <dsp:cNvPr id="0" name=""/>
        <dsp:cNvSpPr/>
      </dsp:nvSpPr>
      <dsp:spPr>
        <a:xfrm>
          <a:off x="0" y="3202426"/>
          <a:ext cx="7084788" cy="1787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86960-D26E-4E42-AA1C-8B8E49634110}">
      <dsp:nvSpPr>
        <dsp:cNvPr id="0" name=""/>
        <dsp:cNvSpPr/>
      </dsp:nvSpPr>
      <dsp:spPr>
        <a:xfrm>
          <a:off x="540688" y="3604591"/>
          <a:ext cx="983070" cy="98307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EFBD7-9C23-4E48-955C-F2AFC91D74B7}">
      <dsp:nvSpPr>
        <dsp:cNvPr id="0" name=""/>
        <dsp:cNvSpPr/>
      </dsp:nvSpPr>
      <dsp:spPr>
        <a:xfrm>
          <a:off x="2064448" y="3202426"/>
          <a:ext cx="5020339" cy="1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167" tIns="189167" rIns="189167" bIns="189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6"/>
            </a:rPr>
            <a:t>Floating point form — Isaac Computer Science</a:t>
          </a:r>
          <a:endParaRPr lang="en-US" sz="2400" kern="1200"/>
        </a:p>
      </dsp:txBody>
      <dsp:txXfrm>
        <a:off x="2064448" y="3202426"/>
        <a:ext cx="5020339" cy="1787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D0DB6-E722-431E-9049-36B30687C33F}">
      <dsp:nvSpPr>
        <dsp:cNvPr id="0" name=""/>
        <dsp:cNvSpPr/>
      </dsp:nvSpPr>
      <dsp:spPr>
        <a:xfrm>
          <a:off x="2267132" y="1636"/>
          <a:ext cx="2550523" cy="9527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"/>
            </a:rPr>
            <a:t>Boolean logic — Isaac Computer Science</a:t>
          </a:r>
          <a:endParaRPr lang="en-US" sz="1500" kern="1200"/>
        </a:p>
      </dsp:txBody>
      <dsp:txXfrm>
        <a:off x="2313642" y="48146"/>
        <a:ext cx="2457503" cy="859736"/>
      </dsp:txXfrm>
    </dsp:sp>
    <dsp:sp modelId="{1FC4EE50-B031-4E1A-9F53-3F8E1D5B40E4}">
      <dsp:nvSpPr>
        <dsp:cNvPr id="0" name=""/>
        <dsp:cNvSpPr/>
      </dsp:nvSpPr>
      <dsp:spPr>
        <a:xfrm>
          <a:off x="2267132" y="1002031"/>
          <a:ext cx="2550523" cy="9527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2"/>
            </a:rPr>
            <a:t>Boolean Algebra and Combinational Logic Circuit Design - YouTube</a:t>
          </a:r>
          <a:endParaRPr lang="en-US" sz="1500" kern="1200"/>
        </a:p>
      </dsp:txBody>
      <dsp:txXfrm>
        <a:off x="2313642" y="1048541"/>
        <a:ext cx="2457503" cy="859736"/>
      </dsp:txXfrm>
    </dsp:sp>
    <dsp:sp modelId="{094CD43B-FECA-4DEE-BA8A-FA83D9A0314D}">
      <dsp:nvSpPr>
        <dsp:cNvPr id="0" name=""/>
        <dsp:cNvSpPr/>
      </dsp:nvSpPr>
      <dsp:spPr>
        <a:xfrm>
          <a:off x="2267132" y="2002425"/>
          <a:ext cx="2550523" cy="9527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3"/>
            </a:rPr>
            <a:t>Untitled Circuit - Logic.ly Online Demo</a:t>
          </a:r>
          <a:endParaRPr lang="en-US" sz="1500" kern="1200"/>
        </a:p>
      </dsp:txBody>
      <dsp:txXfrm>
        <a:off x="2313642" y="2048935"/>
        <a:ext cx="2457503" cy="859736"/>
      </dsp:txXfrm>
    </dsp:sp>
    <dsp:sp modelId="{7042542C-9705-4EF5-9D57-3E66775A9226}">
      <dsp:nvSpPr>
        <dsp:cNvPr id="0" name=""/>
        <dsp:cNvSpPr/>
      </dsp:nvSpPr>
      <dsp:spPr>
        <a:xfrm>
          <a:off x="2267132" y="3002820"/>
          <a:ext cx="2550523" cy="9527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4"/>
            </a:rPr>
            <a:t>Comparison Operators using Logic Gates - 101 Computing</a:t>
          </a:r>
          <a:endParaRPr lang="en-US" sz="1500" kern="1200"/>
        </a:p>
      </dsp:txBody>
      <dsp:txXfrm>
        <a:off x="2313642" y="3049330"/>
        <a:ext cx="2457503" cy="859736"/>
      </dsp:txXfrm>
    </dsp:sp>
    <dsp:sp modelId="{553E34EC-1F61-4682-804F-D5E305F8B945}">
      <dsp:nvSpPr>
        <dsp:cNvPr id="0" name=""/>
        <dsp:cNvSpPr/>
      </dsp:nvSpPr>
      <dsp:spPr>
        <a:xfrm>
          <a:off x="2267132" y="4003215"/>
          <a:ext cx="2550523" cy="95275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5"/>
            </a:rPr>
            <a:t>Boolean Algebra - 101 Computing</a:t>
          </a:r>
          <a:endParaRPr lang="en-US" sz="1500" kern="1200"/>
        </a:p>
      </dsp:txBody>
      <dsp:txXfrm>
        <a:off x="2313642" y="4049725"/>
        <a:ext cx="2457503" cy="859736"/>
      </dsp:txXfrm>
    </dsp:sp>
    <dsp:sp modelId="{19856BD6-AFFF-47B0-9CF8-C9F227CBFC60}">
      <dsp:nvSpPr>
        <dsp:cNvPr id="0" name=""/>
        <dsp:cNvSpPr/>
      </dsp:nvSpPr>
      <dsp:spPr>
        <a:xfrm>
          <a:off x="2267132" y="5003609"/>
          <a:ext cx="2550523" cy="9527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6"/>
            </a:rPr>
            <a:t>Using Karnaugh Maps - 101 Computing</a:t>
          </a:r>
          <a:endParaRPr lang="en-US" sz="1500" kern="1200"/>
        </a:p>
      </dsp:txBody>
      <dsp:txXfrm>
        <a:off x="2313642" y="5050119"/>
        <a:ext cx="2457503" cy="8597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2102E-AB29-4E24-99E1-7258423D6878}">
      <dsp:nvSpPr>
        <dsp:cNvPr id="0" name=""/>
        <dsp:cNvSpPr/>
      </dsp:nvSpPr>
      <dsp:spPr>
        <a:xfrm>
          <a:off x="0" y="30576"/>
          <a:ext cx="112932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1"/>
            </a:rPr>
            <a:t>Systems architecture — Isaac Computer Science</a:t>
          </a:r>
          <a:endParaRPr lang="en-US" sz="2300" kern="1200"/>
        </a:p>
      </dsp:txBody>
      <dsp:txXfrm>
        <a:off x="27586" y="58162"/>
        <a:ext cx="11238028" cy="509938"/>
      </dsp:txXfrm>
    </dsp:sp>
    <dsp:sp modelId="{10613677-2CFD-4C47-8174-4DAD13D60A83}">
      <dsp:nvSpPr>
        <dsp:cNvPr id="0" name=""/>
        <dsp:cNvSpPr/>
      </dsp:nvSpPr>
      <dsp:spPr>
        <a:xfrm>
          <a:off x="0" y="661926"/>
          <a:ext cx="112932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2"/>
            </a:rPr>
            <a:t>High- and low-level languages — Isaac Computer Science</a:t>
          </a:r>
          <a:endParaRPr lang="en-US" sz="2300" kern="1200"/>
        </a:p>
      </dsp:txBody>
      <dsp:txXfrm>
        <a:off x="27586" y="689512"/>
        <a:ext cx="11238028" cy="509938"/>
      </dsp:txXfrm>
    </dsp:sp>
    <dsp:sp modelId="{66303B73-1569-430D-9A42-BA4D6E425D59}">
      <dsp:nvSpPr>
        <dsp:cNvPr id="0" name=""/>
        <dsp:cNvSpPr/>
      </dsp:nvSpPr>
      <dsp:spPr>
        <a:xfrm>
          <a:off x="0" y="1293276"/>
          <a:ext cx="112932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3"/>
            </a:rPr>
            <a:t>A level OCR: SLR01 - Structure and function of the processor - YouTube</a:t>
          </a:r>
          <a:endParaRPr lang="en-US" sz="2300" kern="1200"/>
        </a:p>
      </dsp:txBody>
      <dsp:txXfrm>
        <a:off x="27586" y="1320862"/>
        <a:ext cx="11238028" cy="509938"/>
      </dsp:txXfrm>
    </dsp:sp>
    <dsp:sp modelId="{EC1F23AE-FCDC-4F74-AFEF-E1FA873CC0A4}">
      <dsp:nvSpPr>
        <dsp:cNvPr id="0" name=""/>
        <dsp:cNvSpPr/>
      </dsp:nvSpPr>
      <dsp:spPr>
        <a:xfrm>
          <a:off x="0" y="1924626"/>
          <a:ext cx="112932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4"/>
            </a:rPr>
            <a:t>https://youtube.com/playlist?list=PLCiOXwirraUDkz5X6onu8TjY2fHXvBW_O</a:t>
          </a:r>
          <a:endParaRPr lang="en-US" sz="2300" kern="1200"/>
        </a:p>
      </dsp:txBody>
      <dsp:txXfrm>
        <a:off x="27586" y="1952212"/>
        <a:ext cx="11238028" cy="509938"/>
      </dsp:txXfrm>
    </dsp:sp>
    <dsp:sp modelId="{8D605A7A-0183-4891-9975-8220B7E5DA3C}">
      <dsp:nvSpPr>
        <dsp:cNvPr id="0" name=""/>
        <dsp:cNvSpPr/>
      </dsp:nvSpPr>
      <dsp:spPr>
        <a:xfrm>
          <a:off x="0" y="2555976"/>
          <a:ext cx="112932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5"/>
            </a:rPr>
            <a:t>Assembly Language - 101 Computing</a:t>
          </a:r>
          <a:endParaRPr lang="en-US" sz="2300" kern="1200"/>
        </a:p>
      </dsp:txBody>
      <dsp:txXfrm>
        <a:off x="27586" y="2583562"/>
        <a:ext cx="11238028" cy="509938"/>
      </dsp:txXfrm>
    </dsp:sp>
    <dsp:sp modelId="{D5A5A67E-1C4A-4539-8598-69B18D30937D}">
      <dsp:nvSpPr>
        <dsp:cNvPr id="0" name=""/>
        <dsp:cNvSpPr/>
      </dsp:nvSpPr>
      <dsp:spPr>
        <a:xfrm>
          <a:off x="0" y="3187326"/>
          <a:ext cx="112932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6"/>
            </a:rPr>
            <a:t>Using a Trace Table on a Low Level Program - 101 Computing</a:t>
          </a:r>
          <a:endParaRPr lang="en-US" sz="2300" kern="1200"/>
        </a:p>
      </dsp:txBody>
      <dsp:txXfrm>
        <a:off x="27586" y="3214912"/>
        <a:ext cx="11238028" cy="5099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1159F-C725-4114-9B78-244DF9159CFD}">
      <dsp:nvSpPr>
        <dsp:cNvPr id="0" name=""/>
        <dsp:cNvSpPr/>
      </dsp:nvSpPr>
      <dsp:spPr>
        <a:xfrm>
          <a:off x="0" y="0"/>
          <a:ext cx="9599453" cy="11349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1"/>
            </a:rPr>
            <a:t>https://youtube.com/playlist?list=PLCiOXwirraUA9EgGVmuqzxonorZHPKNJN</a:t>
          </a:r>
          <a:endParaRPr lang="en-US" sz="1700" kern="1200"/>
        </a:p>
      </dsp:txBody>
      <dsp:txXfrm>
        <a:off x="33240" y="33240"/>
        <a:ext cx="8374804" cy="1068423"/>
      </dsp:txXfrm>
    </dsp:sp>
    <dsp:sp modelId="{A2C6BAC0-52EB-4382-B77D-FCF8CA3E30E5}">
      <dsp:nvSpPr>
        <dsp:cNvPr id="0" name=""/>
        <dsp:cNvSpPr/>
      </dsp:nvSpPr>
      <dsp:spPr>
        <a:xfrm>
          <a:off x="847010" y="1324054"/>
          <a:ext cx="9599453" cy="1134903"/>
        </a:xfrm>
        <a:prstGeom prst="roundRect">
          <a:avLst>
            <a:gd name="adj" fmla="val 10000"/>
          </a:avLst>
        </a:prstGeom>
        <a:solidFill>
          <a:schemeClr val="accent2">
            <a:hueOff val="751434"/>
            <a:satOff val="-4132"/>
            <a:lumOff val="8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2"/>
            </a:rPr>
            <a:t>The 4 Stages of the Compilation Process - 101 Computing</a:t>
          </a:r>
          <a:endParaRPr lang="en-US" sz="1700" kern="1200"/>
        </a:p>
      </dsp:txBody>
      <dsp:txXfrm>
        <a:off x="880250" y="1357294"/>
        <a:ext cx="7948275" cy="1068423"/>
      </dsp:txXfrm>
    </dsp:sp>
    <dsp:sp modelId="{E81A52FB-FDCC-4E78-AEEB-06DB9786271B}">
      <dsp:nvSpPr>
        <dsp:cNvPr id="0" name=""/>
        <dsp:cNvSpPr/>
      </dsp:nvSpPr>
      <dsp:spPr>
        <a:xfrm>
          <a:off x="1694021" y="2648108"/>
          <a:ext cx="9599453" cy="1134903"/>
        </a:xfrm>
        <a:prstGeom prst="roundRect">
          <a:avLst>
            <a:gd name="adj" fmla="val 10000"/>
          </a:avLst>
        </a:prstGeom>
        <a:solidFill>
          <a:schemeClr val="accent2">
            <a:hueOff val="1502868"/>
            <a:satOff val="-8263"/>
            <a:lumOff val="17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3"/>
            </a:rPr>
            <a:t>Translators — Isaac Computer Science</a:t>
          </a:r>
          <a:endParaRPr lang="en-US" sz="1700" kern="1200"/>
        </a:p>
      </dsp:txBody>
      <dsp:txXfrm>
        <a:off x="1727261" y="2681348"/>
        <a:ext cx="7948275" cy="1068423"/>
      </dsp:txXfrm>
    </dsp:sp>
    <dsp:sp modelId="{AC246230-86BC-4AD9-9D25-5BF65D6A51BD}">
      <dsp:nvSpPr>
        <dsp:cNvPr id="0" name=""/>
        <dsp:cNvSpPr/>
      </dsp:nvSpPr>
      <dsp:spPr>
        <a:xfrm>
          <a:off x="8861766" y="860635"/>
          <a:ext cx="737687" cy="737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027746" y="860635"/>
        <a:ext cx="405727" cy="555109"/>
      </dsp:txXfrm>
    </dsp:sp>
    <dsp:sp modelId="{5CDF32A3-F0A2-4B5A-8B14-5B9D37D2B31E}">
      <dsp:nvSpPr>
        <dsp:cNvPr id="0" name=""/>
        <dsp:cNvSpPr/>
      </dsp:nvSpPr>
      <dsp:spPr>
        <a:xfrm>
          <a:off x="9708777" y="2177123"/>
          <a:ext cx="737687" cy="737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191851"/>
            <a:satOff val="-1605"/>
            <a:lumOff val="2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191851"/>
              <a:satOff val="-1605"/>
              <a:lumOff val="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874757" y="2177123"/>
        <a:ext cx="405727" cy="5551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1107D-89E8-4AB4-B20B-75D06C6DA7F3}">
      <dsp:nvSpPr>
        <dsp:cNvPr id="0" name=""/>
        <dsp:cNvSpPr/>
      </dsp:nvSpPr>
      <dsp:spPr>
        <a:xfrm>
          <a:off x="2433737" y="91505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3F83E-8A01-433A-B0C1-F6B490D69E67}">
      <dsp:nvSpPr>
        <dsp:cNvPr id="0" name=""/>
        <dsp:cNvSpPr/>
      </dsp:nvSpPr>
      <dsp:spPr>
        <a:xfrm>
          <a:off x="2901737" y="559506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E7C41-B63D-4D57-940F-E571EA70CFBF}">
      <dsp:nvSpPr>
        <dsp:cNvPr id="0" name=""/>
        <dsp:cNvSpPr/>
      </dsp:nvSpPr>
      <dsp:spPr>
        <a:xfrm>
          <a:off x="1731737" y="29715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hlinkClick xmlns:r="http://schemas.openxmlformats.org/officeDocument/2006/relationships" r:id="rId3"/>
            </a:rPr>
            <a:t>Integrated development environments (IDEs) — Isaac Computer Science</a:t>
          </a:r>
          <a:endParaRPr lang="en-US" sz="1600" kern="1200"/>
        </a:p>
      </dsp:txBody>
      <dsp:txXfrm>
        <a:off x="1731737" y="2971506"/>
        <a:ext cx="3600000" cy="720000"/>
      </dsp:txXfrm>
    </dsp:sp>
    <dsp:sp modelId="{0473F969-5E7F-4833-A37E-7E34B37803B9}">
      <dsp:nvSpPr>
        <dsp:cNvPr id="0" name=""/>
        <dsp:cNvSpPr/>
      </dsp:nvSpPr>
      <dsp:spPr>
        <a:xfrm>
          <a:off x="6663737" y="91505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2F852-3226-4387-9BF5-2FBEBDC63316}">
      <dsp:nvSpPr>
        <dsp:cNvPr id="0" name=""/>
        <dsp:cNvSpPr/>
      </dsp:nvSpPr>
      <dsp:spPr>
        <a:xfrm>
          <a:off x="7131737" y="559506"/>
          <a:ext cx="1260000" cy="1260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12F87-E528-4EDA-A628-E069389FEA08}">
      <dsp:nvSpPr>
        <dsp:cNvPr id="0" name=""/>
        <dsp:cNvSpPr/>
      </dsp:nvSpPr>
      <dsp:spPr>
        <a:xfrm>
          <a:off x="5961737" y="29715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hlinkClick xmlns:r="http://schemas.openxmlformats.org/officeDocument/2006/relationships" r:id="rId6"/>
            </a:rPr>
            <a:t>https://youtu.be/O_GiVzDS2k0</a:t>
          </a:r>
          <a:endParaRPr lang="en-US" sz="1600" kern="1200"/>
        </a:p>
      </dsp:txBody>
      <dsp:txXfrm>
        <a:off x="5961737" y="2971506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D143E-F950-47CC-AA2F-28D6C6007F95}">
      <dsp:nvSpPr>
        <dsp:cNvPr id="0" name=""/>
        <dsp:cNvSpPr/>
      </dsp:nvSpPr>
      <dsp:spPr>
        <a:xfrm>
          <a:off x="2410640" y="847843"/>
          <a:ext cx="522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247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8052" y="890795"/>
        <a:ext cx="27653" cy="5536"/>
      </dsp:txXfrm>
    </dsp:sp>
    <dsp:sp modelId="{D6EB5FFF-7E2E-4CC7-AA14-8A38B29E5094}">
      <dsp:nvSpPr>
        <dsp:cNvPr id="0" name=""/>
        <dsp:cNvSpPr/>
      </dsp:nvSpPr>
      <dsp:spPr>
        <a:xfrm>
          <a:off x="7759" y="172158"/>
          <a:ext cx="2404681" cy="1442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831" tIns="123685" rIns="117831" bIns="12368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hlinkClick xmlns:r="http://schemas.openxmlformats.org/officeDocument/2006/relationships" r:id="rId1"/>
            </a:rPr>
            <a:t>Procedural programming — Isaac Computer Science</a:t>
          </a:r>
          <a:endParaRPr lang="en-US" sz="1200" kern="1200"/>
        </a:p>
      </dsp:txBody>
      <dsp:txXfrm>
        <a:off x="7759" y="172158"/>
        <a:ext cx="2404681" cy="1442808"/>
      </dsp:txXfrm>
    </dsp:sp>
    <dsp:sp modelId="{30D3A7F6-7B9A-4BEC-BB46-5006269D15A3}">
      <dsp:nvSpPr>
        <dsp:cNvPr id="0" name=""/>
        <dsp:cNvSpPr/>
      </dsp:nvSpPr>
      <dsp:spPr>
        <a:xfrm>
          <a:off x="5368399" y="847843"/>
          <a:ext cx="522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247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15810" y="890795"/>
        <a:ext cx="27653" cy="5536"/>
      </dsp:txXfrm>
    </dsp:sp>
    <dsp:sp modelId="{5AF4EF43-32FF-4F9D-942E-439D4F1DA070}">
      <dsp:nvSpPr>
        <dsp:cNvPr id="0" name=""/>
        <dsp:cNvSpPr/>
      </dsp:nvSpPr>
      <dsp:spPr>
        <a:xfrm>
          <a:off x="2965517" y="172158"/>
          <a:ext cx="2404681" cy="1442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831" tIns="123685" rIns="117831" bIns="12368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hlinkClick xmlns:r="http://schemas.openxmlformats.org/officeDocument/2006/relationships" r:id="rId2"/>
            </a:rPr>
            <a:t>https://youtu.be/we8Iz2_S8X0</a:t>
          </a:r>
          <a:endParaRPr lang="en-US" sz="1200" kern="1200"/>
        </a:p>
      </dsp:txBody>
      <dsp:txXfrm>
        <a:off x="2965517" y="172158"/>
        <a:ext cx="2404681" cy="1442808"/>
      </dsp:txXfrm>
    </dsp:sp>
    <dsp:sp modelId="{592C2CAE-754A-4F9A-BED3-3E50A9640CF5}">
      <dsp:nvSpPr>
        <dsp:cNvPr id="0" name=""/>
        <dsp:cNvSpPr/>
      </dsp:nvSpPr>
      <dsp:spPr>
        <a:xfrm>
          <a:off x="8326157" y="847843"/>
          <a:ext cx="522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247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73568" y="890795"/>
        <a:ext cx="27653" cy="5536"/>
      </dsp:txXfrm>
    </dsp:sp>
    <dsp:sp modelId="{491F3B6C-3FD3-426C-90B5-AC3C17539F14}">
      <dsp:nvSpPr>
        <dsp:cNvPr id="0" name=""/>
        <dsp:cNvSpPr/>
      </dsp:nvSpPr>
      <dsp:spPr>
        <a:xfrm>
          <a:off x="5923275" y="172158"/>
          <a:ext cx="2404681" cy="1442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831" tIns="123685" rIns="117831" bIns="12368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hlinkClick xmlns:r="http://schemas.openxmlformats.org/officeDocument/2006/relationships" r:id="rId3"/>
            </a:rPr>
            <a:t>Subroutines — Isaac Computer Science</a:t>
          </a:r>
          <a:endParaRPr lang="en-US" sz="1200" kern="1200"/>
        </a:p>
      </dsp:txBody>
      <dsp:txXfrm>
        <a:off x="5923275" y="172158"/>
        <a:ext cx="2404681" cy="1442808"/>
      </dsp:txXfrm>
    </dsp:sp>
    <dsp:sp modelId="{9375296F-A59D-4376-B436-FA875F81C1B2}">
      <dsp:nvSpPr>
        <dsp:cNvPr id="0" name=""/>
        <dsp:cNvSpPr/>
      </dsp:nvSpPr>
      <dsp:spPr>
        <a:xfrm>
          <a:off x="1210100" y="1613167"/>
          <a:ext cx="8873274" cy="522476"/>
        </a:xfrm>
        <a:custGeom>
          <a:avLst/>
          <a:gdLst/>
          <a:ahLst/>
          <a:cxnLst/>
          <a:rect l="0" t="0" r="0" b="0"/>
          <a:pathLst>
            <a:path>
              <a:moveTo>
                <a:pt x="8873274" y="0"/>
              </a:moveTo>
              <a:lnTo>
                <a:pt x="8873274" y="278338"/>
              </a:lnTo>
              <a:lnTo>
                <a:pt x="0" y="278338"/>
              </a:lnTo>
              <a:lnTo>
                <a:pt x="0" y="52247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4475" y="1871637"/>
        <a:ext cx="444524" cy="5536"/>
      </dsp:txXfrm>
    </dsp:sp>
    <dsp:sp modelId="{4EF2F4DB-4592-4ED3-BB28-B040C3C14764}">
      <dsp:nvSpPr>
        <dsp:cNvPr id="0" name=""/>
        <dsp:cNvSpPr/>
      </dsp:nvSpPr>
      <dsp:spPr>
        <a:xfrm>
          <a:off x="8881034" y="172158"/>
          <a:ext cx="2404681" cy="1442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831" tIns="123685" rIns="117831" bIns="12368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hlinkClick xmlns:r="http://schemas.openxmlformats.org/officeDocument/2006/relationships" r:id="rId4"/>
            </a:rPr>
            <a:t>Procedural Programming Terminology (Crossword) - 101 Computing</a:t>
          </a:r>
          <a:endParaRPr lang="en-US" sz="1200" kern="1200"/>
        </a:p>
      </dsp:txBody>
      <dsp:txXfrm>
        <a:off x="8881034" y="172158"/>
        <a:ext cx="2404681" cy="1442808"/>
      </dsp:txXfrm>
    </dsp:sp>
    <dsp:sp modelId="{6FD8C1A8-1F8B-43AE-B2D0-FF1ED8C68B08}">
      <dsp:nvSpPr>
        <dsp:cNvPr id="0" name=""/>
        <dsp:cNvSpPr/>
      </dsp:nvSpPr>
      <dsp:spPr>
        <a:xfrm>
          <a:off x="2410640" y="2843728"/>
          <a:ext cx="522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247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8052" y="2886680"/>
        <a:ext cx="27653" cy="5536"/>
      </dsp:txXfrm>
    </dsp:sp>
    <dsp:sp modelId="{AD6A33F2-5349-49F8-B2E4-3C6B391D8B5C}">
      <dsp:nvSpPr>
        <dsp:cNvPr id="0" name=""/>
        <dsp:cNvSpPr/>
      </dsp:nvSpPr>
      <dsp:spPr>
        <a:xfrm>
          <a:off x="7759" y="2168044"/>
          <a:ext cx="2404681" cy="1442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831" tIns="123685" rIns="117831" bIns="12368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hlinkClick xmlns:r="http://schemas.openxmlformats.org/officeDocument/2006/relationships" r:id="rId5"/>
            </a:rPr>
            <a:t>Programming Terminology – Drag and Drop - 101 Computing</a:t>
          </a:r>
          <a:endParaRPr lang="en-US" sz="1200" kern="1200"/>
        </a:p>
      </dsp:txBody>
      <dsp:txXfrm>
        <a:off x="7759" y="2168044"/>
        <a:ext cx="2404681" cy="1442808"/>
      </dsp:txXfrm>
    </dsp:sp>
    <dsp:sp modelId="{5B99BD15-BD9F-429F-BB8B-0CB4FFE03E97}">
      <dsp:nvSpPr>
        <dsp:cNvPr id="0" name=""/>
        <dsp:cNvSpPr/>
      </dsp:nvSpPr>
      <dsp:spPr>
        <a:xfrm>
          <a:off x="5368399" y="2843728"/>
          <a:ext cx="522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247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15810" y="2886680"/>
        <a:ext cx="27653" cy="5536"/>
      </dsp:txXfrm>
    </dsp:sp>
    <dsp:sp modelId="{6BBEBE88-6B9B-4840-AFB1-041F77732A79}">
      <dsp:nvSpPr>
        <dsp:cNvPr id="0" name=""/>
        <dsp:cNvSpPr/>
      </dsp:nvSpPr>
      <dsp:spPr>
        <a:xfrm>
          <a:off x="2965517" y="2168044"/>
          <a:ext cx="2404681" cy="1442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831" tIns="123685" rIns="117831" bIns="12368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hlinkClick xmlns:r="http://schemas.openxmlformats.org/officeDocument/2006/relationships" r:id="rId6"/>
            </a:rPr>
            <a:t>https://youtu.be/cx5PNyeAsng</a:t>
          </a:r>
          <a:r>
            <a:rPr lang="en-US" sz="1200" kern="1200"/>
            <a:t> </a:t>
          </a:r>
        </a:p>
      </dsp:txBody>
      <dsp:txXfrm>
        <a:off x="2965517" y="2168044"/>
        <a:ext cx="2404681" cy="1442808"/>
      </dsp:txXfrm>
    </dsp:sp>
    <dsp:sp modelId="{908EF854-4BAF-4706-A159-099569B8B716}">
      <dsp:nvSpPr>
        <dsp:cNvPr id="0" name=""/>
        <dsp:cNvSpPr/>
      </dsp:nvSpPr>
      <dsp:spPr>
        <a:xfrm>
          <a:off x="5923275" y="2168044"/>
          <a:ext cx="2404681" cy="1442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831" tIns="123685" rIns="117831" bIns="12368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hlinkClick xmlns:r="http://schemas.openxmlformats.org/officeDocument/2006/relationships" r:id="rId7"/>
            </a:rPr>
            <a:t>https://youtu.be/34YyuaUOXuk</a:t>
          </a:r>
          <a:endParaRPr lang="en-US" sz="1200" kern="1200"/>
        </a:p>
      </dsp:txBody>
      <dsp:txXfrm>
        <a:off x="5923275" y="2168044"/>
        <a:ext cx="2404681" cy="14428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9CFC2-2E89-4C3C-98B8-27EB90C677E5}">
      <dsp:nvSpPr>
        <dsp:cNvPr id="0" name=""/>
        <dsp:cNvSpPr/>
      </dsp:nvSpPr>
      <dsp:spPr>
        <a:xfrm>
          <a:off x="0" y="2390941"/>
          <a:ext cx="5239469" cy="2702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1"/>
            </a:rPr>
            <a:t>https://youtu.be/YPD_Y3f5A-s</a:t>
          </a:r>
          <a:endParaRPr lang="en-US" sz="1100" kern="1200"/>
        </a:p>
      </dsp:txBody>
      <dsp:txXfrm>
        <a:off x="13193" y="2404134"/>
        <a:ext cx="5213083" cy="243884"/>
      </dsp:txXfrm>
    </dsp:sp>
    <dsp:sp modelId="{6777CAB0-35D8-48CD-99B5-DA150885DC51}">
      <dsp:nvSpPr>
        <dsp:cNvPr id="0" name=""/>
        <dsp:cNvSpPr/>
      </dsp:nvSpPr>
      <dsp:spPr>
        <a:xfrm>
          <a:off x="0" y="2692891"/>
          <a:ext cx="5239469" cy="270270"/>
        </a:xfrm>
        <a:prstGeom prst="roundRect">
          <a:avLst/>
        </a:prstGeom>
        <a:solidFill>
          <a:schemeClr val="accent5">
            <a:hueOff val="489959"/>
            <a:satOff val="2744"/>
            <a:lumOff val="-1111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2"/>
            </a:rPr>
            <a:t>https://youtube.com/playlist?list=PL6lxxT7IdTxENARZftXOXckZRFlXvH1b6</a:t>
          </a:r>
          <a:endParaRPr lang="en-US" sz="1100" kern="1200"/>
        </a:p>
      </dsp:txBody>
      <dsp:txXfrm>
        <a:off x="13193" y="2706084"/>
        <a:ext cx="5213083" cy="243884"/>
      </dsp:txXfrm>
    </dsp:sp>
    <dsp:sp modelId="{343DAB0C-827D-4790-AE0E-7BEBA580B78A}">
      <dsp:nvSpPr>
        <dsp:cNvPr id="0" name=""/>
        <dsp:cNvSpPr/>
      </dsp:nvSpPr>
      <dsp:spPr>
        <a:xfrm>
          <a:off x="0" y="2994841"/>
          <a:ext cx="5239469" cy="270270"/>
        </a:xfrm>
        <a:prstGeom prst="roundRect">
          <a:avLst/>
        </a:prstGeom>
        <a:solidFill>
          <a:schemeClr val="accent5">
            <a:hueOff val="979918"/>
            <a:satOff val="5488"/>
            <a:lumOff val="-2223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String Manipulation - 101 Computing</a:t>
          </a:r>
          <a:endParaRPr lang="en-US" sz="1100" kern="1200"/>
        </a:p>
      </dsp:txBody>
      <dsp:txXfrm>
        <a:off x="13193" y="3008034"/>
        <a:ext cx="5213083" cy="243884"/>
      </dsp:txXfrm>
    </dsp:sp>
    <dsp:sp modelId="{A69E78E7-20A3-4B76-88A7-F754E2EA3044}">
      <dsp:nvSpPr>
        <dsp:cNvPr id="0" name=""/>
        <dsp:cNvSpPr/>
      </dsp:nvSpPr>
      <dsp:spPr>
        <a:xfrm>
          <a:off x="0" y="3296791"/>
          <a:ext cx="5239469" cy="270270"/>
        </a:xfrm>
        <a:prstGeom prst="roundRect">
          <a:avLst/>
        </a:prstGeom>
        <a:solidFill>
          <a:schemeClr val="accent5">
            <a:hueOff val="1469876"/>
            <a:satOff val="8232"/>
            <a:lumOff val="-3334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4"/>
            </a:rPr>
            <a:t>String handling — Isaac Computer Science</a:t>
          </a:r>
          <a:endParaRPr lang="en-US" sz="1100" kern="1200"/>
        </a:p>
      </dsp:txBody>
      <dsp:txXfrm>
        <a:off x="13193" y="3309984"/>
        <a:ext cx="5213083" cy="2438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C560F-7576-4DD9-AD18-54CAD8128673}">
      <dsp:nvSpPr>
        <dsp:cNvPr id="0" name=""/>
        <dsp:cNvSpPr/>
      </dsp:nvSpPr>
      <dsp:spPr>
        <a:xfrm>
          <a:off x="0" y="550762"/>
          <a:ext cx="5239469" cy="918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1"/>
            </a:rPr>
            <a:t>https://youtu.be/PZVIV8wC4gM</a:t>
          </a:r>
          <a:r>
            <a:rPr lang="en-US" sz="2300" kern="1200"/>
            <a:t> </a:t>
          </a:r>
        </a:p>
      </dsp:txBody>
      <dsp:txXfrm>
        <a:off x="44828" y="595590"/>
        <a:ext cx="5149813" cy="828647"/>
      </dsp:txXfrm>
    </dsp:sp>
    <dsp:sp modelId="{096B43B5-4309-429A-9533-9E8AE3EE6C81}">
      <dsp:nvSpPr>
        <dsp:cNvPr id="0" name=""/>
        <dsp:cNvSpPr/>
      </dsp:nvSpPr>
      <dsp:spPr>
        <a:xfrm>
          <a:off x="0" y="1535305"/>
          <a:ext cx="5239469" cy="918303"/>
        </a:xfrm>
        <a:prstGeom prst="roundRect">
          <a:avLst/>
        </a:prstGeom>
        <a:solidFill>
          <a:schemeClr val="accent2">
            <a:hueOff val="375717"/>
            <a:satOff val="-2066"/>
            <a:lumOff val="441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2"/>
            </a:rPr>
            <a:t>A level topics — Isaac Computer Science</a:t>
          </a:r>
          <a:endParaRPr lang="en-US" sz="2300" kern="1200"/>
        </a:p>
      </dsp:txBody>
      <dsp:txXfrm>
        <a:off x="44828" y="1580133"/>
        <a:ext cx="5149813" cy="828647"/>
      </dsp:txXfrm>
    </dsp:sp>
    <dsp:sp modelId="{C82CE80E-34F3-4E81-8C4A-CBE92B94539E}">
      <dsp:nvSpPr>
        <dsp:cNvPr id="0" name=""/>
        <dsp:cNvSpPr/>
      </dsp:nvSpPr>
      <dsp:spPr>
        <a:xfrm>
          <a:off x="0" y="2519849"/>
          <a:ext cx="5239469" cy="918303"/>
        </a:xfrm>
        <a:prstGeom prst="roundRect">
          <a:avLst/>
        </a:prstGeom>
        <a:solidFill>
          <a:schemeClr val="accent2">
            <a:hueOff val="751434"/>
            <a:satOff val="-4132"/>
            <a:lumOff val="882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3"/>
            </a:rPr>
            <a:t>SQL — Isaac Computer Science</a:t>
          </a:r>
          <a:endParaRPr lang="en-US" sz="2300" kern="1200"/>
        </a:p>
      </dsp:txBody>
      <dsp:txXfrm>
        <a:off x="44828" y="2564677"/>
        <a:ext cx="5149813" cy="828647"/>
      </dsp:txXfrm>
    </dsp:sp>
    <dsp:sp modelId="{E9ECE4E6-1437-4021-9F0D-9A9637ED89E5}">
      <dsp:nvSpPr>
        <dsp:cNvPr id="0" name=""/>
        <dsp:cNvSpPr/>
      </dsp:nvSpPr>
      <dsp:spPr>
        <a:xfrm>
          <a:off x="0" y="3504393"/>
          <a:ext cx="5239469" cy="918303"/>
        </a:xfrm>
        <a:prstGeom prst="roundRect">
          <a:avLst/>
        </a:prstGeom>
        <a:solidFill>
          <a:schemeClr val="accent2">
            <a:hueOff val="1127151"/>
            <a:satOff val="-6197"/>
            <a:lumOff val="1323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4"/>
            </a:rPr>
            <a:t>French Cuisine – Entity Relationship Diagram (ERD) - 101 Computing</a:t>
          </a:r>
          <a:endParaRPr lang="en-US" sz="2300" kern="1200"/>
        </a:p>
      </dsp:txBody>
      <dsp:txXfrm>
        <a:off x="44828" y="3549221"/>
        <a:ext cx="5149813" cy="828647"/>
      </dsp:txXfrm>
    </dsp:sp>
    <dsp:sp modelId="{616BEFD1-28CB-4B4F-8D84-971EBBEF78B7}">
      <dsp:nvSpPr>
        <dsp:cNvPr id="0" name=""/>
        <dsp:cNvSpPr/>
      </dsp:nvSpPr>
      <dsp:spPr>
        <a:xfrm>
          <a:off x="0" y="4488937"/>
          <a:ext cx="5239469" cy="918303"/>
        </a:xfrm>
        <a:prstGeom prst="roundRect">
          <a:avLst/>
        </a:prstGeom>
        <a:solidFill>
          <a:schemeClr val="accent2">
            <a:hueOff val="1502868"/>
            <a:satOff val="-8263"/>
            <a:lumOff val="1764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5"/>
            </a:rPr>
            <a:t>Learn SQL - 101 Computing</a:t>
          </a:r>
          <a:endParaRPr lang="en-US" sz="2300" kern="1200"/>
        </a:p>
      </dsp:txBody>
      <dsp:txXfrm>
        <a:off x="44828" y="4533765"/>
        <a:ext cx="5149813" cy="8286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423CF-5561-4F59-9379-614009C80BD5}">
      <dsp:nvSpPr>
        <dsp:cNvPr id="0" name=""/>
        <dsp:cNvSpPr/>
      </dsp:nvSpPr>
      <dsp:spPr>
        <a:xfrm>
          <a:off x="0" y="661926"/>
          <a:ext cx="112932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1"/>
            </a:rPr>
            <a:t>https://youtube.com/playlist?list=PLCiOXwirraUBbB6dZtMpxpd9WDw63HTU4</a:t>
          </a:r>
          <a:endParaRPr lang="en-US" sz="2300" kern="1200"/>
        </a:p>
      </dsp:txBody>
      <dsp:txXfrm>
        <a:off x="27586" y="689512"/>
        <a:ext cx="11238028" cy="509938"/>
      </dsp:txXfrm>
    </dsp:sp>
    <dsp:sp modelId="{A3CCC2BF-4CFE-4FE8-A42B-F02CAC31609D}">
      <dsp:nvSpPr>
        <dsp:cNvPr id="0" name=""/>
        <dsp:cNvSpPr/>
      </dsp:nvSpPr>
      <dsp:spPr>
        <a:xfrm>
          <a:off x="0" y="1293276"/>
          <a:ext cx="112932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2"/>
            </a:rPr>
            <a:t>https://youtu.be/4h5zlBOgZz0</a:t>
          </a:r>
          <a:endParaRPr lang="en-US" sz="2300" kern="1200"/>
        </a:p>
      </dsp:txBody>
      <dsp:txXfrm>
        <a:off x="27586" y="1320862"/>
        <a:ext cx="11238028" cy="509938"/>
      </dsp:txXfrm>
    </dsp:sp>
    <dsp:sp modelId="{0B832BCC-3DEB-469C-B7C2-7451E2910969}">
      <dsp:nvSpPr>
        <dsp:cNvPr id="0" name=""/>
        <dsp:cNvSpPr/>
      </dsp:nvSpPr>
      <dsp:spPr>
        <a:xfrm>
          <a:off x="0" y="1924626"/>
          <a:ext cx="112932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3"/>
            </a:rPr>
            <a:t>Legislation — Isaac Computer Science</a:t>
          </a:r>
          <a:endParaRPr lang="en-US" sz="2300" kern="1200"/>
        </a:p>
      </dsp:txBody>
      <dsp:txXfrm>
        <a:off x="27586" y="1952212"/>
        <a:ext cx="11238028" cy="509938"/>
      </dsp:txXfrm>
    </dsp:sp>
    <dsp:sp modelId="{E06817CB-99E0-41B9-861A-7A1075547F58}">
      <dsp:nvSpPr>
        <dsp:cNvPr id="0" name=""/>
        <dsp:cNvSpPr/>
      </dsp:nvSpPr>
      <dsp:spPr>
        <a:xfrm>
          <a:off x="0" y="2555976"/>
          <a:ext cx="112932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4"/>
            </a:rPr>
            <a:t>Impacts of technology — Isaac Computer Science</a:t>
          </a:r>
          <a:endParaRPr lang="en-US" sz="2300" kern="1200"/>
        </a:p>
      </dsp:txBody>
      <dsp:txXfrm>
        <a:off x="27586" y="2583562"/>
        <a:ext cx="11238028" cy="50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December 14,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4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December 14,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7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Wednesday, December 14,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7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8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5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Wednesday, December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December 14,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71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itn.hms.harvard.edu/flash/2020/decoding-your-brain-the-search-for-stability-at-the-brain-computer-interfac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B0C6A080-3762-167A-0554-77B595D1B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480" r="8408" b="-1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4B995A6-4802-435A-B06E-300075505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9592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055" y="655200"/>
            <a:ext cx="11293200" cy="100080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alibri Light"/>
              </a:rPr>
              <a:t>Term 3 Revision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055" y="1645200"/>
            <a:ext cx="11293200" cy="986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5000">
                <a:cs typeface="Calibri"/>
              </a:rPr>
              <a:t>A Level Computer Science Paper 1</a:t>
            </a:r>
            <a:endParaRPr lang="en-US" sz="50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6B69C6-0F22-4F8F-4246-B1859C3CDD65}"/>
              </a:ext>
            </a:extLst>
          </p:cNvPr>
          <p:cNvSpPr txBox="1"/>
          <p:nvPr/>
        </p:nvSpPr>
        <p:spPr>
          <a:xfrm>
            <a:off x="9311084" y="6657944"/>
            <a:ext cx="288091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8883-EE07-8B4A-C861-6DA9BF0B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&amp; Ethics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26019C-4ECA-C8B8-E6FB-3FDB5251D6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8056" y="1735200"/>
          <a:ext cx="11293200" cy="3783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2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08ECE-F03B-AD38-9509-F23C3C6D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r>
              <a:rPr lang="en-US" dirty="0"/>
              <a:t>Floating Point Binary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074EF3-4789-A7AF-484A-F31DC1943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970269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644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050EA-42EA-DC54-F227-F3C845F8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r>
              <a:rPr lang="en-US" dirty="0"/>
              <a:t>Boolean Logic </a:t>
            </a:r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CB65DDE-DA1D-73BE-822E-FC27F8266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515444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94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5C7A-E017-ECC8-857A-EAFDFFB8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CPU and LMC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D91A96E-EF98-B43D-862D-C40B227708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8056" y="1735200"/>
          <a:ext cx="11293200" cy="3783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66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37F2C-F8D1-E20F-4D2F-8C7788C9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r>
              <a:rPr lang="en-US" sz="6400"/>
              <a:t>Stages of Compilation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521611D-25AB-3040-334A-DD741D18E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697058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55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C4AC91-30B8-4B0B-A187-C39F1913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5A4AF-7B10-AE98-F69D-AD63CFDA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9970"/>
            <a:ext cx="11301984" cy="860400"/>
          </a:xfrm>
        </p:spPr>
        <p:txBody>
          <a:bodyPr anchor="b">
            <a:normAutofit/>
          </a:bodyPr>
          <a:lstStyle/>
          <a:p>
            <a:r>
              <a:rPr lang="en-US" dirty="0"/>
              <a:t>IDEs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13A3A3-38FF-0025-79B9-5247F6A35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909581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01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B8D01-1AA5-2803-70E5-C92EAB1F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r>
              <a:rPr lang="en-US" sz="6400"/>
              <a:t>Prodedural Programming 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4B4851-1EB6-B958-C75E-D536D0AA4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09474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18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AC730-1324-57CB-3B72-49E79C47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88799"/>
            <a:ext cx="4694400" cy="5965199"/>
          </a:xfrm>
        </p:spPr>
        <p:txBody>
          <a:bodyPr>
            <a:normAutofit/>
          </a:bodyPr>
          <a:lstStyle/>
          <a:p>
            <a:r>
              <a:rPr lang="en-US" dirty="0"/>
              <a:t>Text and Strings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2926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D85D06-E592-360C-46A9-838F3B473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711237"/>
              </p:ext>
            </p:extLst>
          </p:nvPr>
        </p:nvGraphicFramePr>
        <p:xfrm>
          <a:off x="6044400" y="449997"/>
          <a:ext cx="5239469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55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049B3-C865-FFDC-A2EA-91AA15CE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88799"/>
            <a:ext cx="4694400" cy="5965199"/>
          </a:xfrm>
        </p:spPr>
        <p:txBody>
          <a:bodyPr>
            <a:normAutofit/>
          </a:bodyPr>
          <a:lstStyle/>
          <a:p>
            <a:r>
              <a:rPr lang="en-US" dirty="0"/>
              <a:t>Databases and SQL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2926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D4BF541-9A5B-5C50-761D-AD3909AE0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368630"/>
              </p:ext>
            </p:extLst>
          </p:nvPr>
        </p:nvGraphicFramePr>
        <p:xfrm>
          <a:off x="6044400" y="449997"/>
          <a:ext cx="5239469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138417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RightStep">
      <a:dk1>
        <a:srgbClr val="000000"/>
      </a:dk1>
      <a:lt1>
        <a:srgbClr val="FFFFFF"/>
      </a:lt1>
      <a:dk2>
        <a:srgbClr val="41242D"/>
      </a:dk2>
      <a:lt2>
        <a:srgbClr val="E2E5E8"/>
      </a:lt2>
      <a:accent1>
        <a:srgbClr val="D2863E"/>
      </a:accent1>
      <a:accent2>
        <a:srgbClr val="B1A428"/>
      </a:accent2>
      <a:accent3>
        <a:srgbClr val="87AF33"/>
      </a:accent3>
      <a:accent4>
        <a:srgbClr val="4EB629"/>
      </a:accent4>
      <a:accent5>
        <a:srgbClr val="36BA4B"/>
      </a:accent5>
      <a:accent6>
        <a:srgbClr val="29B679"/>
      </a:accent6>
      <a:hlink>
        <a:srgbClr val="3F81BF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ThinLineVTI</vt:lpstr>
      <vt:lpstr>Term 3 Revision</vt:lpstr>
      <vt:lpstr>Floating Point Binary</vt:lpstr>
      <vt:lpstr>Boolean Logic </vt:lpstr>
      <vt:lpstr>The CPU and LMC</vt:lpstr>
      <vt:lpstr>Stages of Compilation</vt:lpstr>
      <vt:lpstr>IDEs</vt:lpstr>
      <vt:lpstr>Prodedural Programming </vt:lpstr>
      <vt:lpstr>Text and Strings</vt:lpstr>
      <vt:lpstr>Databases and SQL</vt:lpstr>
      <vt:lpstr>Law &amp; Ethics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141</cp:revision>
  <dcterms:created xsi:type="dcterms:W3CDTF">2022-12-14T19:46:50Z</dcterms:created>
  <dcterms:modified xsi:type="dcterms:W3CDTF">2022-12-14T20:46:32Z</dcterms:modified>
</cp:coreProperties>
</file>