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89" r:id="rId3"/>
    <p:sldId id="290" r:id="rId4"/>
    <p:sldId id="297" r:id="rId5"/>
    <p:sldId id="298" r:id="rId6"/>
    <p:sldId id="299" r:id="rId7"/>
    <p:sldId id="294" r:id="rId8"/>
    <p:sldId id="296" r:id="rId9"/>
    <p:sldId id="295" r:id="rId10"/>
    <p:sldId id="29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0F0394-C560-47E1-A86D-78AF3FFEC50B}">
          <p14:sldIdLst>
            <p14:sldId id="256"/>
            <p14:sldId id="289"/>
            <p14:sldId id="290"/>
            <p14:sldId id="297"/>
            <p14:sldId id="298"/>
            <p14:sldId id="299"/>
            <p14:sldId id="294"/>
            <p14:sldId id="296"/>
            <p14:sldId id="295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A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3" autoAdjust="0"/>
    <p:restoredTop sz="90179" autoAdjust="0"/>
  </p:normalViewPr>
  <p:slideViewPr>
    <p:cSldViewPr snapToGrid="0">
      <p:cViewPr varScale="1">
        <p:scale>
          <a:sx n="114" d="100"/>
          <a:sy n="114" d="100"/>
        </p:scale>
        <p:origin x="4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47CDA-ECBF-4971-863A-38A0BB4D2912}" type="datetimeFigureOut">
              <a:rPr lang="en-US" smtClean="0"/>
              <a:t>3/6/18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2ABD8-2AD4-43BB-90C9-757795C06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4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2ABD8-2AD4-43BB-90C9-757795C066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87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2ABD8-2AD4-43BB-90C9-757795C066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61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2ABD8-2AD4-43BB-90C9-757795C066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55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2ABD8-2AD4-43BB-90C9-757795C066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78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2ABD8-2AD4-43BB-90C9-757795C066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37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2ABD8-2AD4-43BB-90C9-757795C066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26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2ABD8-2AD4-43BB-90C9-757795C066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22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2ABD8-2AD4-43BB-90C9-757795C066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99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2ABD8-2AD4-43BB-90C9-757795C066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92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41CFCC4-C56D-4554-906D-734520B804D4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593BC52-1380-4E6C-9B95-667339BA7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6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41CFCC4-C56D-4554-906D-734520B804D4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593BC52-1380-4E6C-9B95-667339BA7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1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41CFCC4-C56D-4554-906D-734520B804D4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593BC52-1380-4E6C-9B95-667339BA7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3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41CFCC4-C56D-4554-906D-734520B804D4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593BC52-1380-4E6C-9B95-667339BA7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6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41CFCC4-C56D-4554-906D-734520B804D4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593BC52-1380-4E6C-9B95-667339BA7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7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41CFCC4-C56D-4554-906D-734520B804D4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593BC52-1380-4E6C-9B95-667339BA7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7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41CFCC4-C56D-4554-906D-734520B804D4}" type="datetimeFigureOut">
              <a:rPr lang="en-US" smtClean="0"/>
              <a:t>3/6/18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593BC52-1380-4E6C-9B95-667339BA7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7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41CFCC4-C56D-4554-906D-734520B804D4}" type="datetimeFigureOut">
              <a:rPr lang="en-US" smtClean="0"/>
              <a:t>3/6/18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593BC52-1380-4E6C-9B95-667339BA7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1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41CFCC4-C56D-4554-906D-734520B804D4}" type="datetimeFigureOut">
              <a:rPr lang="en-US" smtClean="0"/>
              <a:t>3/6/18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593BC52-1380-4E6C-9B95-667339BA7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9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41CFCC4-C56D-4554-906D-734520B804D4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593BC52-1380-4E6C-9B95-667339BA7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8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41CFCC4-C56D-4554-906D-734520B804D4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593BC52-1380-4E6C-9B95-667339BA7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Duke Title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382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609585" rtl="0" eaLnBrk="1" latinLnBrk="0" hangingPunct="1">
        <a:spcBef>
          <a:spcPct val="0"/>
        </a:spcBef>
        <a:buNone/>
        <a:defRPr sz="4800" kern="1200">
          <a:solidFill>
            <a:srgbClr val="001A57"/>
          </a:solidFill>
          <a:latin typeface="Helvetica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3600" kern="1200">
          <a:solidFill>
            <a:srgbClr val="001A57"/>
          </a:solidFill>
          <a:latin typeface="Helvetica Neue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200" kern="1200">
          <a:solidFill>
            <a:srgbClr val="001A57"/>
          </a:solidFill>
          <a:latin typeface="Helvetica Neue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1A57"/>
          </a:solidFill>
          <a:latin typeface="Helvetica Neue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01A57"/>
          </a:solidFill>
          <a:latin typeface="Helvetica Neue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001A57"/>
          </a:solidFill>
          <a:latin typeface="Helvetica Neue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7E09C-564C-494D-8299-9D3260B01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531" y="762001"/>
            <a:ext cx="11366938" cy="2519796"/>
          </a:xfrm>
        </p:spPr>
        <p:txBody>
          <a:bodyPr>
            <a:normAutofit/>
          </a:bodyPr>
          <a:lstStyle/>
          <a:p>
            <a:r>
              <a:rPr lang="en-US" altLang="zh-Hant" b="1" dirty="0"/>
              <a:t>Title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8936A-52A9-456B-AA6C-642788B05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752195"/>
            <a:ext cx="8534400" cy="2033634"/>
          </a:xfrm>
        </p:spPr>
        <p:txBody>
          <a:bodyPr>
            <a:normAutofit/>
          </a:bodyPr>
          <a:lstStyle/>
          <a:p>
            <a:r>
              <a:rPr lang="en-US" altLang="zh-Hant" sz="2400" dirty="0"/>
              <a:t>Hsin-Pai</a:t>
            </a:r>
            <a:r>
              <a:rPr lang="zh-Hant" altLang="en-US" sz="2400" dirty="0"/>
              <a:t> </a:t>
            </a:r>
            <a:r>
              <a:rPr lang="en-US" altLang="zh-Hant" sz="2400" dirty="0"/>
              <a:t>Cheng</a:t>
            </a:r>
            <a:r>
              <a:rPr lang="en-US" sz="2400" dirty="0"/>
              <a:t>, </a:t>
            </a:r>
            <a:r>
              <a:rPr lang="en-US" altLang="zh-Hant" sz="2400" dirty="0" err="1"/>
              <a:t>Atefeh</a:t>
            </a:r>
            <a:endParaRPr lang="en-US" sz="2400" dirty="0"/>
          </a:p>
          <a:p>
            <a:r>
              <a:rPr lang="en-US" sz="2400" dirty="0"/>
              <a:t>Department of Electrical and Computer Engineering</a:t>
            </a:r>
          </a:p>
          <a:p>
            <a:r>
              <a:rPr lang="en-US" sz="2400" dirty="0"/>
              <a:t>Duke University</a:t>
            </a:r>
          </a:p>
          <a:p>
            <a:r>
              <a:rPr lang="en-US" sz="2400" dirty="0"/>
              <a:t>2018-03-0</a:t>
            </a:r>
            <a:r>
              <a:rPr lang="en-US" altLang="zh-Hant" sz="2400" dirty="0"/>
              <a:t>8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9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CBDF4-B0A1-C147-9D78-11C7E0B2F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5" y="2200421"/>
            <a:ext cx="10972800" cy="1143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7850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1F84-DE3B-44E9-AC57-2B51819FE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Adversarial Attack against </a:t>
            </a:r>
            <a:r>
              <a:rPr lang="en-US" altLang="zh-Hant" sz="4000" dirty="0"/>
              <a:t>Spiking</a:t>
            </a:r>
            <a:r>
              <a:rPr lang="zh-Hant" altLang="en-US" sz="4000" dirty="0"/>
              <a:t> </a:t>
            </a:r>
            <a:r>
              <a:rPr lang="en-US" altLang="zh-Hant" sz="4000" dirty="0"/>
              <a:t>Neural</a:t>
            </a:r>
            <a:r>
              <a:rPr lang="zh-Hant" altLang="en-US" sz="4000" dirty="0"/>
              <a:t> </a:t>
            </a:r>
            <a:r>
              <a:rPr lang="en-US" altLang="zh-Hant" sz="4000" dirty="0"/>
              <a:t>Network</a:t>
            </a:r>
            <a:r>
              <a:rPr lang="en-US" sz="4000" dirty="0"/>
              <a:t> Models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05AB92-8B26-744D-AF2A-8BBDFDF9E7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58EC91F-59CA-3D4B-942D-5AE04C4D90F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F2EA2A-33D2-8F45-923C-FA5D1818A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1F84-DE3B-44E9-AC57-2B51819FE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CNN vs. </a:t>
            </a:r>
            <a:r>
              <a:rPr lang="en-US" altLang="zh-Hant" sz="4000" dirty="0"/>
              <a:t>S</a:t>
            </a:r>
            <a:r>
              <a:rPr lang="en-US" sz="4000" dirty="0"/>
              <a:t>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9F311-0CC6-423E-AA40-EF3BCF7F4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70852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CNN:</a:t>
            </a:r>
          </a:p>
          <a:p>
            <a:r>
              <a:rPr lang="en-US" altLang="zh-Hant" sz="2800" dirty="0">
                <a:solidFill>
                  <a:schemeClr val="tx1"/>
                </a:solidFill>
              </a:rPr>
              <a:t>SNN: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AB0FB6-EC0E-6646-ACAF-9B98A1EC11F1}"/>
              </a:ext>
            </a:extLst>
          </p:cNvPr>
          <p:cNvSpPr txBox="1"/>
          <p:nvPr/>
        </p:nvSpPr>
        <p:spPr>
          <a:xfrm>
            <a:off x="609600" y="6126164"/>
            <a:ext cx="1109980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* Ren, </a:t>
            </a:r>
            <a:r>
              <a:rPr lang="en-US" sz="1200" dirty="0" err="1"/>
              <a:t>Shaoqing</a:t>
            </a:r>
            <a:r>
              <a:rPr lang="en-US" sz="1200" dirty="0"/>
              <a:t>, et al. "Faster r-</a:t>
            </a:r>
            <a:r>
              <a:rPr lang="en-US" sz="1200" dirty="0" err="1"/>
              <a:t>cnn</a:t>
            </a:r>
            <a:r>
              <a:rPr lang="en-US" sz="1200" dirty="0"/>
              <a:t>: Towards real-time object detection with region proposal networks." </a:t>
            </a:r>
            <a:r>
              <a:rPr lang="en-US" sz="1200" i="1" dirty="0"/>
              <a:t>Advances in neural information processing systems</a:t>
            </a:r>
            <a:r>
              <a:rPr lang="en-US" sz="1200" dirty="0"/>
              <a:t>. 2015.</a:t>
            </a:r>
          </a:p>
        </p:txBody>
      </p:sp>
    </p:spTree>
    <p:extLst>
      <p:ext uri="{BB962C8B-B14F-4D97-AF65-F5344CB8AC3E}">
        <p14:creationId xmlns:p14="http://schemas.microsoft.com/office/powerpoint/2010/main" val="308573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1F84-DE3B-44E9-AC57-2B51819FE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Proposed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9F311-0CC6-423E-AA40-EF3BCF7F4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708525"/>
          </a:xfrm>
        </p:spPr>
        <p:txBody>
          <a:bodyPr>
            <a:normAutofit/>
          </a:bodyPr>
          <a:lstStyle/>
          <a:p>
            <a:r>
              <a:rPr lang="en-US" altLang="zh-Hant" sz="2800" dirty="0">
                <a:solidFill>
                  <a:schemeClr val="tx1"/>
                </a:solidFill>
              </a:rPr>
              <a:t>Point1</a:t>
            </a:r>
            <a:r>
              <a:rPr lang="zh-Hant" altLang="en-US" sz="2800" dirty="0">
                <a:solidFill>
                  <a:schemeClr val="tx1"/>
                </a:solidFill>
              </a:rPr>
              <a:t> 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altLang="zh-Hant" sz="2800" dirty="0">
                <a:solidFill>
                  <a:schemeClr val="tx1"/>
                </a:solidFill>
              </a:rPr>
              <a:t>point2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altLang="zh-Hant" sz="2800" dirty="0">
                <a:solidFill>
                  <a:schemeClr val="tx1"/>
                </a:solidFill>
              </a:rPr>
              <a:t>point3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22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1F84-DE3B-44E9-AC57-2B51819FE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ant" sz="4000" dirty="0"/>
              <a:t>Abnormal</a:t>
            </a:r>
            <a:r>
              <a:rPr lang="zh-Hant" altLang="en-US" sz="4000" dirty="0"/>
              <a:t> </a:t>
            </a:r>
            <a:r>
              <a:rPr lang="en-US" altLang="zh-Hant" sz="4000" dirty="0"/>
              <a:t>aware</a:t>
            </a:r>
            <a:r>
              <a:rPr lang="zh-Hant" altLang="en-US" sz="4000" dirty="0"/>
              <a:t> </a:t>
            </a:r>
            <a:r>
              <a:rPr lang="en-US" altLang="zh-Hant" sz="4000" dirty="0"/>
              <a:t>encoding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9F311-0CC6-423E-AA40-EF3BCF7F4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708525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61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1F84-DE3B-44E9-AC57-2B51819FE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ant" sz="4000" dirty="0"/>
              <a:t>Spiking</a:t>
            </a:r>
            <a:r>
              <a:rPr lang="zh-Hant" altLang="en-US" sz="4000" dirty="0"/>
              <a:t> </a:t>
            </a:r>
            <a:r>
              <a:rPr lang="en-US" altLang="zh-Hant" sz="4000" dirty="0"/>
              <a:t>pattern</a:t>
            </a:r>
            <a:r>
              <a:rPr lang="zh-Hant" altLang="en-US" sz="4000" dirty="0"/>
              <a:t> </a:t>
            </a:r>
            <a:r>
              <a:rPr lang="en-US" altLang="zh-Hant" sz="4000" dirty="0"/>
              <a:t>matching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9F311-0CC6-423E-AA40-EF3BCF7F4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26273"/>
            <a:ext cx="11422566" cy="4999891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100803-A2D7-FA47-923E-9F6EE0374453}"/>
              </a:ext>
            </a:extLst>
          </p:cNvPr>
          <p:cNvSpPr txBox="1"/>
          <p:nvPr/>
        </p:nvSpPr>
        <p:spPr>
          <a:xfrm>
            <a:off x="609600" y="5895331"/>
            <a:ext cx="110998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* Ribeiro, Marco </a:t>
            </a:r>
            <a:r>
              <a:rPr lang="en-US" sz="1200" dirty="0" err="1"/>
              <a:t>Tulio</a:t>
            </a:r>
            <a:r>
              <a:rPr lang="en-US" sz="1200" dirty="0"/>
              <a:t>, Sameer Singh, and Carlos </a:t>
            </a:r>
            <a:r>
              <a:rPr lang="en-US" sz="1200" dirty="0" err="1"/>
              <a:t>Guestrin</a:t>
            </a:r>
            <a:r>
              <a:rPr lang="en-US" sz="1200" dirty="0"/>
              <a:t>. "Why should </a:t>
            </a:r>
            <a:r>
              <a:rPr lang="en-US" sz="1200" dirty="0" err="1"/>
              <a:t>i</a:t>
            </a:r>
            <a:r>
              <a:rPr lang="en-US" sz="1200" dirty="0"/>
              <a:t> trust you?: Explaining the predictions of any classifier." </a:t>
            </a:r>
            <a:r>
              <a:rPr lang="en-US" sz="1200" i="1" dirty="0"/>
              <a:t>Proceedings of the 22nd ACM SIGKDD International Conference on Knowledge Discovery and Data Mining</a:t>
            </a:r>
            <a:r>
              <a:rPr lang="en-US" sz="1200" dirty="0"/>
              <a:t>. ACM, 2016.</a:t>
            </a:r>
          </a:p>
        </p:txBody>
      </p:sp>
    </p:spTree>
    <p:extLst>
      <p:ext uri="{BB962C8B-B14F-4D97-AF65-F5344CB8AC3E}">
        <p14:creationId xmlns:p14="http://schemas.microsoft.com/office/powerpoint/2010/main" val="376262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1F84-DE3B-44E9-AC57-2B51819FE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Anticipated Accomplishment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9F311-0CC6-423E-AA40-EF3BCF7F4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827044"/>
          </a:xfrm>
        </p:spPr>
        <p:txBody>
          <a:bodyPr>
            <a:normAutofit/>
          </a:bodyPr>
          <a:lstStyle/>
          <a:p>
            <a:r>
              <a:rPr lang="en-US" altLang="zh-Hant" sz="2800" dirty="0"/>
              <a:t>Point</a:t>
            </a:r>
            <a:r>
              <a:rPr lang="zh-Hant" altLang="en-US" sz="2800" dirty="0"/>
              <a:t> </a:t>
            </a:r>
            <a:r>
              <a:rPr lang="en-US" altLang="zh-Hant" sz="2800" dirty="0"/>
              <a:t>1</a:t>
            </a:r>
            <a:r>
              <a:rPr lang="zh-Hant" altLang="en-US" sz="2800" dirty="0"/>
              <a:t> </a:t>
            </a:r>
            <a:endParaRPr lang="en-US" sz="2800" dirty="0"/>
          </a:p>
          <a:p>
            <a:r>
              <a:rPr lang="en-US" altLang="zh-Hant" sz="2800" dirty="0"/>
              <a:t>Point2</a:t>
            </a:r>
            <a:r>
              <a:rPr lang="zh-Hant" altLang="en-US" sz="2800" dirty="0"/>
              <a:t> </a:t>
            </a:r>
            <a:endParaRPr lang="en-US" sz="2800" dirty="0"/>
          </a:p>
          <a:p>
            <a:r>
              <a:rPr lang="en-US" altLang="zh-Hant" sz="2800" dirty="0"/>
              <a:t>Point3</a:t>
            </a:r>
            <a:r>
              <a:rPr lang="zh-Hant" altLang="en-US" sz="2800" dirty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865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1F84-DE3B-44E9-AC57-2B51819FE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Job Partition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3677A-520C-564A-BF1B-18F7FFD59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515360"/>
          </a:xfrm>
        </p:spPr>
        <p:txBody>
          <a:bodyPr>
            <a:normAutofit lnSpcReduction="10000"/>
          </a:bodyPr>
          <a:lstStyle/>
          <a:p>
            <a:r>
              <a:rPr lang="en-US" altLang="zh-Hant" sz="2800" dirty="0"/>
              <a:t>Hsin-Pai</a:t>
            </a:r>
            <a:r>
              <a:rPr lang="zh-Hant" altLang="en-US" sz="2800" dirty="0"/>
              <a:t> </a:t>
            </a:r>
            <a:r>
              <a:rPr lang="en-US" altLang="zh-Hant" sz="2800" dirty="0"/>
              <a:t>Cheng	</a:t>
            </a:r>
            <a:endParaRPr lang="en-US" sz="2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50AD2D-139B-3D4C-824B-166F72AD6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515361"/>
          </a:xfrm>
        </p:spPr>
        <p:txBody>
          <a:bodyPr>
            <a:normAutofit lnSpcReduction="10000"/>
          </a:bodyPr>
          <a:lstStyle/>
          <a:p>
            <a:r>
              <a:rPr lang="en-US" altLang="zh-Hant" sz="2800" dirty="0" err="1"/>
              <a:t>Atefeh</a:t>
            </a:r>
            <a:endParaRPr lang="en-US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B4315C-2E8A-2847-9FF1-6ADBE4051BA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altLang="zh-Hant" sz="2800" dirty="0"/>
              <a:t>Point1</a:t>
            </a:r>
            <a:r>
              <a:rPr lang="zh-Hant" altLang="en-US" sz="2800" dirty="0"/>
              <a:t> </a:t>
            </a:r>
            <a:endParaRPr lang="en-US" sz="2800" dirty="0"/>
          </a:p>
          <a:p>
            <a:r>
              <a:rPr lang="en-US" altLang="zh-Hant" sz="2800" dirty="0"/>
              <a:t>Point2</a:t>
            </a:r>
            <a:r>
              <a:rPr lang="zh-Hant" altLang="en-US" sz="2800" dirty="0"/>
              <a:t> </a:t>
            </a:r>
            <a:endParaRPr lang="en-US" sz="2800" dirty="0"/>
          </a:p>
          <a:p>
            <a:r>
              <a:rPr lang="en-US" altLang="zh-Hant" sz="2800" dirty="0"/>
              <a:t>Point3</a:t>
            </a:r>
            <a:r>
              <a:rPr lang="zh-Hant" altLang="en-US" sz="2800" dirty="0"/>
              <a:t> </a:t>
            </a:r>
            <a:endParaRPr lang="en-US" sz="28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34D4C4-E26D-2F49-B6C0-1599D2B67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/>
          <a:p>
            <a:r>
              <a:rPr lang="en-US" altLang="zh-Hant" sz="2800" dirty="0"/>
              <a:t>Point1</a:t>
            </a:r>
            <a:r>
              <a:rPr lang="zh-Hant" altLang="en-US" sz="2800" dirty="0"/>
              <a:t> </a:t>
            </a:r>
            <a:endParaRPr lang="en-US" altLang="zh-Hant" sz="2800" dirty="0"/>
          </a:p>
          <a:p>
            <a:r>
              <a:rPr lang="en-US" altLang="zh-Hant" sz="2800" dirty="0"/>
              <a:t>Point2</a:t>
            </a:r>
          </a:p>
          <a:p>
            <a:r>
              <a:rPr lang="en-US" altLang="zh-Hant" sz="2800" dirty="0"/>
              <a:t>point3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2835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1F84-DE3B-44E9-AC57-2B51819FE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819870"/>
          </a:xfrm>
        </p:spPr>
        <p:txBody>
          <a:bodyPr>
            <a:normAutofit/>
          </a:bodyPr>
          <a:lstStyle/>
          <a:p>
            <a:r>
              <a:rPr lang="en-US" sz="4000" dirty="0"/>
              <a:t>Timeline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E4F61C-0EF3-F14D-81AB-487F22B5C9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2978630"/>
              </p:ext>
            </p:extLst>
          </p:nvPr>
        </p:nvGraphicFramePr>
        <p:xfrm>
          <a:off x="609600" y="1093788"/>
          <a:ext cx="1097280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0100">
                  <a:extLst>
                    <a:ext uri="{9D8B030D-6E8A-4147-A177-3AD203B41FA5}">
                      <a16:colId xmlns:a16="http://schemas.microsoft.com/office/drawing/2014/main" val="3192820165"/>
                    </a:ext>
                  </a:extLst>
                </a:gridCol>
                <a:gridCol w="7632700">
                  <a:extLst>
                    <a:ext uri="{9D8B030D-6E8A-4147-A177-3AD203B41FA5}">
                      <a16:colId xmlns:a16="http://schemas.microsoft.com/office/drawing/2014/main" val="3314909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Schedule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34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Before this week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9780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Before Mar. 9</a:t>
                      </a:r>
                      <a:r>
                        <a:rPr lang="en-US" sz="2800" baseline="30000" dirty="0"/>
                        <a:t>th</a:t>
                      </a:r>
                      <a:r>
                        <a:rPr lang="en-US" sz="28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1021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Before Mar. 16</a:t>
                      </a:r>
                      <a:r>
                        <a:rPr lang="en-US" sz="2800" baseline="30000" dirty="0"/>
                        <a:t>th</a:t>
                      </a:r>
                      <a:r>
                        <a:rPr lang="en-US" sz="28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480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Before Mar. 30</a:t>
                      </a:r>
                      <a:r>
                        <a:rPr lang="en-US" sz="2800" baseline="30000" dirty="0"/>
                        <a:t>th</a:t>
                      </a:r>
                      <a:r>
                        <a:rPr lang="en-US" sz="28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2694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Before Apr. 6</a:t>
                      </a:r>
                      <a:r>
                        <a:rPr lang="en-US" sz="2800" baseline="30000" dirty="0"/>
                        <a:t>th</a:t>
                      </a:r>
                      <a:r>
                        <a:rPr lang="en-US" sz="28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743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Before final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7367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02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6x9_duke_ppt_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SVIEF_The Battle for Top AI Talents_final</Template>
  <TotalTime>5049</TotalTime>
  <Words>141</Words>
  <Application>Microsoft Macintosh PowerPoint</Application>
  <PresentationFormat>Widescreen</PresentationFormat>
  <Paragraphs>49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新細明體</vt:lpstr>
      <vt:lpstr>Arial</vt:lpstr>
      <vt:lpstr>Calibri</vt:lpstr>
      <vt:lpstr>Helvetica</vt:lpstr>
      <vt:lpstr>Helvetica Neue</vt:lpstr>
      <vt:lpstr>16x9_duke_ppt_3</vt:lpstr>
      <vt:lpstr>Title</vt:lpstr>
      <vt:lpstr>Adversarial Attack against Spiking Neural Network Models</vt:lpstr>
      <vt:lpstr>CNN vs. SNN</vt:lpstr>
      <vt:lpstr>Proposed Idea</vt:lpstr>
      <vt:lpstr>Abnormal aware encoding</vt:lpstr>
      <vt:lpstr>Spiking pattern matching</vt:lpstr>
      <vt:lpstr>Anticipated Accomplishment</vt:lpstr>
      <vt:lpstr>Job Partition</vt:lpstr>
      <vt:lpstr>Timeline</vt:lpstr>
      <vt:lpstr>Thank You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Reliability of ReRAM</dc:title>
  <dc:creator>李冰</dc:creator>
  <cp:lastModifiedBy>Microsoft Office User</cp:lastModifiedBy>
  <cp:revision>184</cp:revision>
  <dcterms:created xsi:type="dcterms:W3CDTF">2018-01-26T08:31:28Z</dcterms:created>
  <dcterms:modified xsi:type="dcterms:W3CDTF">2018-03-07T01:19:43Z</dcterms:modified>
</cp:coreProperties>
</file>