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2"/>
    <p:restoredTop sz="85302"/>
  </p:normalViewPr>
  <p:slideViewPr>
    <p:cSldViewPr snapToGrid="0" snapToObjects="1">
      <p:cViewPr varScale="1">
        <p:scale>
          <a:sx n="74" d="100"/>
          <a:sy n="74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BF7CC-4393-8A42-900E-8C623515E2F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F26DB-7D76-AC46-83F7-C631E03D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7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t" dirty="0"/>
              <a:t>1</a:t>
            </a:r>
            <a:r>
              <a:rPr lang="zh-Hant" altLang="en-US" dirty="0"/>
              <a:t> </a:t>
            </a:r>
            <a:r>
              <a:rPr lang="en-US" altLang="zh-Hant" dirty="0"/>
              <a:t>page</a:t>
            </a:r>
            <a:r>
              <a:rPr lang="zh-Hant" altLang="en-US" dirty="0"/>
              <a:t> </a:t>
            </a:r>
            <a:r>
              <a:rPr lang="en-US" altLang="zh-Hant" dirty="0"/>
              <a:t>cover</a:t>
            </a:r>
            <a:r>
              <a:rPr lang="zh-Hant" altLang="en-US" dirty="0"/>
              <a:t> </a:t>
            </a:r>
            <a:r>
              <a:rPr lang="en-US" altLang="zh-Hant" dirty="0"/>
              <a:t>page</a:t>
            </a:r>
          </a:p>
          <a:p>
            <a:endParaRPr lang="en-US" altLang="zh-Hant" dirty="0"/>
          </a:p>
          <a:p>
            <a:r>
              <a:rPr lang="en-US" altLang="zh-Hant" dirty="0"/>
              <a:t>Preliminary</a:t>
            </a:r>
            <a:r>
              <a:rPr lang="zh-Hant" altLang="en-US" dirty="0"/>
              <a:t> </a:t>
            </a:r>
            <a:r>
              <a:rPr lang="en-US" altLang="zh-Hant" dirty="0"/>
              <a:t>(1page,</a:t>
            </a:r>
            <a:r>
              <a:rPr lang="zh-Hant" altLang="en-US" dirty="0"/>
              <a:t> </a:t>
            </a:r>
            <a:r>
              <a:rPr lang="en-US" altLang="zh-Hant" dirty="0"/>
              <a:t>optional)</a:t>
            </a:r>
          </a:p>
          <a:p>
            <a:r>
              <a:rPr lang="en-US" altLang="zh-Hant" dirty="0"/>
              <a:t>Technical</a:t>
            </a:r>
            <a:r>
              <a:rPr lang="zh-Hant" altLang="en-US" dirty="0"/>
              <a:t> </a:t>
            </a:r>
            <a:r>
              <a:rPr lang="en-US" altLang="zh-Hant" dirty="0"/>
              <a:t>contributions</a:t>
            </a:r>
            <a:r>
              <a:rPr lang="zh-Hant" altLang="en-US" dirty="0"/>
              <a:t> </a:t>
            </a:r>
            <a:r>
              <a:rPr lang="en-US" altLang="zh-Hant" dirty="0"/>
              <a:t>(up</a:t>
            </a:r>
            <a:r>
              <a:rPr lang="zh-Hant" altLang="en-US" dirty="0"/>
              <a:t> </a:t>
            </a:r>
            <a:r>
              <a:rPr lang="en-US" altLang="zh-Hant" dirty="0"/>
              <a:t>to</a:t>
            </a:r>
            <a:r>
              <a:rPr lang="zh-Hant" altLang="en-US" dirty="0"/>
              <a:t> </a:t>
            </a:r>
            <a:r>
              <a:rPr lang="en-US" altLang="zh-Hant" dirty="0"/>
              <a:t>3</a:t>
            </a:r>
            <a:r>
              <a:rPr lang="zh-Hant" altLang="en-US" dirty="0"/>
              <a:t> </a:t>
            </a:r>
            <a:r>
              <a:rPr lang="en-US" altLang="zh-Hant" dirty="0"/>
              <a:t>pages)</a:t>
            </a:r>
          </a:p>
          <a:p>
            <a:r>
              <a:rPr lang="en-US" altLang="zh-Hant" dirty="0"/>
              <a:t>Experimental</a:t>
            </a:r>
            <a:r>
              <a:rPr lang="zh-Hant" altLang="en-US" dirty="0"/>
              <a:t> </a:t>
            </a:r>
            <a:r>
              <a:rPr lang="en-US" altLang="zh-Hant" dirty="0"/>
              <a:t>results(1-2pages)</a:t>
            </a:r>
          </a:p>
          <a:p>
            <a:r>
              <a:rPr lang="en-US" altLang="zh-Hant" dirty="0"/>
              <a:t>6</a:t>
            </a:r>
            <a:r>
              <a:rPr lang="zh-Hant" altLang="en-US" dirty="0"/>
              <a:t> </a:t>
            </a:r>
            <a:r>
              <a:rPr lang="en-US" altLang="zh-Hant" dirty="0"/>
              <a:t>suggested,</a:t>
            </a:r>
            <a:r>
              <a:rPr lang="zh-Hant" altLang="en-US" dirty="0"/>
              <a:t> </a:t>
            </a:r>
            <a:r>
              <a:rPr lang="en-US" altLang="zh-Hant" dirty="0"/>
              <a:t>7</a:t>
            </a:r>
            <a:r>
              <a:rPr lang="zh-Hant" altLang="en-US" dirty="0"/>
              <a:t> </a:t>
            </a:r>
            <a:r>
              <a:rPr lang="en-US" altLang="zh-Hant" dirty="0"/>
              <a:t>the</a:t>
            </a:r>
            <a:r>
              <a:rPr lang="zh-Hant" altLang="en-US" dirty="0"/>
              <a:t> </a:t>
            </a:r>
            <a:r>
              <a:rPr lang="en-US" altLang="zh-Hant" dirty="0"/>
              <a:t>most</a:t>
            </a:r>
          </a:p>
          <a:p>
            <a:r>
              <a:rPr lang="en-US" altLang="zh-Hant" dirty="0"/>
              <a:t>Present</a:t>
            </a:r>
            <a:r>
              <a:rPr lang="zh-Hant" altLang="en-US" dirty="0"/>
              <a:t> </a:t>
            </a:r>
            <a:r>
              <a:rPr lang="en-US" altLang="zh-Hant" dirty="0"/>
              <a:t>the</a:t>
            </a:r>
            <a:r>
              <a:rPr lang="zh-Hant" altLang="en-US" dirty="0"/>
              <a:t> </a:t>
            </a:r>
            <a:r>
              <a:rPr lang="en-US" altLang="zh-Hant" dirty="0"/>
              <a:t>paper</a:t>
            </a:r>
            <a:r>
              <a:rPr lang="zh-Hant" altLang="en-US" dirty="0"/>
              <a:t> </a:t>
            </a:r>
            <a:r>
              <a:rPr lang="en-US" altLang="zh-Hant" dirty="0"/>
              <a:t>like</a:t>
            </a:r>
            <a:r>
              <a:rPr lang="zh-Hant" altLang="en-US" dirty="0"/>
              <a:t> </a:t>
            </a:r>
            <a:r>
              <a:rPr lang="en-US" altLang="zh-Hant" dirty="0"/>
              <a:t>you</a:t>
            </a:r>
            <a:r>
              <a:rPr lang="zh-Hant" altLang="en-US" dirty="0"/>
              <a:t> </a:t>
            </a:r>
            <a:r>
              <a:rPr lang="en-US" altLang="zh-Hant" dirty="0"/>
              <a:t>are</a:t>
            </a:r>
            <a:r>
              <a:rPr lang="zh-Hant" altLang="en-US" dirty="0"/>
              <a:t> </a:t>
            </a:r>
            <a:r>
              <a:rPr lang="en-US" altLang="zh-Hant" dirty="0"/>
              <a:t>the</a:t>
            </a:r>
            <a:r>
              <a:rPr lang="zh-Hant" altLang="en-US" dirty="0"/>
              <a:t> </a:t>
            </a:r>
            <a:r>
              <a:rPr lang="en-US" altLang="zh-Hant" dirty="0"/>
              <a:t>author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26DB-7D76-AC46-83F7-C631E03D5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0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t" dirty="0"/>
              <a:t>Report:</a:t>
            </a:r>
            <a:r>
              <a:rPr lang="zh-Hant" altLang="en-US" dirty="0"/>
              <a:t> </a:t>
            </a:r>
            <a:r>
              <a:rPr lang="en-US" altLang="zh-Hant" dirty="0"/>
              <a:t>1page,</a:t>
            </a:r>
            <a:r>
              <a:rPr lang="zh-Hant" altLang="en-US" dirty="0"/>
              <a:t> </a:t>
            </a:r>
            <a:r>
              <a:rPr lang="en-US" altLang="zh-Hant" dirty="0"/>
              <a:t>up</a:t>
            </a:r>
            <a:r>
              <a:rPr lang="zh-Hant" altLang="en-US" dirty="0"/>
              <a:t> </a:t>
            </a:r>
            <a:r>
              <a:rPr lang="en-US" altLang="zh-Hant" dirty="0"/>
              <a:t>to</a:t>
            </a:r>
            <a:r>
              <a:rPr lang="zh-Hant" altLang="en-US" dirty="0"/>
              <a:t> </a:t>
            </a:r>
            <a:r>
              <a:rPr lang="en-US" altLang="zh-Hant" dirty="0"/>
              <a:t>500</a:t>
            </a:r>
            <a:r>
              <a:rPr lang="zh-Hant" altLang="en-US" dirty="0"/>
              <a:t> </a:t>
            </a:r>
            <a:r>
              <a:rPr lang="en-US" altLang="zh-Hant" dirty="0"/>
              <a:t>words.</a:t>
            </a:r>
          </a:p>
          <a:p>
            <a:r>
              <a:rPr lang="en-US" altLang="zh-Hant" dirty="0"/>
              <a:t>Detailed</a:t>
            </a:r>
            <a:r>
              <a:rPr lang="zh-Hant" altLang="en-US" dirty="0"/>
              <a:t> </a:t>
            </a:r>
            <a:r>
              <a:rPr lang="en-US" altLang="zh-Hant" dirty="0"/>
              <a:t>format:</a:t>
            </a:r>
            <a:r>
              <a:rPr lang="zh-Hant" altLang="en-US" dirty="0"/>
              <a:t> </a:t>
            </a:r>
            <a:endParaRPr lang="en-US" altLang="zh-Hant" dirty="0"/>
          </a:p>
          <a:p>
            <a:r>
              <a:rPr lang="en-US" altLang="zh-Hant" dirty="0"/>
              <a:t>	Summary</a:t>
            </a:r>
            <a:r>
              <a:rPr lang="zh-Hant" altLang="en-US" dirty="0"/>
              <a:t> </a:t>
            </a:r>
            <a:r>
              <a:rPr lang="en-US" altLang="zh-Hant" dirty="0"/>
              <a:t>of</a:t>
            </a:r>
            <a:r>
              <a:rPr lang="zh-Hant" altLang="en-US" dirty="0"/>
              <a:t> </a:t>
            </a:r>
            <a:r>
              <a:rPr lang="en-US" altLang="zh-Hant" dirty="0"/>
              <a:t>the</a:t>
            </a:r>
            <a:r>
              <a:rPr lang="zh-Hant" altLang="en-US" dirty="0"/>
              <a:t> </a:t>
            </a:r>
            <a:r>
              <a:rPr lang="en-US" altLang="zh-Hant" dirty="0"/>
              <a:t>work</a:t>
            </a:r>
          </a:p>
          <a:p>
            <a:r>
              <a:rPr lang="en-US" altLang="zh-Hant" dirty="0"/>
              <a:t>	Major</a:t>
            </a:r>
            <a:r>
              <a:rPr lang="zh-Hant" altLang="en-US" dirty="0"/>
              <a:t> </a:t>
            </a:r>
            <a:r>
              <a:rPr lang="en-US" altLang="zh-Hant" dirty="0"/>
              <a:t>strengths</a:t>
            </a:r>
          </a:p>
          <a:p>
            <a:r>
              <a:rPr lang="en-US" altLang="zh-Hant" dirty="0"/>
              <a:t>	Major</a:t>
            </a:r>
            <a:r>
              <a:rPr lang="zh-Hant" altLang="en-US" dirty="0"/>
              <a:t> </a:t>
            </a:r>
            <a:r>
              <a:rPr lang="en-US" altLang="zh-Hant" dirty="0" err="1"/>
              <a:t>weeknesses</a:t>
            </a:r>
            <a:endParaRPr lang="en-US" altLang="zh-Hant" dirty="0"/>
          </a:p>
          <a:p>
            <a:r>
              <a:rPr lang="en-US" dirty="0"/>
              <a:t>	</a:t>
            </a:r>
            <a:r>
              <a:rPr lang="en-US" altLang="zh-Hant" dirty="0"/>
              <a:t>detailed</a:t>
            </a:r>
            <a:r>
              <a:rPr lang="zh-Hant" altLang="en-US" dirty="0"/>
              <a:t> </a:t>
            </a:r>
            <a:r>
              <a:rPr lang="en-US" altLang="zh-Hant" dirty="0"/>
              <a:t>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26DB-7D76-AC46-83F7-C631E03D53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9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DCC5-5933-C946-AD72-74F371A1B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AF5AA-3A39-0844-A6E4-DA03C6DC3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68C39-DAC3-C546-B6FB-23B44902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179-2E35-1744-8553-F3C17318947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BD27-51A7-8548-A787-9E1D0966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9D0DC-FCBC-1543-A3E1-DD0436B2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8441-D26A-2D41-9F6B-A5A1669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2E41-CDB4-2941-A87D-CA40CDEB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6F37C-F390-204A-B296-85D1F8A65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14071-91B0-6C43-831B-83BDD1EF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179-2E35-1744-8553-F3C17318947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AE03-DCDE-1C46-BCE4-6EEE9C4B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3CB9-5C8B-3943-B7D1-646D04E6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8441-D26A-2D41-9F6B-A5A1669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D3EC8-4CAF-1049-8C88-DEAD0B668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A1B7-EAE1-EC4E-8F50-EF6FDB68C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09055-844E-E240-ACA6-972EAADA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179-2E35-1744-8553-F3C17318947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53ED-4235-8648-ABF3-5914183A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2A52-7ADB-0F46-A54D-B4801F72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8441-D26A-2D41-9F6B-A5A1669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3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40C5-3639-A346-8C91-5CC602FE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CE26-517B-AB4C-BF36-B411276B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B981-94D4-9048-8B6E-BEC26C0E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179-2E35-1744-8553-F3C17318947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F5D8-0ABE-194E-94F5-27CC23F4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869CB-A9A2-9D49-8B82-6340D3C6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8441-D26A-2D41-9F6B-A5A1669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9A97-CD52-B149-88CE-D85FEE76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E3238-BFC5-374D-B37B-B554EA740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904F-50D7-DC41-84FA-4171DCE1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179-2E35-1744-8553-F3C17318947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4F2-BCC1-6B48-A8AF-43A1DA5F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CAA7-AB30-1944-A5D8-587B0831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8441-D26A-2D41-9F6B-A5A1669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9243-9840-A04C-8C09-7CCFC3A9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3CE2-7F8A-E34B-B0B2-9BF8A9720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0E6F0-16A5-B14A-8DAB-262A66B75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A80CD-48D6-724D-A24A-E74A72C0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179-2E35-1744-8553-F3C17318947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16050-06B7-3345-9C3B-79C24123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4E5D2-22FE-7A4D-8CDC-6E2B8DE4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8441-D26A-2D41-9F6B-A5A1669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F45D-5883-AF4D-BF12-AE926BEA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38F6B-8286-4149-9D09-E98DB9BE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A1799-4A21-6F43-AC33-AF1E5B97F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6BC22-2CA4-F649-B84D-1CB159F47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89845-2F2E-AC46-8C06-66F341B43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DA4A8-4C68-B94D-9F15-11FD23F1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179-2E35-1744-8553-F3C17318947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610A2-B646-1B4E-9932-AD516121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40C75-8A96-AC4C-82C6-A3A9AA42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8441-D26A-2D41-9F6B-A5A1669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2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FBCA-9353-CB45-B577-D6692CC1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637BA-9122-674D-8564-450DB6B2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179-2E35-1744-8553-F3C17318947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E7E9B-55FC-ED47-B70A-BAE773E3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60F0F-8F54-2D4E-95EA-DC9FCAD7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8441-D26A-2D41-9F6B-A5A1669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9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401D9-1E4F-154F-AE66-AB84CC4A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179-2E35-1744-8553-F3C17318947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78D85-6276-0341-A550-C9944F2D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EA4C9-E7FA-8145-95EC-7E757004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8441-D26A-2D41-9F6B-A5A1669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3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216D-0D3F-A447-BA97-65532C7D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F2B0-862A-5C4A-BC61-3C0A8DAD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DCD01-CF69-4747-BE21-19907DC82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AC197-A9D5-0340-ABC7-4BB60A8F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179-2E35-1744-8553-F3C17318947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7A81C-3100-4C47-9F1A-BE613BEE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F79E-6661-BB4E-9B24-10D10F8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8441-D26A-2D41-9F6B-A5A1669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BB64-72D5-B24A-83D3-523874BA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AE725-5E30-104C-B520-8C8AD0E1D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BC8BE-BB7E-0D4A-B7AE-BA0E610E8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D1B4C-98B3-3F45-A2B8-6F8A2B0B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179-2E35-1744-8553-F3C17318947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AEFEA-BDFC-DA4E-A7C2-B33D7A0E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6DCAE-B813-E343-8BD4-30108DEC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8441-D26A-2D41-9F6B-A5A1669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0A00D-37B6-E74A-9BF0-552E43D5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04455-DF20-7244-AEA2-690618985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94B0F-49C4-E340-8B7B-71140E5BA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1179-2E35-1744-8553-F3C173189470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CDFF-08A7-4747-AF4D-BE9A19492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736C3-0BBE-DC41-9627-A8A58F676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D8441-D26A-2D41-9F6B-A5A16692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17DC-4FA5-4C4E-AD62-A5E181604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Hant" sz="4000" dirty="0"/>
              <a:t>Feb</a:t>
            </a:r>
            <a:r>
              <a:rPr lang="zh-Hant" altLang="en-US" sz="4000" dirty="0"/>
              <a:t> </a:t>
            </a:r>
            <a:r>
              <a:rPr lang="en-US" altLang="zh-Hant" sz="4000" dirty="0"/>
              <a:t>18</a:t>
            </a:r>
            <a:r>
              <a:rPr lang="zh-Hant" altLang="en-US" sz="4000" dirty="0"/>
              <a:t> </a:t>
            </a:r>
            <a:r>
              <a:rPr lang="en-US" altLang="zh-Hant" sz="4000" dirty="0"/>
              <a:t>midnight</a:t>
            </a:r>
            <a:br>
              <a:rPr lang="en-US" altLang="zh-Hant" sz="4000" dirty="0"/>
            </a:br>
            <a:r>
              <a:rPr lang="en-US" altLang="zh-Hant" sz="4000" dirty="0"/>
              <a:t>paper</a:t>
            </a:r>
            <a:r>
              <a:rPr lang="zh-Hant" altLang="en-US" sz="4000" dirty="0"/>
              <a:t> </a:t>
            </a:r>
            <a:r>
              <a:rPr lang="en-US" altLang="zh-Hant" sz="4000" dirty="0"/>
              <a:t>name</a:t>
            </a:r>
            <a:r>
              <a:rPr lang="zh-Hant" altLang="en-US" sz="4000" dirty="0"/>
              <a:t> </a:t>
            </a:r>
            <a:br>
              <a:rPr lang="en-US" altLang="zh-Hant" sz="4000" dirty="0"/>
            </a:br>
            <a:r>
              <a:rPr lang="en-US" altLang="zh-Hant" sz="4000" dirty="0"/>
              <a:t>10</a:t>
            </a:r>
            <a:r>
              <a:rPr lang="zh-Hant" altLang="en-US" sz="4000" dirty="0"/>
              <a:t> </a:t>
            </a:r>
            <a:r>
              <a:rPr lang="en-US" altLang="zh-Hant" sz="4000" dirty="0"/>
              <a:t>mins</a:t>
            </a:r>
            <a:r>
              <a:rPr lang="zh-Hant" altLang="en-US" sz="4000" dirty="0"/>
              <a:t> </a:t>
            </a:r>
            <a:r>
              <a:rPr lang="en-US" altLang="zh-Hant" sz="4000" dirty="0"/>
              <a:t>(6-7</a:t>
            </a:r>
            <a:r>
              <a:rPr lang="zh-Hant" altLang="en-US" sz="4000" dirty="0"/>
              <a:t> </a:t>
            </a:r>
            <a:r>
              <a:rPr lang="en-US" altLang="zh-Hant" sz="4000" dirty="0"/>
              <a:t>presentation)</a:t>
            </a:r>
            <a:br>
              <a:rPr lang="en-US" altLang="zh-Hant" sz="4000" dirty="0"/>
            </a:br>
            <a:r>
              <a:rPr lang="en-US" altLang="zh-Hant" sz="4000" dirty="0"/>
              <a:t>3-4</a:t>
            </a:r>
            <a:r>
              <a:rPr lang="zh-Hant" altLang="en-US" sz="4000" dirty="0"/>
              <a:t> </a:t>
            </a:r>
            <a:r>
              <a:rPr lang="en-US" altLang="zh-Hant" sz="4000" dirty="0"/>
              <a:t>QA</a:t>
            </a:r>
            <a:br>
              <a:rPr lang="en-US" altLang="zh-Hant" sz="4000" dirty="0"/>
            </a:br>
            <a:r>
              <a:rPr lang="en-US" altLang="zh-Hant" sz="4000" dirty="0"/>
              <a:t>1</a:t>
            </a:r>
            <a:r>
              <a:rPr lang="zh-Hant" altLang="en-US" sz="4000" dirty="0"/>
              <a:t> </a:t>
            </a:r>
            <a:r>
              <a:rPr lang="en-US" altLang="zh-Hant" sz="4000" dirty="0"/>
              <a:t>page</a:t>
            </a:r>
            <a:r>
              <a:rPr lang="zh-Hant" altLang="en-US" sz="4000" dirty="0"/>
              <a:t> </a:t>
            </a:r>
            <a:r>
              <a:rPr lang="en-US" altLang="zh-Hant" sz="4000" dirty="0"/>
              <a:t>report</a:t>
            </a:r>
            <a:r>
              <a:rPr lang="zh-Hant" altLang="en-US" sz="4000" dirty="0"/>
              <a:t> </a:t>
            </a:r>
            <a:r>
              <a:rPr lang="en-US" altLang="zh-Hant" sz="4000" dirty="0"/>
              <a:t>is</a:t>
            </a:r>
            <a:r>
              <a:rPr lang="zh-Hant" altLang="en-US" sz="4000" dirty="0"/>
              <a:t> </a:t>
            </a:r>
            <a:r>
              <a:rPr lang="en-US" altLang="zh-Hant" sz="4000" dirty="0"/>
              <a:t>due</a:t>
            </a:r>
            <a:r>
              <a:rPr lang="zh-Hant" altLang="en-US" sz="4000" dirty="0"/>
              <a:t> </a:t>
            </a:r>
            <a:r>
              <a:rPr lang="en-US" altLang="zh-Hant" sz="4000" dirty="0"/>
              <a:t>by</a:t>
            </a:r>
            <a:r>
              <a:rPr lang="zh-Hant" altLang="en-US" sz="4000" dirty="0"/>
              <a:t> </a:t>
            </a:r>
            <a:r>
              <a:rPr lang="en-US" altLang="zh-Hant" sz="4000" dirty="0"/>
              <a:t>Feb/24</a:t>
            </a:r>
            <a:r>
              <a:rPr lang="zh-Hant" altLang="en-US" sz="4000" dirty="0"/>
              <a:t> </a:t>
            </a:r>
            <a:r>
              <a:rPr lang="en-US" altLang="zh-Hant" sz="4000" dirty="0"/>
              <a:t>midnight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24DFB-305C-A445-B564-552BA3E90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4E3A-10C4-9F42-A15C-FCD88C23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34EBA-E4E0-F840-BFC9-5B483E3E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54</Words>
  <Application>Microsoft Macintosh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Theme</vt:lpstr>
      <vt:lpstr>Feb 18 midnight paper name  10 mins (6-7 presentation) 3-4 QA 1 page report is due by Feb/24 midnight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 18 midnight paper name  10 mins (6-7 presentation) 3-4 QA 1 page report is due by Feb/24 midnight</dc:title>
  <dc:creator>Microsoft Office User</dc:creator>
  <cp:lastModifiedBy>Microsoft Office User</cp:lastModifiedBy>
  <cp:revision>4</cp:revision>
  <dcterms:created xsi:type="dcterms:W3CDTF">2018-02-13T18:28:23Z</dcterms:created>
  <dcterms:modified xsi:type="dcterms:W3CDTF">2018-02-16T01:29:45Z</dcterms:modified>
</cp:coreProperties>
</file>