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054" r:id="rId2"/>
    <p:sldId id="258" r:id="rId3"/>
    <p:sldId id="262" r:id="rId4"/>
    <p:sldId id="1061" r:id="rId5"/>
    <p:sldId id="106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 Li, Ph.D." initials="HLP" lastIdx="1" clrIdx="0">
    <p:extLst>
      <p:ext uri="{19B8F6BF-5375-455C-9EA6-DF929625EA0E}">
        <p15:presenceInfo xmlns:p15="http://schemas.microsoft.com/office/powerpoint/2012/main" userId="S::hl279@duke.edu::c4ed1094-6c60-4b94-9dcd-c8b33ff71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6699FF"/>
    <a:srgbClr val="33CC33"/>
    <a:srgbClr val="FF7C80"/>
    <a:srgbClr val="A50021"/>
    <a:srgbClr val="660033"/>
    <a:srgbClr val="FF6699"/>
    <a:srgbClr val="FF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2" autoAdjust="0"/>
    <p:restoredTop sz="80220" autoAdjust="0"/>
  </p:normalViewPr>
  <p:slideViewPr>
    <p:cSldViewPr snapToGrid="0">
      <p:cViewPr varScale="1">
        <p:scale>
          <a:sx n="120" d="100"/>
          <a:sy n="120" d="100"/>
        </p:scale>
        <p:origin x="16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464"/>
    </p:cViewPr>
  </p:sorterViewPr>
  <p:notesViewPr>
    <p:cSldViewPr snapToGrid="0">
      <p:cViewPr varScale="1">
        <p:scale>
          <a:sx n="92" d="100"/>
          <a:sy n="92" d="100"/>
        </p:scale>
        <p:origin x="-2034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D033F27F-039A-4D15-882A-296F87F46E30}" type="datetime1">
              <a:rPr lang="en-US">
                <a:latin typeface="Cambria" panose="02040503050406030204" pitchFamily="18" charset="0"/>
              </a:rPr>
              <a:pPr>
                <a:defRPr/>
              </a:pPr>
              <a:t>10/28/19</a:t>
            </a:fld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pitchFamily="-112" charset="-128"/>
              </a:defRPr>
            </a:lvl1pPr>
          </a:lstStyle>
          <a:p>
            <a:pPr>
              <a:defRPr/>
            </a:pPr>
            <a:fld id="{0DE9A855-000F-4F6A-BD1E-19C18B134EF0}" type="slidenum">
              <a:rPr lang="en-US">
                <a:latin typeface="Cambria" panose="02040503050406030204" pitchFamily="18" charset="0"/>
              </a:rPr>
              <a:pPr>
                <a:defRPr/>
              </a:pPr>
              <a:t>‹#›</a:t>
            </a:fld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7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F327BF36-92D5-42C2-B356-1CAA2C03927E}" type="datetime1">
              <a:rPr lang="en-US" smtClean="0"/>
              <a:pPr>
                <a:defRPr/>
              </a:pPr>
              <a:t>10/28/19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>
                <a:latin typeface="Cambria" panose="02040503050406030204" pitchFamily="18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addition,</a:t>
            </a:r>
            <a:r>
              <a:rPr lang="zh-TW" altLang="en-US" dirty="0"/>
              <a:t> </a:t>
            </a:r>
            <a:r>
              <a:rPr lang="en-US" altLang="zh-TW" dirty="0"/>
              <a:t>squeeze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excitation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sigmoid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would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extremely</a:t>
            </a:r>
            <a:r>
              <a:rPr lang="zh-TW" altLang="en-US" dirty="0"/>
              <a:t> </a:t>
            </a:r>
            <a:r>
              <a:rPr lang="en-US" altLang="zh-TW" dirty="0"/>
              <a:t>slow</a:t>
            </a:r>
            <a:r>
              <a:rPr lang="zh-TW" altLang="en-US" dirty="0"/>
              <a:t> </a:t>
            </a:r>
            <a:r>
              <a:rPr lang="en-US" altLang="zh-TW" dirty="0"/>
              <a:t>down</a:t>
            </a:r>
            <a:r>
              <a:rPr lang="zh-TW" altLang="en-US" dirty="0"/>
              <a:t> </a:t>
            </a:r>
            <a:r>
              <a:rPr lang="en-US" altLang="zh-TW" dirty="0"/>
              <a:t>runtime.</a:t>
            </a:r>
            <a:r>
              <a:rPr lang="zh-TW" altLang="en-US" dirty="0"/>
              <a:t> </a:t>
            </a:r>
            <a:r>
              <a:rPr lang="en-US" altLang="zh-TW" dirty="0"/>
              <a:t>SE</a:t>
            </a:r>
            <a:r>
              <a:rPr lang="zh-TW" altLang="en-US" dirty="0"/>
              <a:t> </a:t>
            </a:r>
            <a:r>
              <a:rPr lang="en-US" altLang="zh-TW" dirty="0"/>
              <a:t>come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avg</a:t>
            </a:r>
            <a:r>
              <a:rPr lang="zh-TW" altLang="en-US" dirty="0"/>
              <a:t> </a:t>
            </a:r>
            <a:r>
              <a:rPr lang="en-US" altLang="zh-TW" dirty="0"/>
              <a:t>pool,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increase</a:t>
            </a:r>
            <a:r>
              <a:rPr lang="zh-TW" altLang="en-US" dirty="0"/>
              <a:t> </a:t>
            </a:r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well.</a:t>
            </a:r>
            <a:r>
              <a:rPr lang="zh-TW" altLang="en-US" dirty="0"/>
              <a:t> </a:t>
            </a:r>
            <a:r>
              <a:rPr lang="en-US" altLang="zh-TW" dirty="0"/>
              <a:t>Therefore,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decided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remove</a:t>
            </a:r>
            <a:r>
              <a:rPr lang="zh-TW" altLang="en-US" dirty="0"/>
              <a:t> </a:t>
            </a:r>
            <a:r>
              <a:rPr lang="en-US" altLang="zh-TW" dirty="0"/>
              <a:t>SE</a:t>
            </a:r>
            <a:r>
              <a:rPr lang="zh-TW" altLang="en-US" dirty="0"/>
              <a:t> </a:t>
            </a:r>
            <a:r>
              <a:rPr lang="en-US" altLang="zh-TW" dirty="0"/>
              <a:t>block.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also</a:t>
            </a:r>
            <a:r>
              <a:rPr lang="zh-TW" altLang="en-US" dirty="0"/>
              <a:t> </a:t>
            </a:r>
            <a:r>
              <a:rPr lang="en-US" altLang="zh-TW" dirty="0"/>
              <a:t>observe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5x5</a:t>
            </a:r>
            <a:r>
              <a:rPr lang="zh-TW" altLang="en-US" dirty="0"/>
              <a:t> </a:t>
            </a:r>
            <a:r>
              <a:rPr lang="en-US" altLang="zh-TW" dirty="0"/>
              <a:t>convolution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not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well</a:t>
            </a:r>
            <a:r>
              <a:rPr lang="zh-TW" altLang="en-US" dirty="0"/>
              <a:t> </a:t>
            </a:r>
            <a:r>
              <a:rPr lang="en-US" altLang="zh-TW" dirty="0"/>
              <a:t>optimized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/>
              <a:t>3x3</a:t>
            </a:r>
            <a:r>
              <a:rPr lang="zh-TW" altLang="en-US" dirty="0"/>
              <a:t> </a:t>
            </a:r>
            <a:r>
              <a:rPr lang="en-US" altLang="zh-TW" dirty="0"/>
              <a:t>conv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DSP.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 </a:t>
            </a:r>
            <a:r>
              <a:rPr lang="en-US" altLang="zh-TW" dirty="0"/>
              <a:t>5x5</a:t>
            </a:r>
            <a:r>
              <a:rPr lang="zh-TW" altLang="en-US" dirty="0"/>
              <a:t> </a:t>
            </a:r>
            <a:r>
              <a:rPr lang="en-US" altLang="zh-TW" dirty="0"/>
              <a:t>conv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3x3</a:t>
            </a:r>
            <a:r>
              <a:rPr lang="zh-TW" altLang="en-US" dirty="0"/>
              <a:t> </a:t>
            </a:r>
            <a:r>
              <a:rPr lang="en-US" altLang="zh-TW" dirty="0"/>
              <a:t>conv.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ReLu6</a:t>
            </a:r>
            <a:r>
              <a:rPr lang="zh-TW" altLang="en-US" dirty="0"/>
              <a:t> </a:t>
            </a:r>
            <a:r>
              <a:rPr lang="en-US" altLang="zh-TW" dirty="0" err="1"/>
              <a:t>easilly</a:t>
            </a:r>
            <a:r>
              <a:rPr lang="zh-TW" altLang="en-US" dirty="0"/>
              <a:t> </a:t>
            </a:r>
            <a:r>
              <a:rPr lang="en-US" altLang="zh-TW" dirty="0"/>
              <a:t>induce</a:t>
            </a:r>
            <a:r>
              <a:rPr lang="zh-TW" altLang="en-US" dirty="0"/>
              <a:t> 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quantization</a:t>
            </a:r>
            <a:r>
              <a:rPr lang="zh-TW" altLang="en-US" dirty="0"/>
              <a:t> </a:t>
            </a:r>
            <a:r>
              <a:rPr lang="en-US" altLang="zh-TW" dirty="0"/>
              <a:t>loss.</a:t>
            </a:r>
            <a:r>
              <a:rPr lang="zh-TW" altLang="en-US" dirty="0"/>
              <a:t> </a:t>
            </a:r>
            <a:r>
              <a:rPr lang="en-US" altLang="zh-TW" dirty="0"/>
              <a:t>So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network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only.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Although</a:t>
            </a:r>
            <a:r>
              <a:rPr lang="zh-TW" altLang="en-US" dirty="0"/>
              <a:t> </a:t>
            </a:r>
            <a:r>
              <a:rPr lang="en-US" altLang="zh-TW" dirty="0"/>
              <a:t>fully</a:t>
            </a:r>
            <a:r>
              <a:rPr lang="zh-TW" altLang="en-US" dirty="0"/>
              <a:t> 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layer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less</a:t>
            </a:r>
            <a:r>
              <a:rPr lang="zh-TW" altLang="en-US" dirty="0"/>
              <a:t> </a:t>
            </a:r>
            <a:r>
              <a:rPr lang="en-US" altLang="zh-TW" dirty="0"/>
              <a:t>MACs,</a:t>
            </a:r>
            <a:r>
              <a:rPr lang="zh-TW" altLang="en-US" dirty="0"/>
              <a:t> </a:t>
            </a:r>
            <a:r>
              <a:rPr lang="en-US" altLang="zh-TW" dirty="0"/>
              <a:t>but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occupy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operation.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have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better</a:t>
            </a:r>
            <a:r>
              <a:rPr lang="zh-TW" altLang="en-US" dirty="0"/>
              <a:t> </a:t>
            </a:r>
            <a:r>
              <a:rPr lang="en-US" altLang="zh-TW" dirty="0"/>
              <a:t>trade-off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rPr>
              <a:t>computation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rPr>
              <a:t>and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pitchFamily="-108" charset="-128"/>
                <a:cs typeface="ＭＳ Ｐゴシック" pitchFamily="-108" charset="-128"/>
              </a:rPr>
              <a:t>memory access ratio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try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relatively</a:t>
            </a:r>
            <a:r>
              <a:rPr lang="zh-TW" altLang="en-US" dirty="0"/>
              <a:t> </a:t>
            </a:r>
            <a:r>
              <a:rPr lang="en-US" altLang="zh-TW" dirty="0"/>
              <a:t>more</a:t>
            </a:r>
            <a:r>
              <a:rPr lang="zh-TW" altLang="en-US" dirty="0"/>
              <a:t> </a:t>
            </a:r>
            <a:r>
              <a:rPr lang="en-US" altLang="zh-TW" dirty="0"/>
              <a:t>conv</a:t>
            </a:r>
            <a:r>
              <a:rPr lang="zh-TW" altLang="en-US" dirty="0"/>
              <a:t> </a:t>
            </a:r>
            <a:r>
              <a:rPr lang="en-US" altLang="zh-TW" dirty="0"/>
              <a:t>layers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whole</a:t>
            </a:r>
            <a:r>
              <a:rPr lang="zh-TW" altLang="en-US" dirty="0"/>
              <a:t> </a:t>
            </a:r>
            <a:r>
              <a:rPr lang="en-US" altLang="zh-TW" dirty="0"/>
              <a:t>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2704C-97F3-4DB5-B8D3-4FBF23AAF0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1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17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662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4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80"/>
            <a:ext cx="420624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041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3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311700" y="11557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72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85320"/>
            <a:ext cx="8686800" cy="57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7280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on text regions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146539" y="862820"/>
            <a:ext cx="7551615" cy="45719"/>
          </a:xfrm>
          <a:prstGeom prst="rect">
            <a:avLst/>
          </a:prstGeom>
          <a:gradFill flip="none" rotWithShape="1">
            <a:gsLst>
              <a:gs pos="0">
                <a:srgbClr val="0F0055"/>
              </a:gs>
              <a:gs pos="100000">
                <a:srgbClr val="BFC883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pitchFamily="-108" charset="-128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7594876" y="6504552"/>
            <a:ext cx="1549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3DEAAC98-3EFF-6E42-86C7-4F75B09B8F66}" type="slidenum">
              <a:rPr lang="en-US" sz="1200" b="1" smtClean="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1" r:id="rId5"/>
    <p:sldLayoutId id="2147485907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48151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3E7E"/>
          </a:solidFill>
          <a:latin typeface="Georgia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ts val="0"/>
        </a:spcAft>
        <a:buClrTx/>
        <a:buChar char="•"/>
        <a:defRPr sz="3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ts val="0"/>
        </a:spcAft>
        <a:buClrTx/>
        <a:buChar char="–"/>
        <a:defRPr sz="28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ts val="0"/>
        </a:spcAft>
        <a:buClrTx/>
        <a:buChar char="•"/>
        <a:defRPr sz="24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ts val="0"/>
        </a:spcAft>
        <a:buClrTx/>
        <a:buChar char="–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ts val="1200"/>
        </a:spcAft>
        <a:buClrTx/>
        <a:buChar char="»"/>
        <a:defRPr sz="20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E7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whitecheng/duke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8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1AB2A0-7356-2E43-9B94-CB268948CC4C}"/>
              </a:ext>
            </a:extLst>
          </p:cNvPr>
          <p:cNvSpPr txBox="1"/>
          <p:nvPr/>
        </p:nvSpPr>
        <p:spPr>
          <a:xfrm>
            <a:off x="560948" y="5428320"/>
            <a:ext cx="728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Team: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foreverDuke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F9F2D-A9EC-E246-BD21-CBCF39B2A135}"/>
              </a:ext>
            </a:extLst>
          </p:cNvPr>
          <p:cNvSpPr txBox="1"/>
          <p:nvPr/>
        </p:nvSpPr>
        <p:spPr>
          <a:xfrm>
            <a:off x="471301" y="4352638"/>
            <a:ext cx="844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DukeNet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A Mobile Vision Deep Neural Network for DSP</a:t>
            </a:r>
          </a:p>
        </p:txBody>
      </p:sp>
    </p:spTree>
    <p:extLst>
      <p:ext uri="{BB962C8B-B14F-4D97-AF65-F5344CB8AC3E}">
        <p14:creationId xmlns:p14="http://schemas.microsoft.com/office/powerpoint/2010/main" val="16087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038-50F7-E346-93E1-6C8E0A0B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DukeNet</a:t>
            </a:r>
            <a:r>
              <a:rPr lang="en-US" dirty="0"/>
              <a:t>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E10F-99B0-B846-8FBD-288CD7515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MobileNetV3 is powerful and efficient, but it is still far from hardware-friendly.</a:t>
                </a:r>
              </a:p>
              <a:p>
                <a:r>
                  <a:rPr lang="en-US" sz="2800" dirty="0"/>
                  <a:t>Swish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Squeeze-and-excitation</a:t>
                </a:r>
              </a:p>
              <a:p>
                <a:r>
                  <a:rPr lang="en-US" sz="2800" dirty="0"/>
                  <a:t>Convolution with 5x5 kernel. </a:t>
                </a:r>
              </a:p>
              <a:p>
                <a:pPr marL="0" indent="0">
                  <a:buNone/>
                </a:pPr>
                <a:r>
                  <a:rPr lang="en-US" sz="2800" dirty="0"/>
                  <a:t>Most hardware implementations </a:t>
                </a:r>
              </a:p>
              <a:p>
                <a:pPr marL="0" indent="0">
                  <a:buNone/>
                </a:pPr>
                <a:r>
                  <a:rPr lang="en-US" sz="2800" dirty="0"/>
                  <a:t>prefers 3x3 convolutions and they </a:t>
                </a:r>
              </a:p>
              <a:p>
                <a:pPr marL="0" indent="0">
                  <a:buNone/>
                </a:pPr>
                <a:r>
                  <a:rPr lang="en-US" sz="2800" dirty="0"/>
                  <a:t>have done much optimization.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0E10F-99B0-B846-8FBD-288CD7515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73" t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F01B8C-67F2-6D48-9783-0BC78C6B27AE}"/>
              </a:ext>
            </a:extLst>
          </p:cNvPr>
          <p:cNvSpPr/>
          <p:nvPr/>
        </p:nvSpPr>
        <p:spPr>
          <a:xfrm>
            <a:off x="-3735" y="6095192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Source: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Ramachandran,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Prajit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Barret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Zoph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Quoc V. Le. "Searching for activation functions." 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arXiv:1710.05941 (2017).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Hu,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Jie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Li Shen, and Gang Sun. "Squeeze-and-excitation networks." Proceedings of the IEEE conference on computer vision and pattern recognition. 2018.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E7759-A78E-D14D-BAF5-91FB89AB4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39" y="1656038"/>
            <a:ext cx="2844320" cy="3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3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146E4D1-2534-6E45-9449-2289E0CD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5" y="185320"/>
            <a:ext cx="7734300" cy="576680"/>
          </a:xfrm>
        </p:spPr>
        <p:txBody>
          <a:bodyPr/>
          <a:lstStyle/>
          <a:p>
            <a:r>
              <a:rPr lang="en-US" dirty="0" err="1"/>
              <a:t>DukeNet</a:t>
            </a:r>
            <a:r>
              <a:rPr lang="en-US" dirty="0"/>
              <a:t>: Architecture redesign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E03FA2B-55B4-F246-8760-F240B5B09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470" y="1207247"/>
                <a:ext cx="8737564" cy="5202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Target device: Qualcomm Hexagon DSP</a:t>
                </a:r>
              </a:p>
              <a:p>
                <a:r>
                  <a:rPr lang="en-US" sz="2400" dirty="0"/>
                  <a:t>Change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sz="2400" dirty="0"/>
                  <a:t> kernels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kernels.</a:t>
                </a:r>
              </a:p>
              <a:p>
                <a:r>
                  <a:rPr lang="en-US" sz="2400" dirty="0"/>
                  <a:t>Change all the fancy activations to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. (Instead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ReLU6 </a:t>
                </a:r>
                <a:r>
                  <a:rPr lang="en-US" sz="2400" dirty="0">
                    <a:solidFill>
                      <a:schemeClr val="tx1"/>
                    </a:solidFill>
                  </a:rPr>
                  <a:t>in most trending architectures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Remove the second to last FC layer. We believe that this FC layer can take a considerable amount of time due to the memory operation. Spending more computation budget on convolutional layers instead of FC layers is more worthy.</a:t>
                </a:r>
              </a:p>
              <a:p>
                <a:r>
                  <a:rPr lang="en-US" sz="2400" dirty="0"/>
                  <a:t>Increase the number of filters for stem convolution from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16</a:t>
                </a:r>
                <a:r>
                  <a:rPr lang="en-US" sz="2400" dirty="0"/>
                  <a:t>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32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Scale up the model by 1.4x to fully utilize the 7ms budget.</a:t>
                </a:r>
              </a:p>
              <a:p>
                <a:endParaRPr lang="en-US" sz="23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E03FA2B-55B4-F246-8760-F240B5B09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470" y="1207247"/>
                <a:ext cx="8737564" cy="5202518"/>
              </a:xfrm>
              <a:blipFill>
                <a:blip r:embed="rId3"/>
                <a:stretch>
                  <a:fillRect l="-1161" t="-73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85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D5C-899C-7C4A-9933-E12F7EF1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DukeNet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80E6-0EEC-CC44-88CF-9593FC6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 model has around 410 </a:t>
            </a:r>
            <a:r>
              <a:rPr lang="en-US" altLang="zh-TW" sz="2400" dirty="0"/>
              <a:t>million</a:t>
            </a:r>
            <a:r>
              <a:rPr lang="zh-TW" altLang="en-US" sz="2400" dirty="0"/>
              <a:t> </a:t>
            </a:r>
            <a:r>
              <a:rPr lang="en-US" sz="2400" dirty="0"/>
              <a:t>MACs and 3.96 M parameters.</a:t>
            </a:r>
          </a:p>
          <a:p>
            <a:r>
              <a:rPr lang="en-US" sz="2400" dirty="0"/>
              <a:t>The submission model is trained within 120 epochs with cosine learning rate schedule (about 4 GPU days on 2 Titan RTX). Similar hyperparameter settings in MobileNetV2 is applied.</a:t>
            </a:r>
          </a:p>
          <a:p>
            <a:r>
              <a:rPr lang="en-US" altLang="zh-TW" sz="2400" dirty="0"/>
              <a:t>At</a:t>
            </a:r>
            <a:r>
              <a:rPr lang="zh-TW" altLang="en-US" sz="2400" dirty="0"/>
              <a:t> </a:t>
            </a:r>
            <a:r>
              <a:rPr lang="en-US" altLang="zh-TW" sz="2400" dirty="0"/>
              <a:t>pre-submission,</a:t>
            </a:r>
            <a:r>
              <a:rPr lang="zh-TW" altLang="en-US" sz="2400" dirty="0"/>
              <a:t> </a:t>
            </a:r>
            <a:r>
              <a:rPr lang="en-US" sz="2400" dirty="0"/>
              <a:t>the </a:t>
            </a:r>
            <a:r>
              <a:rPr lang="en-US" altLang="zh-TW" sz="2400" dirty="0"/>
              <a:t>uint8</a:t>
            </a:r>
            <a:r>
              <a:rPr lang="zh-TW" altLang="en-US" sz="2400" dirty="0"/>
              <a:t> </a:t>
            </a:r>
            <a:r>
              <a:rPr lang="en-US" altLang="zh-TW" sz="2400" dirty="0"/>
              <a:t>model’s</a:t>
            </a:r>
            <a:r>
              <a:rPr lang="zh-TW" altLang="en-US" sz="2400" dirty="0"/>
              <a:t> </a:t>
            </a:r>
            <a:r>
              <a:rPr lang="en-US" altLang="zh-TW" sz="2400" dirty="0"/>
              <a:t>performance</a:t>
            </a:r>
            <a:r>
              <a:rPr lang="zh-TW" altLang="en-US" sz="2400" dirty="0"/>
              <a:t> </a:t>
            </a:r>
            <a:r>
              <a:rPr lang="en-US" altLang="zh-TW" sz="2400" dirty="0"/>
              <a:t>is</a:t>
            </a:r>
            <a:r>
              <a:rPr lang="en-US" sz="2400" dirty="0"/>
              <a:t> accuracy is </a:t>
            </a:r>
            <a:r>
              <a:rPr lang="en-US" altLang="zh-CN" sz="2400" dirty="0"/>
              <a:t>7</a:t>
            </a:r>
            <a:r>
              <a:rPr lang="en-US" altLang="zh-TW" sz="2400" dirty="0"/>
              <a:t>3</a:t>
            </a:r>
            <a:r>
              <a:rPr lang="en-US" altLang="zh-CN" sz="2400" dirty="0"/>
              <a:t>.</a:t>
            </a:r>
            <a:r>
              <a:rPr lang="en-US" altLang="zh-TW" sz="2400" dirty="0"/>
              <a:t>12</a:t>
            </a:r>
            <a:r>
              <a:rPr lang="en-US" sz="2400" dirty="0"/>
              <a:t>%</a:t>
            </a:r>
            <a:r>
              <a:rPr lang="zh-TW" altLang="en-US" sz="2400" dirty="0"/>
              <a:t> </a:t>
            </a:r>
            <a:r>
              <a:rPr lang="en-US" altLang="zh-TW" sz="2400" dirty="0"/>
              <a:t>within</a:t>
            </a:r>
            <a:r>
              <a:rPr lang="zh-TW" altLang="en-US" sz="2400" dirty="0"/>
              <a:t> </a:t>
            </a:r>
            <a:r>
              <a:rPr lang="en-US" altLang="zh-TW" sz="2400" dirty="0"/>
              <a:t>6.29ms.</a:t>
            </a:r>
            <a:endParaRPr lang="en-US" sz="24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B288B8-79A9-A14A-A39D-51929744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809771"/>
            <a:ext cx="3581400" cy="28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0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D32-BC85-9D46-9648-EF3776D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B01-E30E-D14F-943B-1C8E6516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zh-TW" altLang="en-US" dirty="0"/>
              <a:t> </a:t>
            </a:r>
            <a:r>
              <a:rPr lang="en-US" altLang="zh-TW" dirty="0"/>
              <a:t>repo: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https://github.com/newwhitecheng/dukenet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5FC9C4-F060-B047-BF8F-1FDDCF019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408" y="2151267"/>
            <a:ext cx="5894592" cy="47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315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Georgi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39098</TotalTime>
  <Words>414</Words>
  <Application>Microsoft Macintosh PowerPoint</Application>
  <PresentationFormat>On-screen Show (4:3)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Cambria Math</vt:lpstr>
      <vt:lpstr>Georgia</vt:lpstr>
      <vt:lpstr>Blank Presentation</vt:lpstr>
      <vt:lpstr>PowerPoint Presentation</vt:lpstr>
      <vt:lpstr>DukeNet: Background</vt:lpstr>
      <vt:lpstr>DukeNet: Architecture redesign</vt:lpstr>
      <vt:lpstr>DukeNet</vt:lpstr>
      <vt:lpstr>Contact </vt:lpstr>
    </vt:vector>
  </TitlesOfParts>
  <Company>University of Pittsburgh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Oest -- UMC</dc:creator>
  <cp:lastModifiedBy>Microsoft Office User</cp:lastModifiedBy>
  <cp:revision>3525</cp:revision>
  <cp:lastPrinted>2019-08-27T03:42:05Z</cp:lastPrinted>
  <dcterms:created xsi:type="dcterms:W3CDTF">2008-08-13T18:21:14Z</dcterms:created>
  <dcterms:modified xsi:type="dcterms:W3CDTF">2019-10-27T16:47:35Z</dcterms:modified>
</cp:coreProperties>
</file>