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054" r:id="rId2"/>
    <p:sldId id="1060" r:id="rId3"/>
    <p:sldId id="1061" r:id="rId4"/>
    <p:sldId id="1062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 Li, Ph.D." initials="HLP" lastIdx="1" clrIdx="0">
    <p:extLst>
      <p:ext uri="{19B8F6BF-5375-455C-9EA6-DF929625EA0E}">
        <p15:presenceInfo xmlns:p15="http://schemas.microsoft.com/office/powerpoint/2012/main" userId="S::hl279@duke.edu::c4ed1094-6c60-4b94-9dcd-c8b33ff71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6699FF"/>
    <a:srgbClr val="33CC33"/>
    <a:srgbClr val="FF7C80"/>
    <a:srgbClr val="A50021"/>
    <a:srgbClr val="660033"/>
    <a:srgbClr val="FF6699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80162" autoAdjust="0"/>
  </p:normalViewPr>
  <p:slideViewPr>
    <p:cSldViewPr snapToGrid="0">
      <p:cViewPr varScale="1">
        <p:scale>
          <a:sx n="120" d="100"/>
          <a:sy n="120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464"/>
    </p:cViewPr>
  </p:sorterViewPr>
  <p:notesViewPr>
    <p:cSldViewPr snapToGrid="0">
      <p:cViewPr varScale="1">
        <p:scale>
          <a:sx n="92" d="100"/>
          <a:sy n="92" d="100"/>
        </p:scale>
        <p:origin x="-203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D033F27F-039A-4D15-882A-296F87F46E30}" type="datetime1">
              <a:rPr lang="en-US">
                <a:latin typeface="Cambria" panose="02040503050406030204" pitchFamily="18" charset="0"/>
              </a:rPr>
              <a:pPr>
                <a:defRPr/>
              </a:pPr>
              <a:t>10/19/19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0DE9A855-000F-4F6A-BD1E-19C18B134EF0}" type="slidenum">
              <a:rPr lang="en-US">
                <a:latin typeface="Cambria" panose="02040503050406030204" pitchFamily="18" charset="0"/>
              </a:rPr>
              <a:pPr>
                <a:defRPr/>
              </a:pPr>
              <a:t>‹#›</a:t>
            </a:fld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7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327BF36-92D5-42C2-B356-1CAA2C03927E}" type="datetime1">
              <a:rPr lang="en-US" smtClean="0"/>
              <a:pPr>
                <a:defRPr/>
              </a:pPr>
              <a:t>10/19/19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6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6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4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311700" y="11557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7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85320"/>
            <a:ext cx="8686800" cy="5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728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on text regions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46539" y="862820"/>
            <a:ext cx="7551615" cy="45719"/>
          </a:xfrm>
          <a:prstGeom prst="rect">
            <a:avLst/>
          </a:prstGeom>
          <a:gradFill flip="none" rotWithShape="1">
            <a:gsLst>
              <a:gs pos="0">
                <a:srgbClr val="0F0055"/>
              </a:gs>
              <a:gs pos="100000">
                <a:srgbClr val="BFC88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-108" charset="-128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594876" y="6504552"/>
            <a:ext cx="154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DEAAC98-3EFF-6E42-86C7-4F75B09B8F66}" type="slidenum">
              <a:rPr lang="en-US" sz="12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1" r:id="rId5"/>
    <p:sldLayoutId id="214748590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0"/>
        </a:spcAft>
        <a:buClrTx/>
        <a:buChar char="•"/>
        <a:defRPr sz="3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ts val="0"/>
        </a:spcAft>
        <a:buClrTx/>
        <a:buChar char="–"/>
        <a:defRPr sz="28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ts val="0"/>
        </a:spcAft>
        <a:buClrTx/>
        <a:buChar char="•"/>
        <a:defRPr sz="24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ts val="0"/>
        </a:spcAft>
        <a:buClrTx/>
        <a:buChar char="–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Tx/>
        <a:buChar char="»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whitecheng/duke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4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1AB2A0-7356-2E43-9B94-CB268948CC4C}"/>
              </a:ext>
            </a:extLst>
          </p:cNvPr>
          <p:cNvSpPr txBox="1"/>
          <p:nvPr/>
        </p:nvSpPr>
        <p:spPr>
          <a:xfrm>
            <a:off x="560948" y="5428320"/>
            <a:ext cx="728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Team: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foreverDuke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F9F2D-A9EC-E246-BD21-CBCF39B2A135}"/>
              </a:ext>
            </a:extLst>
          </p:cNvPr>
          <p:cNvSpPr txBox="1"/>
          <p:nvPr/>
        </p:nvSpPr>
        <p:spPr>
          <a:xfrm>
            <a:off x="471301" y="4352638"/>
            <a:ext cx="8577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DukeNet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- a Mobile Vision Deep Neural Network for DSP</a:t>
            </a:r>
          </a:p>
        </p:txBody>
      </p:sp>
    </p:spTree>
    <p:extLst>
      <p:ext uri="{BB962C8B-B14F-4D97-AF65-F5344CB8AC3E}">
        <p14:creationId xmlns:p14="http://schemas.microsoft.com/office/powerpoint/2010/main" val="16087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D56D-A886-7A42-B7D8-4C1C243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E13A-BE2B-DF42-93BD-5AD7D0D7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Goal: Design a deep neural network to fully utilize Qualcomm Snapdragon 855 with NNAPI</a:t>
            </a:r>
          </a:p>
          <a:p>
            <a:pPr marL="0" indent="0">
              <a:buNone/>
            </a:pPr>
            <a:r>
              <a:rPr lang="en-US" sz="2800" b="1" dirty="0"/>
              <a:t>Design detail: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Inspired by MobileNetv3 and use it as backbone</a:t>
            </a:r>
            <a:r>
              <a:rPr lang="zh-TW" altLang="en-US" sz="2400" dirty="0"/>
              <a:t> </a:t>
            </a:r>
            <a:r>
              <a:rPr lang="en-US" altLang="zh-TW" sz="2400" dirty="0"/>
              <a:t>structure.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all of the ‘fancy’ activations (e.g. Hard swish, ReLU6) which may either incompatible with hardware or induce significant accuracy drop after quantization.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Replace 5x5 </a:t>
            </a:r>
            <a:r>
              <a:rPr lang="en-US" sz="2400" dirty="0" err="1"/>
              <a:t>depthwise</a:t>
            </a:r>
            <a:r>
              <a:rPr lang="en-US" sz="2400" dirty="0"/>
              <a:t> separable convolutions with their 3x3 counterparts as they are not supported by the NNAPI.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the final FC layer to reduce the number of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Scale up the model by 1.4x to fully utilize the given computation budget.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2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D5C-899C-7C4A-9933-E12F7EF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80E6-0EEC-CC44-88CF-9593FC6A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 model has around 410.33 </a:t>
            </a:r>
            <a:r>
              <a:rPr lang="en-US" altLang="zh-TW" sz="2400" dirty="0"/>
              <a:t>million</a:t>
            </a:r>
            <a:r>
              <a:rPr lang="zh-TW" altLang="en-US" sz="2400" dirty="0"/>
              <a:t> </a:t>
            </a:r>
            <a:r>
              <a:rPr lang="en-US" sz="2400" dirty="0"/>
              <a:t>MACs</a:t>
            </a:r>
          </a:p>
          <a:p>
            <a:r>
              <a:rPr lang="en-US" altLang="zh-TW" sz="2400" dirty="0"/>
              <a:t>At</a:t>
            </a:r>
            <a:r>
              <a:rPr lang="zh-TW" altLang="en-US" sz="2400" dirty="0"/>
              <a:t> </a:t>
            </a:r>
            <a:r>
              <a:rPr lang="en-US" altLang="zh-TW" sz="2400" dirty="0"/>
              <a:t>pre-submission,</a:t>
            </a:r>
            <a:r>
              <a:rPr lang="zh-TW" altLang="en-US" sz="2400" dirty="0"/>
              <a:t> </a:t>
            </a:r>
            <a:r>
              <a:rPr lang="en-US" sz="2400" dirty="0"/>
              <a:t>the </a:t>
            </a:r>
            <a:r>
              <a:rPr lang="en-US" altLang="zh-TW" sz="2400" dirty="0"/>
              <a:t>uint8</a:t>
            </a:r>
            <a:r>
              <a:rPr lang="zh-TW" altLang="en-US" sz="2400" dirty="0"/>
              <a:t> </a:t>
            </a:r>
            <a:r>
              <a:rPr lang="en-US" altLang="zh-TW" sz="2400" dirty="0"/>
              <a:t>model’s</a:t>
            </a:r>
            <a:r>
              <a:rPr lang="zh-TW" altLang="en-US" sz="2400" dirty="0"/>
              <a:t> </a:t>
            </a:r>
            <a:r>
              <a:rPr lang="en-US" altLang="zh-TW" sz="2400" dirty="0"/>
              <a:t>performance</a:t>
            </a:r>
            <a:r>
              <a:rPr lang="zh-TW" altLang="en-US" sz="2400" dirty="0"/>
              <a:t> </a:t>
            </a:r>
            <a:r>
              <a:rPr lang="en-US" altLang="zh-TW" sz="2400" dirty="0"/>
              <a:t>is</a:t>
            </a:r>
            <a:r>
              <a:rPr lang="en-US" sz="2400" dirty="0"/>
              <a:t> accuracy is </a:t>
            </a:r>
            <a:r>
              <a:rPr lang="en-US" altLang="zh-CN" sz="2400" dirty="0"/>
              <a:t>7</a:t>
            </a:r>
            <a:r>
              <a:rPr lang="en-US" altLang="zh-TW" sz="2400" dirty="0"/>
              <a:t>2</a:t>
            </a:r>
            <a:r>
              <a:rPr lang="en-US" altLang="zh-CN" sz="2400" dirty="0"/>
              <a:t>.8</a:t>
            </a:r>
            <a:r>
              <a:rPr lang="en-US" sz="2400" dirty="0"/>
              <a:t>%</a:t>
            </a:r>
            <a:r>
              <a:rPr lang="zh-TW" altLang="en-US" sz="2400" dirty="0"/>
              <a:t> </a:t>
            </a:r>
            <a:r>
              <a:rPr lang="en-US" altLang="zh-TW" sz="2400" dirty="0"/>
              <a:t>with</a:t>
            </a:r>
            <a:r>
              <a:rPr lang="zh-TW" altLang="en-US" sz="2400" dirty="0"/>
              <a:t> </a:t>
            </a:r>
            <a:r>
              <a:rPr lang="en-US" altLang="zh-TW" sz="2400" dirty="0"/>
              <a:t>6.29</a:t>
            </a:r>
            <a:r>
              <a:rPr lang="zh-TW" altLang="en-US" sz="2400" dirty="0"/>
              <a:t> </a:t>
            </a:r>
            <a:r>
              <a:rPr lang="en-US" altLang="zh-TW" sz="2400" dirty="0"/>
              <a:t>latency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D47A-2A5B-DE4C-8B9A-1AC7F420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09" y="2675152"/>
            <a:ext cx="3856960" cy="3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D32-BC85-9D46-9648-EF3776D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EB01-E30E-D14F-943B-1C8E6516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repo: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https://github.com/newwhitecheng/dukenet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31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38987</TotalTime>
  <Words>157</Words>
  <Application>Microsoft Macintosh PowerPoint</Application>
  <PresentationFormat>On-screen Show (4:3)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Georgia</vt:lpstr>
      <vt:lpstr>Blank Presentation</vt:lpstr>
      <vt:lpstr>PowerPoint Presentation</vt:lpstr>
      <vt:lpstr>DukeNet</vt:lpstr>
      <vt:lpstr>DukeNet</vt:lpstr>
      <vt:lpstr>Contact 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Microsoft Office User</cp:lastModifiedBy>
  <cp:revision>3481</cp:revision>
  <cp:lastPrinted>2019-08-27T03:42:05Z</cp:lastPrinted>
  <dcterms:created xsi:type="dcterms:W3CDTF">2008-08-13T18:21:14Z</dcterms:created>
  <dcterms:modified xsi:type="dcterms:W3CDTF">2019-10-20T00:36:08Z</dcterms:modified>
</cp:coreProperties>
</file>