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</p:sldIdLst>
  <p:sldSz cx="9906000" cy="6858000" type="A4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04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5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2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4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1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0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2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0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4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3FE7-EF20-4FB8-8568-D255D15EF64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90C9-2F52-4A42-8446-79033935A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디자인설계 및 조사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서승준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5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116632"/>
            <a:ext cx="5472608" cy="667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6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402110"/>
              </p:ext>
            </p:extLst>
          </p:nvPr>
        </p:nvGraphicFramePr>
        <p:xfrm>
          <a:off x="128464" y="476672"/>
          <a:ext cx="9649072" cy="586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9443"/>
                <a:gridCol w="3859629"/>
              </a:tblGrid>
              <a:tr h="465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스토리보드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로고</a:t>
                      </a:r>
                      <a:r>
                        <a:rPr lang="en-US" altLang="ko-KR" dirty="0" smtClean="0"/>
                        <a:t>(18px*18px)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위치는 헤더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수평수직 가운데 맞춤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2.</a:t>
                      </a:r>
                      <a:r>
                        <a:rPr lang="ko-KR" altLang="en-US" baseline="0" dirty="0" smtClean="0"/>
                        <a:t>지역검색 좌측부분에 돋보기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아이콘</a:t>
                      </a:r>
                      <a:r>
                        <a:rPr lang="en-US" altLang="ko-KR" baseline="0" dirty="0" smtClean="0"/>
                        <a:t>(15px*15px)</a:t>
                      </a:r>
                      <a:r>
                        <a:rPr lang="ko-KR" altLang="en-US" baseline="0" dirty="0" smtClean="0"/>
                        <a:t> 삽입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날씨에 맞는 아이콘 설정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a.</a:t>
                      </a:r>
                      <a:r>
                        <a:rPr lang="ko-KR" altLang="en-US" baseline="0" dirty="0" smtClean="0"/>
                        <a:t>로고 클릭 시 홈으로 이동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b.</a:t>
                      </a:r>
                      <a:r>
                        <a:rPr lang="ko-KR" altLang="en-US" dirty="0" smtClean="0"/>
                        <a:t>메뉴 부분 </a:t>
                      </a:r>
                      <a:r>
                        <a:rPr lang="ko-KR" altLang="en-US" dirty="0" err="1" smtClean="0"/>
                        <a:t>호버시</a:t>
                      </a:r>
                      <a:r>
                        <a:rPr lang="ko-KR" altLang="en-US" dirty="0" smtClean="0"/>
                        <a:t> 글로벌 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dirty="0" err="1" smtClean="0"/>
                        <a:t>네비게이션</a:t>
                      </a:r>
                      <a:r>
                        <a:rPr lang="ko-KR" altLang="en-US" dirty="0" smtClean="0"/>
                        <a:t> 확인 가능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c.</a:t>
                      </a:r>
                      <a:r>
                        <a:rPr lang="ko-KR" altLang="en-US" dirty="0" smtClean="0"/>
                        <a:t>메뉴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해당 페이지로 </a:t>
                      </a:r>
                      <a:r>
                        <a:rPr lang="ko-KR" altLang="en-US" dirty="0" smtClean="0"/>
                        <a:t>이동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d.</a:t>
                      </a:r>
                      <a:r>
                        <a:rPr lang="ko-KR" altLang="en-US" baseline="0" dirty="0" smtClean="0"/>
                        <a:t>가로 </a:t>
                      </a:r>
                      <a:r>
                        <a:rPr lang="en-US" altLang="ko-KR" baseline="0" dirty="0" smtClean="0"/>
                        <a:t>360px, </a:t>
                      </a:r>
                      <a:r>
                        <a:rPr lang="ko-KR" altLang="en-US" baseline="0" dirty="0" smtClean="0"/>
                        <a:t>마진 </a:t>
                      </a:r>
                      <a:r>
                        <a:rPr lang="en-US" altLang="ko-KR" baseline="0" dirty="0" smtClean="0"/>
                        <a:t>24px, </a:t>
                      </a:r>
                      <a:r>
                        <a:rPr lang="ko-KR" altLang="en-US" baseline="0" dirty="0" err="1" smtClean="0"/>
                        <a:t>거터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12px,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err="1" smtClean="0"/>
                        <a:t>컬럼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69px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980728"/>
            <a:ext cx="2520280" cy="50405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980728"/>
            <a:ext cx="252028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63444"/>
              </p:ext>
            </p:extLst>
          </p:nvPr>
        </p:nvGraphicFramePr>
        <p:xfrm>
          <a:off x="128464" y="476672"/>
          <a:ext cx="9649072" cy="586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9443"/>
                <a:gridCol w="3859629"/>
              </a:tblGrid>
              <a:tr h="465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스토리보드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로고</a:t>
                      </a:r>
                      <a:r>
                        <a:rPr lang="en-US" altLang="ko-KR" dirty="0" smtClean="0"/>
                        <a:t>(18px*18px)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위치는 헤더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수평수직 가운데 맞춤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2.</a:t>
                      </a:r>
                      <a:r>
                        <a:rPr lang="ko-KR" altLang="en-US" baseline="0" dirty="0" smtClean="0"/>
                        <a:t>지역검색 좌측부분에 돋보기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아이콘</a:t>
                      </a:r>
                      <a:r>
                        <a:rPr lang="en-US" altLang="ko-KR" baseline="0" dirty="0" smtClean="0"/>
                        <a:t>(15px*15px)</a:t>
                      </a:r>
                      <a:r>
                        <a:rPr lang="ko-KR" altLang="en-US" baseline="0" dirty="0" smtClean="0"/>
                        <a:t> 삽입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날씨에 맞는 아이콘 설정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a.</a:t>
                      </a:r>
                      <a:r>
                        <a:rPr lang="ko-KR" altLang="en-US" baseline="0" dirty="0" smtClean="0"/>
                        <a:t>로고 클릭 시 홈으로 이동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b.</a:t>
                      </a:r>
                      <a:r>
                        <a:rPr lang="ko-KR" altLang="en-US" dirty="0" smtClean="0"/>
                        <a:t>메뉴 부분 </a:t>
                      </a:r>
                      <a:r>
                        <a:rPr lang="ko-KR" altLang="en-US" dirty="0" err="1" smtClean="0"/>
                        <a:t>호버시</a:t>
                      </a:r>
                      <a:r>
                        <a:rPr lang="ko-KR" altLang="en-US" dirty="0" smtClean="0"/>
                        <a:t> 글로벌 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dirty="0" err="1" smtClean="0"/>
                        <a:t>네비게이션</a:t>
                      </a:r>
                      <a:r>
                        <a:rPr lang="ko-KR" altLang="en-US" dirty="0" smtClean="0"/>
                        <a:t> 확인 가능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c.</a:t>
                      </a:r>
                      <a:r>
                        <a:rPr lang="ko-KR" altLang="en-US" dirty="0" smtClean="0"/>
                        <a:t>메뉴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해당 페이지로 </a:t>
                      </a:r>
                      <a:r>
                        <a:rPr lang="ko-KR" altLang="en-US" dirty="0" smtClean="0"/>
                        <a:t>이동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d.</a:t>
                      </a:r>
                      <a:r>
                        <a:rPr lang="ko-KR" altLang="en-US" baseline="0" dirty="0" smtClean="0"/>
                        <a:t>가로 </a:t>
                      </a:r>
                      <a:r>
                        <a:rPr lang="en-US" altLang="ko-KR" baseline="0" dirty="0" smtClean="0"/>
                        <a:t>768px, </a:t>
                      </a:r>
                      <a:r>
                        <a:rPr lang="ko-KR" altLang="en-US" baseline="0" dirty="0" smtClean="0"/>
                        <a:t>마진 </a:t>
                      </a:r>
                      <a:r>
                        <a:rPr lang="en-US" altLang="ko-KR" baseline="0" dirty="0" smtClean="0"/>
                        <a:t>26px, </a:t>
                      </a:r>
                      <a:r>
                        <a:rPr lang="ko-KR" altLang="en-US" baseline="0" dirty="0" err="1" smtClean="0"/>
                        <a:t>거터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12px,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err="1" smtClean="0"/>
                        <a:t>컬럼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79px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052736"/>
            <a:ext cx="5544616" cy="22277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3429000"/>
            <a:ext cx="554461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50308"/>
              </p:ext>
            </p:extLst>
          </p:nvPr>
        </p:nvGraphicFramePr>
        <p:xfrm>
          <a:off x="128464" y="476672"/>
          <a:ext cx="9649072" cy="586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9443"/>
                <a:gridCol w="3859629"/>
              </a:tblGrid>
              <a:tr h="465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스토리보드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디자인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1.</a:t>
                      </a:r>
                      <a:r>
                        <a:rPr lang="ko-KR" altLang="en-US" dirty="0" smtClean="0"/>
                        <a:t>로고</a:t>
                      </a:r>
                      <a:r>
                        <a:rPr lang="en-US" altLang="ko-KR" dirty="0" smtClean="0"/>
                        <a:t>(18px*18px)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위치는 헤더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수평수직 가운데 맞춤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2.</a:t>
                      </a:r>
                      <a:r>
                        <a:rPr lang="ko-KR" altLang="en-US" baseline="0" dirty="0" smtClean="0"/>
                        <a:t>지역검색 좌측부분에 돋보기 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아이콘</a:t>
                      </a:r>
                      <a:r>
                        <a:rPr lang="en-US" altLang="ko-KR" baseline="0" dirty="0" smtClean="0"/>
                        <a:t>(15px*15px)</a:t>
                      </a:r>
                      <a:r>
                        <a:rPr lang="ko-KR" altLang="en-US" baseline="0" dirty="0" smtClean="0"/>
                        <a:t> 삽입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날씨에 맞는 아이콘 설정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요구사항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5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a.</a:t>
                      </a:r>
                      <a:r>
                        <a:rPr lang="ko-KR" altLang="en-US" baseline="0" dirty="0" smtClean="0"/>
                        <a:t>로고 클릭 시 홈으로 이동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b.</a:t>
                      </a:r>
                      <a:r>
                        <a:rPr lang="ko-KR" altLang="en-US" dirty="0" smtClean="0"/>
                        <a:t>메뉴 부분 </a:t>
                      </a:r>
                      <a:r>
                        <a:rPr lang="ko-KR" altLang="en-US" dirty="0" err="1" smtClean="0"/>
                        <a:t>호버시</a:t>
                      </a:r>
                      <a:r>
                        <a:rPr lang="ko-KR" altLang="en-US" dirty="0" smtClean="0"/>
                        <a:t> 글로벌 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dirty="0" err="1" smtClean="0"/>
                        <a:t>네비게이션</a:t>
                      </a:r>
                      <a:r>
                        <a:rPr lang="ko-KR" altLang="en-US" dirty="0" smtClean="0"/>
                        <a:t> 확인 가능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c.</a:t>
                      </a:r>
                      <a:r>
                        <a:rPr lang="ko-KR" altLang="en-US" dirty="0" smtClean="0"/>
                        <a:t>메뉴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해당 페이지로 </a:t>
                      </a:r>
                      <a:r>
                        <a:rPr lang="ko-KR" altLang="en-US" dirty="0" smtClean="0"/>
                        <a:t>이동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d.</a:t>
                      </a:r>
                      <a:r>
                        <a:rPr lang="ko-KR" altLang="en-US" baseline="0" dirty="0" smtClean="0"/>
                        <a:t>가로 </a:t>
                      </a:r>
                      <a:r>
                        <a:rPr lang="en-US" altLang="ko-KR" baseline="0" dirty="0" smtClean="0"/>
                        <a:t>1200px, </a:t>
                      </a:r>
                      <a:r>
                        <a:rPr lang="ko-KR" altLang="en-US" baseline="0" dirty="0" smtClean="0"/>
                        <a:t>마진 </a:t>
                      </a:r>
                      <a:r>
                        <a:rPr lang="en-US" altLang="ko-KR" baseline="0" dirty="0" smtClean="0"/>
                        <a:t>24px, 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err="1" smtClean="0"/>
                        <a:t>거터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12px, </a:t>
                      </a:r>
                      <a:r>
                        <a:rPr lang="ko-KR" altLang="en-US" baseline="0" dirty="0" err="1" smtClean="0"/>
                        <a:t>컬럼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85px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5" r="18816"/>
          <a:stretch/>
        </p:blipFill>
        <p:spPr>
          <a:xfrm>
            <a:off x="272480" y="980727"/>
            <a:ext cx="5472608" cy="23042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6" r="19256"/>
          <a:stretch/>
        </p:blipFill>
        <p:spPr>
          <a:xfrm>
            <a:off x="272480" y="3429000"/>
            <a:ext cx="547260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209</Words>
  <Application>Microsoft Office PowerPoint</Application>
  <PresentationFormat>A4 용지(210x297mm)</PresentationFormat>
  <Paragraphs>59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디자인설계 및 조사 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407</dc:creator>
  <cp:lastModifiedBy>17</cp:lastModifiedBy>
  <cp:revision>16</cp:revision>
  <cp:lastPrinted>2023-02-20T00:39:23Z</cp:lastPrinted>
  <dcterms:created xsi:type="dcterms:W3CDTF">2023-02-20T00:35:05Z</dcterms:created>
  <dcterms:modified xsi:type="dcterms:W3CDTF">2023-02-20T05:41:51Z</dcterms:modified>
</cp:coreProperties>
</file>